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1" r:id="rId4"/>
  </p:sldMasterIdLst>
  <p:notesMasterIdLst>
    <p:notesMasterId r:id="rId24"/>
  </p:notesMasterIdLst>
  <p:sldIdLst>
    <p:sldId id="256" r:id="rId5"/>
    <p:sldId id="257" r:id="rId6"/>
    <p:sldId id="259" r:id="rId7"/>
    <p:sldId id="343" r:id="rId8"/>
    <p:sldId id="344" r:id="rId9"/>
    <p:sldId id="260" r:id="rId10"/>
    <p:sldId id="353" r:id="rId11"/>
    <p:sldId id="354" r:id="rId12"/>
    <p:sldId id="352" r:id="rId13"/>
    <p:sldId id="262" r:id="rId14"/>
    <p:sldId id="345" r:id="rId15"/>
    <p:sldId id="267" r:id="rId16"/>
    <p:sldId id="270" r:id="rId17"/>
    <p:sldId id="346" r:id="rId18"/>
    <p:sldId id="349" r:id="rId19"/>
    <p:sldId id="347" r:id="rId20"/>
    <p:sldId id="261" r:id="rId21"/>
    <p:sldId id="351" r:id="rId22"/>
    <p:sldId id="308" r:id="rId23"/>
  </p:sldIdLst>
  <p:sldSz cx="9144000" cy="5143500" type="screen16x9"/>
  <p:notesSz cx="6858000" cy="9144000"/>
  <p:embeddedFontLst>
    <p:embeddedFont>
      <p:font typeface="BPreplay" panose="02000503000000020004" pitchFamily="50" charset="0"/>
      <p:regular r:id="rId25"/>
      <p:bold r:id="rId26"/>
      <p:italic r:id="rId27"/>
      <p:boldItalic r:id="rId28"/>
    </p:embeddedFont>
    <p:embeddedFont>
      <p:font typeface="Chelsea Market" panose="020B0604020202020204" charset="0"/>
      <p:regular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Maiandra GD" panose="020E0502030308020204" pitchFamily="34" charset="0"/>
      <p:regular r:id="rId34"/>
    </p:embeddedFont>
    <p:embeddedFont>
      <p:font typeface="Montserrat" panose="00000500000000000000" pitchFamily="2" charset="0"/>
      <p:regular r:id="rId35"/>
      <p:bold r:id="rId36"/>
      <p:italic r:id="rId37"/>
      <p:boldItalic r:id="rId38"/>
    </p:embeddedFont>
    <p:embeddedFont>
      <p:font typeface="Sassoon Primary Std" panose="020B0503020103030203" pitchFamily="34" charset="0"/>
      <p:regular r:id="rId39"/>
      <p:bold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D717059-03A3-460B-AA23-1CDB28C67FEB}">
  <a:tblStyle styleId="{3D717059-03A3-460B-AA23-1CDB28C67FE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 Paul's School Sendco" userId="4b3d30db-003e-427e-acca-762e6526fc30" providerId="ADAL" clId="{AD79F934-5CD8-42F7-A6C7-BE162156F480}"/>
    <pc:docChg chg="modSld">
      <pc:chgData name="St Paul's School Sendco" userId="4b3d30db-003e-427e-acca-762e6526fc30" providerId="ADAL" clId="{AD79F934-5CD8-42F7-A6C7-BE162156F480}" dt="2024-09-17T21:00:25.177" v="76" actId="1076"/>
      <pc:docMkLst>
        <pc:docMk/>
      </pc:docMkLst>
      <pc:sldChg chg="addSp modSp mod">
        <pc:chgData name="St Paul's School Sendco" userId="4b3d30db-003e-427e-acca-762e6526fc30" providerId="ADAL" clId="{AD79F934-5CD8-42F7-A6C7-BE162156F480}" dt="2024-09-17T21:00:25.177" v="76" actId="1076"/>
        <pc:sldMkLst>
          <pc:docMk/>
          <pc:sldMk cId="0" sldId="257"/>
        </pc:sldMkLst>
        <pc:spChg chg="mod">
          <ac:chgData name="St Paul's School Sendco" userId="4b3d30db-003e-427e-acca-762e6526fc30" providerId="ADAL" clId="{AD79F934-5CD8-42F7-A6C7-BE162156F480}" dt="2024-09-17T20:43:51.757" v="0" actId="1076"/>
          <ac:spMkLst>
            <pc:docMk/>
            <pc:sldMk cId="0" sldId="257"/>
            <ac:spMk id="408" creationId="{00000000-0000-0000-0000-000000000000}"/>
          </ac:spMkLst>
        </pc:spChg>
        <pc:picChg chg="mod">
          <ac:chgData name="St Paul's School Sendco" userId="4b3d30db-003e-427e-acca-762e6526fc30" providerId="ADAL" clId="{AD79F934-5CD8-42F7-A6C7-BE162156F480}" dt="2024-09-17T20:43:56.542" v="1" actId="1076"/>
          <ac:picMkLst>
            <pc:docMk/>
            <pc:sldMk cId="0" sldId="257"/>
            <ac:picMk id="4" creationId="{1269D208-FC7C-452D-8DFB-F9D9162F7CB2}"/>
          </ac:picMkLst>
        </pc:picChg>
        <pc:picChg chg="add mod">
          <ac:chgData name="St Paul's School Sendco" userId="4b3d30db-003e-427e-acca-762e6526fc30" providerId="ADAL" clId="{AD79F934-5CD8-42F7-A6C7-BE162156F480}" dt="2024-09-17T21:00:25.177" v="76" actId="1076"/>
          <ac:picMkLst>
            <pc:docMk/>
            <pc:sldMk cId="0" sldId="257"/>
            <ac:picMk id="1026" creationId="{B0EA92B6-667B-4E6F-B0C8-1725D6C1329D}"/>
          </ac:picMkLst>
        </pc:picChg>
      </pc:sldChg>
      <pc:sldChg chg="modSp mod">
        <pc:chgData name="St Paul's School Sendco" userId="4b3d30db-003e-427e-acca-762e6526fc30" providerId="ADAL" clId="{AD79F934-5CD8-42F7-A6C7-BE162156F480}" dt="2024-09-17T20:46:37.234" v="44" actId="20577"/>
        <pc:sldMkLst>
          <pc:docMk/>
          <pc:sldMk cId="0" sldId="259"/>
        </pc:sldMkLst>
        <pc:spChg chg="mod">
          <ac:chgData name="St Paul's School Sendco" userId="4b3d30db-003e-427e-acca-762e6526fc30" providerId="ADAL" clId="{AD79F934-5CD8-42F7-A6C7-BE162156F480}" dt="2024-09-17T20:46:37.234" v="44" actId="20577"/>
          <ac:spMkLst>
            <pc:docMk/>
            <pc:sldMk cId="0" sldId="259"/>
            <ac:spMk id="3" creationId="{DA39DA1B-CD1B-4021-A7DE-3D40E667AD09}"/>
          </ac:spMkLst>
        </pc:spChg>
        <pc:spChg chg="mod">
          <ac:chgData name="St Paul's School Sendco" userId="4b3d30db-003e-427e-acca-762e6526fc30" providerId="ADAL" clId="{AD79F934-5CD8-42F7-A6C7-BE162156F480}" dt="2024-09-17T20:45:56.712" v="16" actId="255"/>
          <ac:spMkLst>
            <pc:docMk/>
            <pc:sldMk cId="0" sldId="259"/>
            <ac:spMk id="435" creationId="{00000000-0000-0000-0000-000000000000}"/>
          </ac:spMkLst>
        </pc:spChg>
        <pc:spChg chg="mod">
          <ac:chgData name="St Paul's School Sendco" userId="4b3d30db-003e-427e-acca-762e6526fc30" providerId="ADAL" clId="{AD79F934-5CD8-42F7-A6C7-BE162156F480}" dt="2024-09-17T20:45:47.884" v="15" actId="20577"/>
          <ac:spMkLst>
            <pc:docMk/>
            <pc:sldMk cId="0" sldId="259"/>
            <ac:spMk id="436" creationId="{00000000-0000-0000-0000-000000000000}"/>
          </ac:spMkLst>
        </pc:spChg>
      </pc:sldChg>
      <pc:sldChg chg="modSp mod">
        <pc:chgData name="St Paul's School Sendco" userId="4b3d30db-003e-427e-acca-762e6526fc30" providerId="ADAL" clId="{AD79F934-5CD8-42F7-A6C7-BE162156F480}" dt="2024-09-17T20:48:39.892" v="64" actId="1076"/>
        <pc:sldMkLst>
          <pc:docMk/>
          <pc:sldMk cId="0" sldId="261"/>
        </pc:sldMkLst>
        <pc:spChg chg="mod">
          <ac:chgData name="St Paul's School Sendco" userId="4b3d30db-003e-427e-acca-762e6526fc30" providerId="ADAL" clId="{AD79F934-5CD8-42F7-A6C7-BE162156F480}" dt="2024-09-17T20:48:35.247" v="63" actId="20577"/>
          <ac:spMkLst>
            <pc:docMk/>
            <pc:sldMk cId="0" sldId="261"/>
            <ac:spMk id="466" creationId="{00000000-0000-0000-0000-000000000000}"/>
          </ac:spMkLst>
        </pc:spChg>
        <pc:spChg chg="mod">
          <ac:chgData name="St Paul's School Sendco" userId="4b3d30db-003e-427e-acca-762e6526fc30" providerId="ADAL" clId="{AD79F934-5CD8-42F7-A6C7-BE162156F480}" dt="2024-09-17T20:48:01.178" v="53" actId="1076"/>
          <ac:spMkLst>
            <pc:docMk/>
            <pc:sldMk cId="0" sldId="261"/>
            <ac:spMk id="468" creationId="{00000000-0000-0000-0000-000000000000}"/>
          </ac:spMkLst>
        </pc:spChg>
        <pc:spChg chg="mod">
          <ac:chgData name="St Paul's School Sendco" userId="4b3d30db-003e-427e-acca-762e6526fc30" providerId="ADAL" clId="{AD79F934-5CD8-42F7-A6C7-BE162156F480}" dt="2024-09-17T20:48:39.892" v="64" actId="1076"/>
          <ac:spMkLst>
            <pc:docMk/>
            <pc:sldMk cId="0" sldId="261"/>
            <ac:spMk id="469" creationId="{00000000-0000-0000-0000-000000000000}"/>
          </ac:spMkLst>
        </pc:spChg>
        <pc:spChg chg="mod">
          <ac:chgData name="St Paul's School Sendco" userId="4b3d30db-003e-427e-acca-762e6526fc30" providerId="ADAL" clId="{AD79F934-5CD8-42F7-A6C7-BE162156F480}" dt="2024-09-17T20:47:53.103" v="50" actId="1076"/>
          <ac:spMkLst>
            <pc:docMk/>
            <pc:sldMk cId="0" sldId="261"/>
            <ac:spMk id="470" creationId="{00000000-0000-0000-0000-000000000000}"/>
          </ac:spMkLst>
        </pc:spChg>
        <pc:spChg chg="mod">
          <ac:chgData name="St Paul's School Sendco" userId="4b3d30db-003e-427e-acca-762e6526fc30" providerId="ADAL" clId="{AD79F934-5CD8-42F7-A6C7-BE162156F480}" dt="2024-09-17T20:48:03.197" v="54" actId="1076"/>
          <ac:spMkLst>
            <pc:docMk/>
            <pc:sldMk cId="0" sldId="261"/>
            <ac:spMk id="471" creationId="{00000000-0000-0000-0000-000000000000}"/>
          </ac:spMkLst>
        </pc:spChg>
        <pc:spChg chg="mod">
          <ac:chgData name="St Paul's School Sendco" userId="4b3d30db-003e-427e-acca-762e6526fc30" providerId="ADAL" clId="{AD79F934-5CD8-42F7-A6C7-BE162156F480}" dt="2024-09-17T20:47:55.251" v="51" actId="1076"/>
          <ac:spMkLst>
            <pc:docMk/>
            <pc:sldMk cId="0" sldId="261"/>
            <ac:spMk id="472" creationId="{00000000-0000-0000-0000-000000000000}"/>
          </ac:spMkLst>
        </pc:spChg>
      </pc:sldChg>
      <pc:sldChg chg="modSp mod">
        <pc:chgData name="St Paul's School Sendco" userId="4b3d30db-003e-427e-acca-762e6526fc30" providerId="ADAL" clId="{AD79F934-5CD8-42F7-A6C7-BE162156F480}" dt="2024-09-17T20:51:34.571" v="71" actId="113"/>
        <pc:sldMkLst>
          <pc:docMk/>
          <pc:sldMk cId="0" sldId="270"/>
        </pc:sldMkLst>
        <pc:spChg chg="mod">
          <ac:chgData name="St Paul's School Sendco" userId="4b3d30db-003e-427e-acca-762e6526fc30" providerId="ADAL" clId="{AD79F934-5CD8-42F7-A6C7-BE162156F480}" dt="2024-09-17T20:51:34.571" v="71" actId="113"/>
          <ac:spMkLst>
            <pc:docMk/>
            <pc:sldMk cId="0" sldId="270"/>
            <ac:spMk id="669" creationId="{00000000-0000-0000-0000-000000000000}"/>
          </ac:spMkLst>
        </pc:spChg>
      </pc:sldChg>
      <pc:sldChg chg="addSp modSp">
        <pc:chgData name="St Paul's School Sendco" userId="4b3d30db-003e-427e-acca-762e6526fc30" providerId="ADAL" clId="{AD79F934-5CD8-42F7-A6C7-BE162156F480}" dt="2024-09-17T20:44:17.671" v="3" actId="1076"/>
        <pc:sldMkLst>
          <pc:docMk/>
          <pc:sldMk cId="0" sldId="308"/>
        </pc:sldMkLst>
        <pc:picChg chg="add mod">
          <ac:chgData name="St Paul's School Sendco" userId="4b3d30db-003e-427e-acca-762e6526fc30" providerId="ADAL" clId="{AD79F934-5CD8-42F7-A6C7-BE162156F480}" dt="2024-09-17T20:44:17.671" v="3" actId="1076"/>
          <ac:picMkLst>
            <pc:docMk/>
            <pc:sldMk cId="0" sldId="308"/>
            <ac:picMk id="6" creationId="{5EE2328E-C7F9-48A6-BB66-B27C00C9C241}"/>
          </ac:picMkLst>
        </pc:picChg>
      </pc:sldChg>
      <pc:sldChg chg="modSp mod">
        <pc:chgData name="St Paul's School Sendco" userId="4b3d30db-003e-427e-acca-762e6526fc30" providerId="ADAL" clId="{AD79F934-5CD8-42F7-A6C7-BE162156F480}" dt="2024-09-17T20:51:50.957" v="73" actId="20577"/>
        <pc:sldMkLst>
          <pc:docMk/>
          <pc:sldMk cId="3398430588" sldId="346"/>
        </pc:sldMkLst>
        <pc:spChg chg="mod">
          <ac:chgData name="St Paul's School Sendco" userId="4b3d30db-003e-427e-acca-762e6526fc30" providerId="ADAL" clId="{AD79F934-5CD8-42F7-A6C7-BE162156F480}" dt="2024-09-17T20:51:50.957" v="73" actId="20577"/>
          <ac:spMkLst>
            <pc:docMk/>
            <pc:sldMk cId="3398430588" sldId="346"/>
            <ac:spMk id="478" creationId="{00000000-0000-0000-0000-000000000000}"/>
          </ac:spMkLst>
        </pc:spChg>
      </pc:sldChg>
      <pc:sldChg chg="modSp mod">
        <pc:chgData name="St Paul's School Sendco" userId="4b3d30db-003e-427e-acca-762e6526fc30" providerId="ADAL" clId="{AD79F934-5CD8-42F7-A6C7-BE162156F480}" dt="2024-09-17T20:49:24.948" v="70" actId="1076"/>
        <pc:sldMkLst>
          <pc:docMk/>
          <pc:sldMk cId="2862609613" sldId="349"/>
        </pc:sldMkLst>
        <pc:spChg chg="mod">
          <ac:chgData name="St Paul's School Sendco" userId="4b3d30db-003e-427e-acca-762e6526fc30" providerId="ADAL" clId="{AD79F934-5CD8-42F7-A6C7-BE162156F480}" dt="2024-09-17T20:49:18.987" v="69" actId="255"/>
          <ac:spMkLst>
            <pc:docMk/>
            <pc:sldMk cId="2862609613" sldId="349"/>
            <ac:spMk id="478" creationId="{00000000-0000-0000-0000-000000000000}"/>
          </ac:spMkLst>
        </pc:spChg>
        <pc:grpChg chg="mod">
          <ac:chgData name="St Paul's School Sendco" userId="4b3d30db-003e-427e-acca-762e6526fc30" providerId="ADAL" clId="{AD79F934-5CD8-42F7-A6C7-BE162156F480}" dt="2024-09-17T20:49:24.948" v="70" actId="1076"/>
          <ac:grpSpMkLst>
            <pc:docMk/>
            <pc:sldMk cId="2862609613" sldId="349"/>
            <ac:grpSpMk id="479" creationId="{00000000-0000-0000-0000-000000000000}"/>
          </ac:grpSpMkLst>
        </pc:grpChg>
        <pc:grpChg chg="mod">
          <ac:chgData name="St Paul's School Sendco" userId="4b3d30db-003e-427e-acca-762e6526fc30" providerId="ADAL" clId="{AD79F934-5CD8-42F7-A6C7-BE162156F480}" dt="2024-09-17T20:48:53.704" v="65" actId="14100"/>
          <ac:grpSpMkLst>
            <pc:docMk/>
            <pc:sldMk cId="2862609613" sldId="349"/>
            <ac:grpSpMk id="521" creationId="{00000000-0000-0000-0000-000000000000}"/>
          </ac:grpSpMkLst>
        </pc:grpChg>
      </pc:sldChg>
      <pc:sldChg chg="modSp mod">
        <pc:chgData name="St Paul's School Sendco" userId="4b3d30db-003e-427e-acca-762e6526fc30" providerId="ADAL" clId="{AD79F934-5CD8-42F7-A6C7-BE162156F480}" dt="2024-09-17T20:47:23.832" v="49" actId="12"/>
        <pc:sldMkLst>
          <pc:docMk/>
          <pc:sldMk cId="2920627787" sldId="354"/>
        </pc:sldMkLst>
        <pc:spChg chg="mod">
          <ac:chgData name="St Paul's School Sendco" userId="4b3d30db-003e-427e-acca-762e6526fc30" providerId="ADAL" clId="{AD79F934-5CD8-42F7-A6C7-BE162156F480}" dt="2024-09-17T20:47:23.832" v="49" actId="12"/>
          <ac:spMkLst>
            <pc:docMk/>
            <pc:sldMk cId="2920627787" sldId="354"/>
            <ac:spMk id="2" creationId="{EDCAE920-F17A-BE33-47AF-0D664D853027}"/>
          </ac:spMkLst>
        </pc:spChg>
      </pc:sldChg>
    </pc:docChg>
  </pc:docChgLst>
  <pc:docChgLst>
    <pc:chgData name="Mrs S Jones" userId="529b58c9-5eb8-46d9-9b71-914f4c9be10b" providerId="ADAL" clId="{CA1A9498-8AAA-4F12-A063-477A92794813}"/>
    <pc:docChg chg="delSld modSld sldOrd">
      <pc:chgData name="Mrs S Jones" userId="529b58c9-5eb8-46d9-9b71-914f4c9be10b" providerId="ADAL" clId="{CA1A9498-8AAA-4F12-A063-477A92794813}" dt="2024-09-18T15:58:25.921" v="4" actId="2696"/>
      <pc:docMkLst>
        <pc:docMk/>
      </pc:docMkLst>
      <pc:sldChg chg="del">
        <pc:chgData name="Mrs S Jones" userId="529b58c9-5eb8-46d9-9b71-914f4c9be10b" providerId="ADAL" clId="{CA1A9498-8AAA-4F12-A063-477A92794813}" dt="2024-09-18T15:56:57.433" v="0" actId="47"/>
        <pc:sldMkLst>
          <pc:docMk/>
          <pc:sldMk cId="0" sldId="278"/>
        </pc:sldMkLst>
      </pc:sldChg>
      <pc:sldChg chg="del">
        <pc:chgData name="Mrs S Jones" userId="529b58c9-5eb8-46d9-9b71-914f4c9be10b" providerId="ADAL" clId="{CA1A9498-8AAA-4F12-A063-477A92794813}" dt="2024-09-18T15:56:59.700" v="1" actId="47"/>
        <pc:sldMkLst>
          <pc:docMk/>
          <pc:sldMk cId="1833784154" sldId="348"/>
        </pc:sldMkLst>
      </pc:sldChg>
      <pc:sldChg chg="ord">
        <pc:chgData name="Mrs S Jones" userId="529b58c9-5eb8-46d9-9b71-914f4c9be10b" providerId="ADAL" clId="{CA1A9498-8AAA-4F12-A063-477A92794813}" dt="2024-09-18T15:57:39.210" v="3"/>
        <pc:sldMkLst>
          <pc:docMk/>
          <pc:sldMk cId="2862609613" sldId="349"/>
        </pc:sldMkLst>
      </pc:sldChg>
      <pc:sldChg chg="del">
        <pc:chgData name="Mrs S Jones" userId="529b58c9-5eb8-46d9-9b71-914f4c9be10b" providerId="ADAL" clId="{CA1A9498-8AAA-4F12-A063-477A92794813}" dt="2024-09-18T15:58:25.921" v="4" actId="2696"/>
        <pc:sldMkLst>
          <pc:docMk/>
          <pc:sldMk cId="1993923811" sldId="350"/>
        </pc:sldMkLst>
      </pc:sldChg>
      <pc:sldMasterChg chg="delSldLayout">
        <pc:chgData name="Mrs S Jones" userId="529b58c9-5eb8-46d9-9b71-914f4c9be10b" providerId="ADAL" clId="{CA1A9498-8AAA-4F12-A063-477A92794813}" dt="2024-09-18T15:58:25.921" v="4" actId="2696"/>
        <pc:sldMasterMkLst>
          <pc:docMk/>
          <pc:sldMasterMk cId="0" sldId="2147483691"/>
        </pc:sldMasterMkLst>
        <pc:sldLayoutChg chg="del">
          <pc:chgData name="Mrs S Jones" userId="529b58c9-5eb8-46d9-9b71-914f4c9be10b" providerId="ADAL" clId="{CA1A9498-8AAA-4F12-A063-477A92794813}" dt="2024-09-18T15:58:25.921" v="4" actId="2696"/>
          <pc:sldLayoutMkLst>
            <pc:docMk/>
            <pc:sldMasterMk cId="0" sldId="2147483691"/>
            <pc:sldLayoutMk cId="0" sldId="2147483649"/>
          </pc:sldLayoutMkLst>
        </pc:sldLayoutChg>
      </pc:sldMasterChg>
    </pc:docChg>
  </pc:docChgLst>
  <pc:docChgLst>
    <pc:chgData name="St Paul's School Sendco" userId="4b3d30db-003e-427e-acca-762e6526fc30" providerId="ADAL" clId="{8315D3B4-A995-42FD-BFB3-9C9C38449C86}"/>
    <pc:docChg chg="modSld">
      <pc:chgData name="St Paul's School Sendco" userId="4b3d30db-003e-427e-acca-762e6526fc30" providerId="ADAL" clId="{8315D3B4-A995-42FD-BFB3-9C9C38449C86}" dt="2024-09-18T13:39:43.930" v="11" actId="20577"/>
      <pc:docMkLst>
        <pc:docMk/>
      </pc:docMkLst>
      <pc:sldChg chg="modSp">
        <pc:chgData name="St Paul's School Sendco" userId="4b3d30db-003e-427e-acca-762e6526fc30" providerId="ADAL" clId="{8315D3B4-A995-42FD-BFB3-9C9C38449C86}" dt="2024-09-18T13:39:22.403" v="7" actId="20577"/>
        <pc:sldMkLst>
          <pc:docMk/>
          <pc:sldMk cId="0" sldId="262"/>
        </pc:sldMkLst>
        <pc:spChg chg="mod">
          <ac:chgData name="St Paul's School Sendco" userId="4b3d30db-003e-427e-acca-762e6526fc30" providerId="ADAL" clId="{8315D3B4-A995-42FD-BFB3-9C9C38449C86}" dt="2024-09-18T13:39:22.403" v="7" actId="20577"/>
          <ac:spMkLst>
            <pc:docMk/>
            <pc:sldMk cId="0" sldId="262"/>
            <ac:spMk id="478" creationId="{00000000-0000-0000-0000-000000000000}"/>
          </ac:spMkLst>
        </pc:spChg>
      </pc:sldChg>
      <pc:sldChg chg="modSp">
        <pc:chgData name="St Paul's School Sendco" userId="4b3d30db-003e-427e-acca-762e6526fc30" providerId="ADAL" clId="{8315D3B4-A995-42FD-BFB3-9C9C38449C86}" dt="2024-09-18T13:39:43.930" v="11" actId="20577"/>
        <pc:sldMkLst>
          <pc:docMk/>
          <pc:sldMk cId="1444594204" sldId="345"/>
        </pc:sldMkLst>
        <pc:spChg chg="mod">
          <ac:chgData name="St Paul's School Sendco" userId="4b3d30db-003e-427e-acca-762e6526fc30" providerId="ADAL" clId="{8315D3B4-A995-42FD-BFB3-9C9C38449C86}" dt="2024-09-18T13:39:43.930" v="11" actId="20577"/>
          <ac:spMkLst>
            <pc:docMk/>
            <pc:sldMk cId="1444594204" sldId="345"/>
            <ac:spMk id="478" creationId="{00000000-0000-0000-0000-000000000000}"/>
          </ac:spMkLst>
        </pc:spChg>
      </pc:sldChg>
    </pc:docChg>
  </pc:docChgLst>
  <pc:docChgLst>
    <pc:chgData name="St Paul's School Sendco" userId="4b3d30db-003e-427e-acca-762e6526fc30" providerId="ADAL" clId="{9C97B169-9FB8-4B76-9B41-55490FB9A5F0}"/>
    <pc:docChg chg="undo custSel addSld delSld modSld sldOrd delMainMaster">
      <pc:chgData name="St Paul's School Sendco" userId="4b3d30db-003e-427e-acca-762e6526fc30" providerId="ADAL" clId="{9C97B169-9FB8-4B76-9B41-55490FB9A5F0}" dt="2024-09-17T20:40:34.570" v="691" actId="20577"/>
      <pc:docMkLst>
        <pc:docMk/>
      </pc:docMkLst>
      <pc:sldChg chg="del ord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258"/>
        </pc:sldMkLst>
      </pc:sldChg>
      <pc:sldChg chg="modSp mod">
        <pc:chgData name="St Paul's School Sendco" userId="4b3d30db-003e-427e-acca-762e6526fc30" providerId="ADAL" clId="{9C97B169-9FB8-4B76-9B41-55490FB9A5F0}" dt="2024-09-17T20:37:00.663" v="614" actId="20577"/>
        <pc:sldMkLst>
          <pc:docMk/>
          <pc:sldMk cId="0" sldId="259"/>
        </pc:sldMkLst>
        <pc:spChg chg="mod">
          <ac:chgData name="St Paul's School Sendco" userId="4b3d30db-003e-427e-acca-762e6526fc30" providerId="ADAL" clId="{9C97B169-9FB8-4B76-9B41-55490FB9A5F0}" dt="2024-09-17T20:37:00.663" v="614" actId="20577"/>
          <ac:spMkLst>
            <pc:docMk/>
            <pc:sldMk cId="0" sldId="259"/>
            <ac:spMk id="435" creationId="{00000000-0000-0000-0000-000000000000}"/>
          </ac:spMkLst>
        </pc:spChg>
      </pc:sldChg>
      <pc:sldChg chg="addSp delSp modSp mod">
        <pc:chgData name="St Paul's School Sendco" userId="4b3d30db-003e-427e-acca-762e6526fc30" providerId="ADAL" clId="{9C97B169-9FB8-4B76-9B41-55490FB9A5F0}" dt="2024-09-17T20:31:34.221" v="559" actId="1076"/>
        <pc:sldMkLst>
          <pc:docMk/>
          <pc:sldMk cId="0" sldId="260"/>
        </pc:sldMkLst>
        <pc:spChg chg="add del mod">
          <ac:chgData name="St Paul's School Sendco" userId="4b3d30db-003e-427e-acca-762e6526fc30" providerId="ADAL" clId="{9C97B169-9FB8-4B76-9B41-55490FB9A5F0}" dt="2024-09-17T20:31:23.067" v="555" actId="478"/>
          <ac:spMkLst>
            <pc:docMk/>
            <pc:sldMk cId="0" sldId="260"/>
            <ac:spMk id="4" creationId="{4688C3E5-AF05-4377-9F1B-E6EF5AC12BBC}"/>
          </ac:spMkLst>
        </pc:spChg>
        <pc:spChg chg="add del mod">
          <ac:chgData name="St Paul's School Sendco" userId="4b3d30db-003e-427e-acca-762e6526fc30" providerId="ADAL" clId="{9C97B169-9FB8-4B76-9B41-55490FB9A5F0}" dt="2024-09-17T20:31:24.790" v="556" actId="478"/>
          <ac:spMkLst>
            <pc:docMk/>
            <pc:sldMk cId="0" sldId="260"/>
            <ac:spMk id="6" creationId="{7B95EE06-8D9B-431D-B6D0-DAC00B0C8CBF}"/>
          </ac:spMkLst>
        </pc:spChg>
        <pc:spChg chg="add del">
          <ac:chgData name="St Paul's School Sendco" userId="4b3d30db-003e-427e-acca-762e6526fc30" providerId="ADAL" clId="{9C97B169-9FB8-4B76-9B41-55490FB9A5F0}" dt="2024-09-17T20:00:29.817" v="12" actId="22"/>
          <ac:spMkLst>
            <pc:docMk/>
            <pc:sldMk cId="0" sldId="260"/>
            <ac:spMk id="18" creationId="{1ABADC0E-8932-408B-ABBA-7CDD43250FEC}"/>
          </ac:spMkLst>
        </pc:spChg>
        <pc:spChg chg="add mod">
          <ac:chgData name="St Paul's School Sendco" userId="4b3d30db-003e-427e-acca-762e6526fc30" providerId="ADAL" clId="{9C97B169-9FB8-4B76-9B41-55490FB9A5F0}" dt="2024-09-17T20:31:04.514" v="549" actId="1076"/>
          <ac:spMkLst>
            <pc:docMk/>
            <pc:sldMk cId="0" sldId="260"/>
            <ac:spMk id="21" creationId="{305F01D5-BDAA-4A46-A5C6-3D0D21BADF1C}"/>
          </ac:spMkLst>
        </pc:spChg>
        <pc:spChg chg="del mod">
          <ac:chgData name="St Paul's School Sendco" userId="4b3d30db-003e-427e-acca-762e6526fc30" providerId="ADAL" clId="{9C97B169-9FB8-4B76-9B41-55490FB9A5F0}" dt="2024-09-17T20:31:00.148" v="548" actId="478"/>
          <ac:spMkLst>
            <pc:docMk/>
            <pc:sldMk cId="0" sldId="260"/>
            <ac:spMk id="447" creationId="{00000000-0000-0000-0000-000000000000}"/>
          </ac:spMkLst>
        </pc:spChg>
        <pc:spChg chg="del">
          <ac:chgData name="St Paul's School Sendco" userId="4b3d30db-003e-427e-acca-762e6526fc30" providerId="ADAL" clId="{9C97B169-9FB8-4B76-9B41-55490FB9A5F0}" dt="2024-09-17T20:01:15.827" v="23" actId="478"/>
          <ac:spMkLst>
            <pc:docMk/>
            <pc:sldMk cId="0" sldId="260"/>
            <ac:spMk id="448" creationId="{00000000-0000-0000-0000-000000000000}"/>
          </ac:spMkLst>
        </pc:spChg>
        <pc:spChg chg="del mod">
          <ac:chgData name="St Paul's School Sendco" userId="4b3d30db-003e-427e-acca-762e6526fc30" providerId="ADAL" clId="{9C97B169-9FB8-4B76-9B41-55490FB9A5F0}" dt="2024-09-17T20:31:21.005" v="554" actId="478"/>
          <ac:spMkLst>
            <pc:docMk/>
            <pc:sldMk cId="0" sldId="260"/>
            <ac:spMk id="461" creationId="{00000000-0000-0000-0000-000000000000}"/>
          </ac:spMkLst>
        </pc:spChg>
        <pc:picChg chg="add mod">
          <ac:chgData name="St Paul's School Sendco" userId="4b3d30db-003e-427e-acca-762e6526fc30" providerId="ADAL" clId="{9C97B169-9FB8-4B76-9B41-55490FB9A5F0}" dt="2024-09-17T20:02:28.718" v="33" actId="1076"/>
          <ac:picMkLst>
            <pc:docMk/>
            <pc:sldMk cId="0" sldId="260"/>
            <ac:picMk id="19" creationId="{04F30FD8-B45F-48EA-ADB8-FCC1FB2475D7}"/>
          </ac:picMkLst>
        </pc:picChg>
        <pc:picChg chg="add mod">
          <ac:chgData name="St Paul's School Sendco" userId="4b3d30db-003e-427e-acca-762e6526fc30" providerId="ADAL" clId="{9C97B169-9FB8-4B76-9B41-55490FB9A5F0}" dt="2024-09-17T20:31:34.221" v="559" actId="1076"/>
          <ac:picMkLst>
            <pc:docMk/>
            <pc:sldMk cId="0" sldId="260"/>
            <ac:picMk id="20" creationId="{0089F2A0-2AFE-4FF2-A3B4-BFAAECFB76D7}"/>
          </ac:picMkLst>
        </pc:picChg>
        <pc:picChg chg="del mod">
          <ac:chgData name="St Paul's School Sendco" userId="4b3d30db-003e-427e-acca-762e6526fc30" providerId="ADAL" clId="{9C97B169-9FB8-4B76-9B41-55490FB9A5F0}" dt="2024-09-17T20:30:46.825" v="546" actId="478"/>
          <ac:picMkLst>
            <pc:docMk/>
            <pc:sldMk cId="0" sldId="260"/>
            <ac:picMk id="449" creationId="{00000000-0000-0000-0000-000000000000}"/>
          </ac:picMkLst>
        </pc:picChg>
      </pc:sldChg>
      <pc:sldChg chg="addSp modSp mod">
        <pc:chgData name="St Paul's School Sendco" userId="4b3d30db-003e-427e-acca-762e6526fc30" providerId="ADAL" clId="{9C97B169-9FB8-4B76-9B41-55490FB9A5F0}" dt="2024-09-17T20:24:43.985" v="436"/>
        <pc:sldMkLst>
          <pc:docMk/>
          <pc:sldMk cId="0" sldId="261"/>
        </pc:sldMkLst>
        <pc:spChg chg="mod">
          <ac:chgData name="St Paul's School Sendco" userId="4b3d30db-003e-427e-acca-762e6526fc30" providerId="ADAL" clId="{9C97B169-9FB8-4B76-9B41-55490FB9A5F0}" dt="2024-09-17T20:24:33.660" v="435" actId="1076"/>
          <ac:spMkLst>
            <pc:docMk/>
            <pc:sldMk cId="0" sldId="261"/>
            <ac:spMk id="466" creationId="{00000000-0000-0000-0000-000000000000}"/>
          </ac:spMkLst>
        </pc:spChg>
        <pc:spChg chg="mod">
          <ac:chgData name="St Paul's School Sendco" userId="4b3d30db-003e-427e-acca-762e6526fc30" providerId="ADAL" clId="{9C97B169-9FB8-4B76-9B41-55490FB9A5F0}" dt="2024-09-17T20:23:55.453" v="427" actId="1076"/>
          <ac:spMkLst>
            <pc:docMk/>
            <pc:sldMk cId="0" sldId="261"/>
            <ac:spMk id="467" creationId="{00000000-0000-0000-0000-000000000000}"/>
          </ac:spMkLst>
        </pc:spChg>
        <pc:picChg chg="add mod">
          <ac:chgData name="St Paul's School Sendco" userId="4b3d30db-003e-427e-acca-762e6526fc30" providerId="ADAL" clId="{9C97B169-9FB8-4B76-9B41-55490FB9A5F0}" dt="2024-09-17T20:24:43.985" v="436"/>
          <ac:picMkLst>
            <pc:docMk/>
            <pc:sldMk cId="0" sldId="261"/>
            <ac:picMk id="9" creationId="{A295996A-74A9-4C3D-818E-A870DFD10505}"/>
          </ac:picMkLst>
        </pc:picChg>
      </pc:sldChg>
      <pc:sldChg chg="addSp modSp mod ord modNotes">
        <pc:chgData name="St Paul's School Sendco" userId="4b3d30db-003e-427e-acca-762e6526fc30" providerId="ADAL" clId="{9C97B169-9FB8-4B76-9B41-55490FB9A5F0}" dt="2024-09-17T20:38:31.660" v="630" actId="20577"/>
        <pc:sldMkLst>
          <pc:docMk/>
          <pc:sldMk cId="0" sldId="262"/>
        </pc:sldMkLst>
        <pc:spChg chg="mod">
          <ac:chgData name="St Paul's School Sendco" userId="4b3d30db-003e-427e-acca-762e6526fc30" providerId="ADAL" clId="{9C97B169-9FB8-4B76-9B41-55490FB9A5F0}" dt="2024-09-17T20:02:10.065" v="31" actId="1076"/>
          <ac:spMkLst>
            <pc:docMk/>
            <pc:sldMk cId="0" sldId="262"/>
            <ac:spMk id="477" creationId="{00000000-0000-0000-0000-000000000000}"/>
          </ac:spMkLst>
        </pc:spChg>
        <pc:spChg chg="mod">
          <ac:chgData name="St Paul's School Sendco" userId="4b3d30db-003e-427e-acca-762e6526fc30" providerId="ADAL" clId="{9C97B169-9FB8-4B76-9B41-55490FB9A5F0}" dt="2024-09-17T20:38:31.660" v="630" actId="20577"/>
          <ac:spMkLst>
            <pc:docMk/>
            <pc:sldMk cId="0" sldId="262"/>
            <ac:spMk id="478" creationId="{00000000-0000-0000-0000-000000000000}"/>
          </ac:spMkLst>
        </pc:spChg>
        <pc:grpChg chg="mod">
          <ac:chgData name="St Paul's School Sendco" userId="4b3d30db-003e-427e-acca-762e6526fc30" providerId="ADAL" clId="{9C97B169-9FB8-4B76-9B41-55490FB9A5F0}" dt="2024-09-17T20:03:15.650" v="40" actId="1076"/>
          <ac:grpSpMkLst>
            <pc:docMk/>
            <pc:sldMk cId="0" sldId="262"/>
            <ac:grpSpMk id="479" creationId="{00000000-0000-0000-0000-000000000000}"/>
          </ac:grpSpMkLst>
        </pc:grpChg>
        <pc:picChg chg="add mod">
          <ac:chgData name="St Paul's School Sendco" userId="4b3d30db-003e-427e-acca-762e6526fc30" providerId="ADAL" clId="{9C97B169-9FB8-4B76-9B41-55490FB9A5F0}" dt="2024-09-17T20:02:38.362" v="35" actId="1076"/>
          <ac:picMkLst>
            <pc:docMk/>
            <pc:sldMk cId="0" sldId="262"/>
            <ac:picMk id="55" creationId="{1117A32B-62D4-48BC-8F33-FA5E2FE81401}"/>
          </ac:picMkLst>
        </pc:picChg>
      </pc:sldChg>
      <pc:sldChg chg="addSp delSp modSp del mod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263"/>
        </pc:sldMkLst>
        <pc:spChg chg="add del mod">
          <ac:chgData name="St Paul's School Sendco" userId="4b3d30db-003e-427e-acca-762e6526fc30" providerId="ADAL" clId="{9C97B169-9FB8-4B76-9B41-55490FB9A5F0}" dt="2024-09-17T20:23:02.142" v="424" actId="478"/>
          <ac:spMkLst>
            <pc:docMk/>
            <pc:sldMk cId="0" sldId="263"/>
            <ac:spMk id="4" creationId="{BF369D58-648D-405F-8FC1-A3C9E6EA0005}"/>
          </ac:spMkLst>
        </pc:spChg>
        <pc:spChg chg="add mod">
          <ac:chgData name="St Paul's School Sendco" userId="4b3d30db-003e-427e-acca-762e6526fc30" providerId="ADAL" clId="{9C97B169-9FB8-4B76-9B41-55490FB9A5F0}" dt="2024-09-17T20:22:21.741" v="420" actId="255"/>
          <ac:spMkLst>
            <pc:docMk/>
            <pc:sldMk cId="0" sldId="263"/>
            <ac:spMk id="5" creationId="{B2CCF619-1097-4C15-843B-227409A83C02}"/>
          </ac:spMkLst>
        </pc:spChg>
        <pc:spChg chg="del">
          <ac:chgData name="St Paul's School Sendco" userId="4b3d30db-003e-427e-acca-762e6526fc30" providerId="ADAL" clId="{9C97B169-9FB8-4B76-9B41-55490FB9A5F0}" dt="2024-09-17T20:23:00.392" v="423" actId="478"/>
          <ac:spMkLst>
            <pc:docMk/>
            <pc:sldMk cId="0" sldId="263"/>
            <ac:spMk id="534" creationId="{00000000-0000-0000-0000-000000000000}"/>
          </ac:spMkLst>
        </pc:spChg>
        <pc:spChg chg="mod">
          <ac:chgData name="St Paul's School Sendco" userId="4b3d30db-003e-427e-acca-762e6526fc30" providerId="ADAL" clId="{9C97B169-9FB8-4B76-9B41-55490FB9A5F0}" dt="2024-09-17T20:22:51.342" v="422" actId="255"/>
          <ac:spMkLst>
            <pc:docMk/>
            <pc:sldMk cId="0" sldId="263"/>
            <ac:spMk id="535" creationId="{00000000-0000-0000-0000-000000000000}"/>
          </ac:spMkLst>
        </pc:spChg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264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265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266"/>
        </pc:sldMkLst>
      </pc:sldChg>
      <pc:sldChg chg="addSp delSp modSp mod ord modNotes">
        <pc:chgData name="St Paul's School Sendco" userId="4b3d30db-003e-427e-acca-762e6526fc30" providerId="ADAL" clId="{9C97B169-9FB8-4B76-9B41-55490FB9A5F0}" dt="2024-09-17T20:39:39.292" v="683" actId="20577"/>
        <pc:sldMkLst>
          <pc:docMk/>
          <pc:sldMk cId="0" sldId="267"/>
        </pc:sldMkLst>
        <pc:spChg chg="add del mod">
          <ac:chgData name="St Paul's School Sendco" userId="4b3d30db-003e-427e-acca-762e6526fc30" providerId="ADAL" clId="{9C97B169-9FB8-4B76-9B41-55490FB9A5F0}" dt="2024-09-17T20:07:29.329" v="82" actId="478"/>
          <ac:spMkLst>
            <pc:docMk/>
            <pc:sldMk cId="0" sldId="267"/>
            <ac:spMk id="3" creationId="{88C90A02-4758-478B-8974-4CF81BD3D9B6}"/>
          </ac:spMkLst>
        </pc:spChg>
        <pc:spChg chg="add del mod">
          <ac:chgData name="St Paul's School Sendco" userId="4b3d30db-003e-427e-acca-762e6526fc30" providerId="ADAL" clId="{9C97B169-9FB8-4B76-9B41-55490FB9A5F0}" dt="2024-09-17T20:08:17.732" v="90" actId="478"/>
          <ac:spMkLst>
            <pc:docMk/>
            <pc:sldMk cId="0" sldId="267"/>
            <ac:spMk id="5" creationId="{10502445-32DC-4639-B93C-300CFEEB1297}"/>
          </ac:spMkLst>
        </pc:spChg>
        <pc:spChg chg="add del mod">
          <ac:chgData name="St Paul's School Sendco" userId="4b3d30db-003e-427e-acca-762e6526fc30" providerId="ADAL" clId="{9C97B169-9FB8-4B76-9B41-55490FB9A5F0}" dt="2024-09-17T20:08:51.771" v="99" actId="478"/>
          <ac:spMkLst>
            <pc:docMk/>
            <pc:sldMk cId="0" sldId="267"/>
            <ac:spMk id="7" creationId="{06C99CDE-F585-491D-B6BC-7732BD798283}"/>
          </ac:spMkLst>
        </pc:spChg>
        <pc:spChg chg="add del mod">
          <ac:chgData name="St Paul's School Sendco" userId="4b3d30db-003e-427e-acca-762e6526fc30" providerId="ADAL" clId="{9C97B169-9FB8-4B76-9B41-55490FB9A5F0}" dt="2024-09-17T20:09:32.649" v="108" actId="478"/>
          <ac:spMkLst>
            <pc:docMk/>
            <pc:sldMk cId="0" sldId="267"/>
            <ac:spMk id="9" creationId="{AB298834-5BAA-44E7-A25A-E0E37236EFC2}"/>
          </ac:spMkLst>
        </pc:spChg>
        <pc:spChg chg="mod">
          <ac:chgData name="St Paul's School Sendco" userId="4b3d30db-003e-427e-acca-762e6526fc30" providerId="ADAL" clId="{9C97B169-9FB8-4B76-9B41-55490FB9A5F0}" dt="2024-09-17T20:08:06.439" v="87" actId="1076"/>
          <ac:spMkLst>
            <pc:docMk/>
            <pc:sldMk cId="0" sldId="267"/>
            <ac:spMk id="601" creationId="{00000000-0000-0000-0000-000000000000}"/>
          </ac:spMkLst>
        </pc:spChg>
        <pc:spChg chg="mod">
          <ac:chgData name="St Paul's School Sendco" userId="4b3d30db-003e-427e-acca-762e6526fc30" providerId="ADAL" clId="{9C97B169-9FB8-4B76-9B41-55490FB9A5F0}" dt="2024-09-17T20:08:37.503" v="97" actId="1076"/>
          <ac:spMkLst>
            <pc:docMk/>
            <pc:sldMk cId="0" sldId="267"/>
            <ac:spMk id="602" creationId="{00000000-0000-0000-0000-000000000000}"/>
          </ac:spMkLst>
        </pc:spChg>
        <pc:spChg chg="mod">
          <ac:chgData name="St Paul's School Sendco" userId="4b3d30db-003e-427e-acca-762e6526fc30" providerId="ADAL" clId="{9C97B169-9FB8-4B76-9B41-55490FB9A5F0}" dt="2024-09-17T20:09:17.961" v="105" actId="1076"/>
          <ac:spMkLst>
            <pc:docMk/>
            <pc:sldMk cId="0" sldId="267"/>
            <ac:spMk id="603" creationId="{00000000-0000-0000-0000-000000000000}"/>
          </ac:spMkLst>
        </pc:spChg>
        <pc:spChg chg="mod">
          <ac:chgData name="St Paul's School Sendco" userId="4b3d30db-003e-427e-acca-762e6526fc30" providerId="ADAL" clId="{9C97B169-9FB8-4B76-9B41-55490FB9A5F0}" dt="2024-09-17T20:07:37.251" v="84" actId="1076"/>
          <ac:spMkLst>
            <pc:docMk/>
            <pc:sldMk cId="0" sldId="267"/>
            <ac:spMk id="604" creationId="{00000000-0000-0000-0000-000000000000}"/>
          </ac:spMkLst>
        </pc:spChg>
        <pc:spChg chg="mod">
          <ac:chgData name="St Paul's School Sendco" userId="4b3d30db-003e-427e-acca-762e6526fc30" providerId="ADAL" clId="{9C97B169-9FB8-4B76-9B41-55490FB9A5F0}" dt="2024-09-17T20:06:52.747" v="76"/>
          <ac:spMkLst>
            <pc:docMk/>
            <pc:sldMk cId="0" sldId="267"/>
            <ac:spMk id="605" creationId="{00000000-0000-0000-0000-000000000000}"/>
          </ac:spMkLst>
        </pc:spChg>
        <pc:spChg chg="del mod">
          <ac:chgData name="St Paul's School Sendco" userId="4b3d30db-003e-427e-acca-762e6526fc30" providerId="ADAL" clId="{9C97B169-9FB8-4B76-9B41-55490FB9A5F0}" dt="2024-09-17T20:07:25.693" v="81" actId="478"/>
          <ac:spMkLst>
            <pc:docMk/>
            <pc:sldMk cId="0" sldId="267"/>
            <ac:spMk id="606" creationId="{00000000-0000-0000-0000-000000000000}"/>
          </ac:spMkLst>
        </pc:spChg>
        <pc:spChg chg="mod">
          <ac:chgData name="St Paul's School Sendco" userId="4b3d30db-003e-427e-acca-762e6526fc30" providerId="ADAL" clId="{9C97B169-9FB8-4B76-9B41-55490FB9A5F0}" dt="2024-09-17T20:39:28.787" v="677" actId="20577"/>
          <ac:spMkLst>
            <pc:docMk/>
            <pc:sldMk cId="0" sldId="267"/>
            <ac:spMk id="607" creationId="{00000000-0000-0000-0000-000000000000}"/>
          </ac:spMkLst>
        </pc:spChg>
        <pc:spChg chg="del">
          <ac:chgData name="St Paul's School Sendco" userId="4b3d30db-003e-427e-acca-762e6526fc30" providerId="ADAL" clId="{9C97B169-9FB8-4B76-9B41-55490FB9A5F0}" dt="2024-09-17T20:08:13.658" v="89" actId="478"/>
          <ac:spMkLst>
            <pc:docMk/>
            <pc:sldMk cId="0" sldId="267"/>
            <ac:spMk id="608" creationId="{00000000-0000-0000-0000-000000000000}"/>
          </ac:spMkLst>
        </pc:spChg>
        <pc:spChg chg="mod">
          <ac:chgData name="St Paul's School Sendco" userId="4b3d30db-003e-427e-acca-762e6526fc30" providerId="ADAL" clId="{9C97B169-9FB8-4B76-9B41-55490FB9A5F0}" dt="2024-09-17T20:08:31.094" v="95" actId="14100"/>
          <ac:spMkLst>
            <pc:docMk/>
            <pc:sldMk cId="0" sldId="267"/>
            <ac:spMk id="609" creationId="{00000000-0000-0000-0000-000000000000}"/>
          </ac:spMkLst>
        </pc:spChg>
        <pc:spChg chg="del">
          <ac:chgData name="St Paul's School Sendco" userId="4b3d30db-003e-427e-acca-762e6526fc30" providerId="ADAL" clId="{9C97B169-9FB8-4B76-9B41-55490FB9A5F0}" dt="2024-09-17T20:08:41.979" v="98" actId="478"/>
          <ac:spMkLst>
            <pc:docMk/>
            <pc:sldMk cId="0" sldId="267"/>
            <ac:spMk id="610" creationId="{00000000-0000-0000-0000-000000000000}"/>
          </ac:spMkLst>
        </pc:spChg>
        <pc:spChg chg="mod">
          <ac:chgData name="St Paul's School Sendco" userId="4b3d30db-003e-427e-acca-762e6526fc30" providerId="ADAL" clId="{9C97B169-9FB8-4B76-9B41-55490FB9A5F0}" dt="2024-09-17T20:39:39.292" v="683" actId="20577"/>
          <ac:spMkLst>
            <pc:docMk/>
            <pc:sldMk cId="0" sldId="267"/>
            <ac:spMk id="611" creationId="{00000000-0000-0000-0000-000000000000}"/>
          </ac:spMkLst>
        </pc:spChg>
        <pc:spChg chg="del">
          <ac:chgData name="St Paul's School Sendco" userId="4b3d30db-003e-427e-acca-762e6526fc30" providerId="ADAL" clId="{9C97B169-9FB8-4B76-9B41-55490FB9A5F0}" dt="2024-09-17T20:09:24.308" v="107" actId="478"/>
          <ac:spMkLst>
            <pc:docMk/>
            <pc:sldMk cId="0" sldId="267"/>
            <ac:spMk id="612" creationId="{00000000-0000-0000-0000-000000000000}"/>
          </ac:spMkLst>
        </pc:spChg>
        <pc:spChg chg="mod">
          <ac:chgData name="St Paul's School Sendco" userId="4b3d30db-003e-427e-acca-762e6526fc30" providerId="ADAL" clId="{9C97B169-9FB8-4B76-9B41-55490FB9A5F0}" dt="2024-09-17T20:09:50.107" v="113" actId="14100"/>
          <ac:spMkLst>
            <pc:docMk/>
            <pc:sldMk cId="0" sldId="267"/>
            <ac:spMk id="613" creationId="{00000000-0000-0000-0000-000000000000}"/>
          </ac:spMkLst>
        </pc:spChg>
        <pc:spChg chg="mod">
          <ac:chgData name="St Paul's School Sendco" userId="4b3d30db-003e-427e-acca-762e6526fc30" providerId="ADAL" clId="{9C97B169-9FB8-4B76-9B41-55490FB9A5F0}" dt="2024-09-17T20:07:41.278" v="85" actId="1076"/>
          <ac:spMkLst>
            <pc:docMk/>
            <pc:sldMk cId="0" sldId="267"/>
            <ac:spMk id="614" creationId="{00000000-0000-0000-0000-000000000000}"/>
          </ac:spMkLst>
        </pc:spChg>
        <pc:spChg chg="mod">
          <ac:chgData name="St Paul's School Sendco" userId="4b3d30db-003e-427e-acca-762e6526fc30" providerId="ADAL" clId="{9C97B169-9FB8-4B76-9B41-55490FB9A5F0}" dt="2024-09-17T20:08:10.616" v="88" actId="1076"/>
          <ac:spMkLst>
            <pc:docMk/>
            <pc:sldMk cId="0" sldId="267"/>
            <ac:spMk id="615" creationId="{00000000-0000-0000-0000-000000000000}"/>
          </ac:spMkLst>
        </pc:spChg>
        <pc:spChg chg="mod">
          <ac:chgData name="St Paul's School Sendco" userId="4b3d30db-003e-427e-acca-762e6526fc30" providerId="ADAL" clId="{9C97B169-9FB8-4B76-9B41-55490FB9A5F0}" dt="2024-09-17T20:08:34.562" v="96" actId="1076"/>
          <ac:spMkLst>
            <pc:docMk/>
            <pc:sldMk cId="0" sldId="267"/>
            <ac:spMk id="616" creationId="{00000000-0000-0000-0000-000000000000}"/>
          </ac:spMkLst>
        </pc:spChg>
        <pc:spChg chg="mod">
          <ac:chgData name="St Paul's School Sendco" userId="4b3d30db-003e-427e-acca-762e6526fc30" providerId="ADAL" clId="{9C97B169-9FB8-4B76-9B41-55490FB9A5F0}" dt="2024-09-17T20:09:22.253" v="106" actId="1076"/>
          <ac:spMkLst>
            <pc:docMk/>
            <pc:sldMk cId="0" sldId="267"/>
            <ac:spMk id="617" creationId="{00000000-0000-0000-0000-000000000000}"/>
          </ac:spMkLst>
        </pc:spChg>
        <pc:picChg chg="add mod">
          <ac:chgData name="St Paul's School Sendco" userId="4b3d30db-003e-427e-acca-762e6526fc30" providerId="ADAL" clId="{9C97B169-9FB8-4B76-9B41-55490FB9A5F0}" dt="2024-09-17T20:21:31.979" v="416"/>
          <ac:picMkLst>
            <pc:docMk/>
            <pc:sldMk cId="0" sldId="267"/>
            <ac:picMk id="27" creationId="{1DB413A4-711D-4876-B366-CDC262D38A78}"/>
          </ac:picMkLst>
        </pc:picChg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268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269"/>
        </pc:sldMkLst>
      </pc:sldChg>
      <pc:sldChg chg="addSp delSp modSp mod ord modNotes">
        <pc:chgData name="St Paul's School Sendco" userId="4b3d30db-003e-427e-acca-762e6526fc30" providerId="ADAL" clId="{9C97B169-9FB8-4B76-9B41-55490FB9A5F0}" dt="2024-09-17T20:40:02.384" v="686" actId="2711"/>
        <pc:sldMkLst>
          <pc:docMk/>
          <pc:sldMk cId="0" sldId="270"/>
        </pc:sldMkLst>
        <pc:spChg chg="del">
          <ac:chgData name="St Paul's School Sendco" userId="4b3d30db-003e-427e-acca-762e6526fc30" providerId="ADAL" clId="{9C97B169-9FB8-4B76-9B41-55490FB9A5F0}" dt="2024-09-17T20:10:41.420" v="118" actId="478"/>
          <ac:spMkLst>
            <pc:docMk/>
            <pc:sldMk cId="0" sldId="270"/>
            <ac:spMk id="666" creationId="{00000000-0000-0000-0000-000000000000}"/>
          </ac:spMkLst>
        </pc:spChg>
        <pc:spChg chg="mod">
          <ac:chgData name="St Paul's School Sendco" userId="4b3d30db-003e-427e-acca-762e6526fc30" providerId="ADAL" clId="{9C97B169-9FB8-4B76-9B41-55490FB9A5F0}" dt="2024-09-17T20:39:52.765" v="684" actId="1076"/>
          <ac:spMkLst>
            <pc:docMk/>
            <pc:sldMk cId="0" sldId="270"/>
            <ac:spMk id="668" creationId="{00000000-0000-0000-0000-000000000000}"/>
          </ac:spMkLst>
        </pc:spChg>
        <pc:spChg chg="mod">
          <ac:chgData name="St Paul's School Sendco" userId="4b3d30db-003e-427e-acca-762e6526fc30" providerId="ADAL" clId="{9C97B169-9FB8-4B76-9B41-55490FB9A5F0}" dt="2024-09-17T20:40:02.384" v="686" actId="2711"/>
          <ac:spMkLst>
            <pc:docMk/>
            <pc:sldMk cId="0" sldId="270"/>
            <ac:spMk id="669" creationId="{00000000-0000-0000-0000-000000000000}"/>
          </ac:spMkLst>
        </pc:spChg>
        <pc:picChg chg="add mod">
          <ac:chgData name="St Paul's School Sendco" userId="4b3d30db-003e-427e-acca-762e6526fc30" providerId="ADAL" clId="{9C97B169-9FB8-4B76-9B41-55490FB9A5F0}" dt="2024-09-17T20:13:29.142" v="286" actId="1076"/>
          <ac:picMkLst>
            <pc:docMk/>
            <pc:sldMk cId="0" sldId="270"/>
            <ac:picMk id="3" creationId="{DDDAF417-1B16-4B50-93E3-4BF44160A171}"/>
          </ac:picMkLst>
        </pc:picChg>
        <pc:picChg chg="add mod">
          <ac:chgData name="St Paul's School Sendco" userId="4b3d30db-003e-427e-acca-762e6526fc30" providerId="ADAL" clId="{9C97B169-9FB8-4B76-9B41-55490FB9A5F0}" dt="2024-09-17T20:21:28.185" v="415"/>
          <ac:picMkLst>
            <pc:docMk/>
            <pc:sldMk cId="0" sldId="270"/>
            <ac:picMk id="8" creationId="{372A7877-C785-4B3C-AE4E-7E562FBFB8D6}"/>
          </ac:picMkLst>
        </pc:picChg>
        <pc:picChg chg="del mod">
          <ac:chgData name="St Paul's School Sendco" userId="4b3d30db-003e-427e-acca-762e6526fc30" providerId="ADAL" clId="{9C97B169-9FB8-4B76-9B41-55490FB9A5F0}" dt="2024-09-17T20:13:15.486" v="282" actId="478"/>
          <ac:picMkLst>
            <pc:docMk/>
            <pc:sldMk cId="0" sldId="270"/>
            <ac:picMk id="667" creationId="{00000000-0000-0000-0000-000000000000}"/>
          </ac:picMkLst>
        </pc:picChg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271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272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273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274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275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276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277"/>
        </pc:sldMkLst>
      </pc:sldChg>
      <pc:sldChg chg="addSp delSp modSp mod ord">
        <pc:chgData name="St Paul's School Sendco" userId="4b3d30db-003e-427e-acca-762e6526fc30" providerId="ADAL" clId="{9C97B169-9FB8-4B76-9B41-55490FB9A5F0}" dt="2024-09-17T20:21:13.846" v="413" actId="1076"/>
        <pc:sldMkLst>
          <pc:docMk/>
          <pc:sldMk cId="0" sldId="278"/>
        </pc:sldMkLst>
        <pc:spChg chg="del mod">
          <ac:chgData name="St Paul's School Sendco" userId="4b3d30db-003e-427e-acca-762e6526fc30" providerId="ADAL" clId="{9C97B169-9FB8-4B76-9B41-55490FB9A5F0}" dt="2024-09-17T20:21:04.282" v="409" actId="478"/>
          <ac:spMkLst>
            <pc:docMk/>
            <pc:sldMk cId="0" sldId="278"/>
            <ac:spMk id="782" creationId="{00000000-0000-0000-0000-000000000000}"/>
          </ac:spMkLst>
        </pc:spChg>
        <pc:picChg chg="add mod">
          <ac:chgData name="St Paul's School Sendco" userId="4b3d30db-003e-427e-acca-762e6526fc30" providerId="ADAL" clId="{9C97B169-9FB8-4B76-9B41-55490FB9A5F0}" dt="2024-09-17T20:17:16.956" v="374" actId="1076"/>
          <ac:picMkLst>
            <pc:docMk/>
            <pc:sldMk cId="0" sldId="278"/>
            <ac:picMk id="23" creationId="{0AC4C244-66A5-479B-96EA-34A27CDE47F0}"/>
          </ac:picMkLst>
        </pc:picChg>
        <pc:picChg chg="add mod">
          <ac:chgData name="St Paul's School Sendco" userId="4b3d30db-003e-427e-acca-762e6526fc30" providerId="ADAL" clId="{9C97B169-9FB8-4B76-9B41-55490FB9A5F0}" dt="2024-09-17T20:21:13.846" v="413" actId="1076"/>
          <ac:picMkLst>
            <pc:docMk/>
            <pc:sldMk cId="0" sldId="278"/>
            <ac:picMk id="24" creationId="{82AE9CDD-79BD-4C6A-AC72-135963C81374}"/>
          </ac:picMkLst>
        </pc:picChg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279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280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281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282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283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284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285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286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287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288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289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290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291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292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293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294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295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296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297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298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299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00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01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02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03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04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05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06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07"/>
        </pc:sldMkLst>
      </pc:sldChg>
      <pc:sldChg chg="addSp delSp modSp mod ord modNotes">
        <pc:chgData name="St Paul's School Sendco" userId="4b3d30db-003e-427e-acca-762e6526fc30" providerId="ADAL" clId="{9C97B169-9FB8-4B76-9B41-55490FB9A5F0}" dt="2024-09-17T20:34:56.809" v="587" actId="1076"/>
        <pc:sldMkLst>
          <pc:docMk/>
          <pc:sldMk cId="0" sldId="308"/>
        </pc:sldMkLst>
        <pc:spChg chg="del">
          <ac:chgData name="St Paul's School Sendco" userId="4b3d30db-003e-427e-acca-762e6526fc30" providerId="ADAL" clId="{9C97B169-9FB8-4B76-9B41-55490FB9A5F0}" dt="2024-09-17T20:34:25.735" v="580" actId="478"/>
          <ac:spMkLst>
            <pc:docMk/>
            <pc:sldMk cId="0" sldId="308"/>
            <ac:spMk id="1566" creationId="{00000000-0000-0000-0000-000000000000}"/>
          </ac:spMkLst>
        </pc:spChg>
        <pc:spChg chg="mod">
          <ac:chgData name="St Paul's School Sendco" userId="4b3d30db-003e-427e-acca-762e6526fc30" providerId="ADAL" clId="{9C97B169-9FB8-4B76-9B41-55490FB9A5F0}" dt="2024-09-17T20:34:20.878" v="579"/>
          <ac:spMkLst>
            <pc:docMk/>
            <pc:sldMk cId="0" sldId="308"/>
            <ac:spMk id="1567" creationId="{00000000-0000-0000-0000-000000000000}"/>
          </ac:spMkLst>
        </pc:spChg>
        <pc:spChg chg="mod">
          <ac:chgData name="St Paul's School Sendco" userId="4b3d30db-003e-427e-acca-762e6526fc30" providerId="ADAL" clId="{9C97B169-9FB8-4B76-9B41-55490FB9A5F0}" dt="2024-09-17T20:34:56.809" v="587" actId="1076"/>
          <ac:spMkLst>
            <pc:docMk/>
            <pc:sldMk cId="0" sldId="308"/>
            <ac:spMk id="1568" creationId="{00000000-0000-0000-0000-000000000000}"/>
          </ac:spMkLst>
        </pc:spChg>
        <pc:picChg chg="add mod">
          <ac:chgData name="St Paul's School Sendco" userId="4b3d30db-003e-427e-acca-762e6526fc30" providerId="ADAL" clId="{9C97B169-9FB8-4B76-9B41-55490FB9A5F0}" dt="2024-09-17T20:34:53.125" v="586" actId="1076"/>
          <ac:picMkLst>
            <pc:docMk/>
            <pc:sldMk cId="0" sldId="308"/>
            <ac:picMk id="5" creationId="{CDEE63F6-2085-4192-941C-C48ADCF8B547}"/>
          </ac:picMkLst>
        </pc:picChg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09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10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11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12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13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14"/>
        </pc:sldMkLst>
      </pc:sldChg>
      <pc:sldChg chg="delSp modSp del mod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15"/>
        </pc:sldMkLst>
        <pc:spChg chg="mod">
          <ac:chgData name="St Paul's School Sendco" userId="4b3d30db-003e-427e-acca-762e6526fc30" providerId="ADAL" clId="{9C97B169-9FB8-4B76-9B41-55490FB9A5F0}" dt="2024-09-17T20:33:30.356" v="574" actId="20577"/>
          <ac:spMkLst>
            <pc:docMk/>
            <pc:sldMk cId="0" sldId="315"/>
            <ac:spMk id="1678" creationId="{00000000-0000-0000-0000-000000000000}"/>
          </ac:spMkLst>
        </pc:spChg>
        <pc:spChg chg="mod">
          <ac:chgData name="St Paul's School Sendco" userId="4b3d30db-003e-427e-acca-762e6526fc30" providerId="ADAL" clId="{9C97B169-9FB8-4B76-9B41-55490FB9A5F0}" dt="2024-09-17T20:33:14.930" v="570"/>
          <ac:spMkLst>
            <pc:docMk/>
            <pc:sldMk cId="0" sldId="315"/>
            <ac:spMk id="1679" creationId="{00000000-0000-0000-0000-000000000000}"/>
          </ac:spMkLst>
        </pc:spChg>
        <pc:spChg chg="del">
          <ac:chgData name="St Paul's School Sendco" userId="4b3d30db-003e-427e-acca-762e6526fc30" providerId="ADAL" clId="{9C97B169-9FB8-4B76-9B41-55490FB9A5F0}" dt="2024-09-17T20:33:17.756" v="571" actId="478"/>
          <ac:spMkLst>
            <pc:docMk/>
            <pc:sldMk cId="0" sldId="315"/>
            <ac:spMk id="1680" creationId="{00000000-0000-0000-0000-000000000000}"/>
          </ac:spMkLst>
        </pc:spChg>
        <pc:grpChg chg="del">
          <ac:chgData name="St Paul's School Sendco" userId="4b3d30db-003e-427e-acca-762e6526fc30" providerId="ADAL" clId="{9C97B169-9FB8-4B76-9B41-55490FB9A5F0}" dt="2024-09-17T20:33:19.825" v="572" actId="478"/>
          <ac:grpSpMkLst>
            <pc:docMk/>
            <pc:sldMk cId="0" sldId="315"/>
            <ac:grpSpMk id="1681" creationId="{00000000-0000-0000-0000-000000000000}"/>
          </ac:grpSpMkLst>
        </pc:grpChg>
        <pc:grpChg chg="del">
          <ac:chgData name="St Paul's School Sendco" userId="4b3d30db-003e-427e-acca-762e6526fc30" providerId="ADAL" clId="{9C97B169-9FB8-4B76-9B41-55490FB9A5F0}" dt="2024-09-17T20:33:21.705" v="573" actId="478"/>
          <ac:grpSpMkLst>
            <pc:docMk/>
            <pc:sldMk cId="0" sldId="315"/>
            <ac:grpSpMk id="1686" creationId="{00000000-0000-0000-0000-000000000000}"/>
          </ac:grpSpMkLst>
        </pc:grpChg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16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17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18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19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20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21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22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23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24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25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26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27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28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29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30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31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32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33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34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35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36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37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38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39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40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41"/>
        </pc:sldMkLst>
      </pc:sldChg>
      <pc:sldChg chg="del">
        <pc:chgData name="St Paul's School Sendco" userId="4b3d30db-003e-427e-acca-762e6526fc30" providerId="ADAL" clId="{9C97B169-9FB8-4B76-9B41-55490FB9A5F0}" dt="2024-09-17T20:35:04.692" v="588" actId="47"/>
        <pc:sldMkLst>
          <pc:docMk/>
          <pc:sldMk cId="0" sldId="342"/>
        </pc:sldMkLst>
      </pc:sldChg>
      <pc:sldChg chg="delSp modSp mod">
        <pc:chgData name="St Paul's School Sendco" userId="4b3d30db-003e-427e-acca-762e6526fc30" providerId="ADAL" clId="{9C97B169-9FB8-4B76-9B41-55490FB9A5F0}" dt="2024-09-17T19:59:32.256" v="5" actId="207"/>
        <pc:sldMkLst>
          <pc:docMk/>
          <pc:sldMk cId="3232382550" sldId="343"/>
        </pc:sldMkLst>
        <pc:spChg chg="del">
          <ac:chgData name="St Paul's School Sendco" userId="4b3d30db-003e-427e-acca-762e6526fc30" providerId="ADAL" clId="{9C97B169-9FB8-4B76-9B41-55490FB9A5F0}" dt="2024-09-17T19:59:01.186" v="0" actId="478"/>
          <ac:spMkLst>
            <pc:docMk/>
            <pc:sldMk cId="3232382550" sldId="343"/>
            <ac:spMk id="11" creationId="{00000000-0000-0000-0000-000000000000}"/>
          </ac:spMkLst>
        </pc:spChg>
        <pc:spChg chg="mod">
          <ac:chgData name="St Paul's School Sendco" userId="4b3d30db-003e-427e-acca-762e6526fc30" providerId="ADAL" clId="{9C97B169-9FB8-4B76-9B41-55490FB9A5F0}" dt="2024-09-17T19:59:32.256" v="5" actId="207"/>
          <ac:spMkLst>
            <pc:docMk/>
            <pc:sldMk cId="3232382550" sldId="343"/>
            <ac:spMk id="12" creationId="{00000000-0000-0000-0000-000000000000}"/>
          </ac:spMkLst>
        </pc:spChg>
      </pc:sldChg>
      <pc:sldChg chg="modSp mod">
        <pc:chgData name="St Paul's School Sendco" userId="4b3d30db-003e-427e-acca-762e6526fc30" providerId="ADAL" clId="{9C97B169-9FB8-4B76-9B41-55490FB9A5F0}" dt="2024-09-17T20:00:02.327" v="10" actId="1076"/>
        <pc:sldMkLst>
          <pc:docMk/>
          <pc:sldMk cId="1665927179" sldId="344"/>
        </pc:sldMkLst>
        <pc:spChg chg="mod">
          <ac:chgData name="St Paul's School Sendco" userId="4b3d30db-003e-427e-acca-762e6526fc30" providerId="ADAL" clId="{9C97B169-9FB8-4B76-9B41-55490FB9A5F0}" dt="2024-09-17T19:59:51.901" v="7" actId="255"/>
          <ac:spMkLst>
            <pc:docMk/>
            <pc:sldMk cId="1665927179" sldId="344"/>
            <ac:spMk id="3" creationId="{00000000-0000-0000-0000-000000000000}"/>
          </ac:spMkLst>
        </pc:spChg>
        <pc:spChg chg="mod">
          <ac:chgData name="St Paul's School Sendco" userId="4b3d30db-003e-427e-acca-762e6526fc30" providerId="ADAL" clId="{9C97B169-9FB8-4B76-9B41-55490FB9A5F0}" dt="2024-09-17T19:59:39.320" v="6" actId="207"/>
          <ac:spMkLst>
            <pc:docMk/>
            <pc:sldMk cId="1665927179" sldId="344"/>
            <ac:spMk id="5" creationId="{B2DEE6A0-46D4-2435-728F-32600AD7F484}"/>
          </ac:spMkLst>
        </pc:spChg>
        <pc:picChg chg="mod">
          <ac:chgData name="St Paul's School Sendco" userId="4b3d30db-003e-427e-acca-762e6526fc30" providerId="ADAL" clId="{9C97B169-9FB8-4B76-9B41-55490FB9A5F0}" dt="2024-09-17T19:59:53.928" v="8" actId="1076"/>
          <ac:picMkLst>
            <pc:docMk/>
            <pc:sldMk cId="1665927179" sldId="344"/>
            <ac:picMk id="9" creationId="{00000000-0000-0000-0000-000000000000}"/>
          </ac:picMkLst>
        </pc:picChg>
        <pc:picChg chg="mod">
          <ac:chgData name="St Paul's School Sendco" userId="4b3d30db-003e-427e-acca-762e6526fc30" providerId="ADAL" clId="{9C97B169-9FB8-4B76-9B41-55490FB9A5F0}" dt="2024-09-17T19:59:57.951" v="9" actId="1076"/>
          <ac:picMkLst>
            <pc:docMk/>
            <pc:sldMk cId="1665927179" sldId="344"/>
            <ac:picMk id="10" creationId="{00000000-0000-0000-0000-000000000000}"/>
          </ac:picMkLst>
        </pc:picChg>
        <pc:picChg chg="mod">
          <ac:chgData name="St Paul's School Sendco" userId="4b3d30db-003e-427e-acca-762e6526fc30" providerId="ADAL" clId="{9C97B169-9FB8-4B76-9B41-55490FB9A5F0}" dt="2024-09-17T20:00:02.327" v="10" actId="1076"/>
          <ac:picMkLst>
            <pc:docMk/>
            <pc:sldMk cId="1665927179" sldId="344"/>
            <ac:picMk id="4106" creationId="{00000000-0000-0000-0000-000000000000}"/>
          </ac:picMkLst>
        </pc:picChg>
      </pc:sldChg>
      <pc:sldChg chg="modSp add mod">
        <pc:chgData name="St Paul's School Sendco" userId="4b3d30db-003e-427e-acca-762e6526fc30" providerId="ADAL" clId="{9C97B169-9FB8-4B76-9B41-55490FB9A5F0}" dt="2024-09-17T20:39:14.250" v="672" actId="20577"/>
        <pc:sldMkLst>
          <pc:docMk/>
          <pc:sldMk cId="1444594204" sldId="345"/>
        </pc:sldMkLst>
        <pc:spChg chg="mod">
          <ac:chgData name="St Paul's School Sendco" userId="4b3d30db-003e-427e-acca-762e6526fc30" providerId="ADAL" clId="{9C97B169-9FB8-4B76-9B41-55490FB9A5F0}" dt="2024-09-17T20:05:23.471" v="48" actId="14100"/>
          <ac:spMkLst>
            <pc:docMk/>
            <pc:sldMk cId="1444594204" sldId="345"/>
            <ac:spMk id="477" creationId="{00000000-0000-0000-0000-000000000000}"/>
          </ac:spMkLst>
        </pc:spChg>
        <pc:spChg chg="mod">
          <ac:chgData name="St Paul's School Sendco" userId="4b3d30db-003e-427e-acca-762e6526fc30" providerId="ADAL" clId="{9C97B169-9FB8-4B76-9B41-55490FB9A5F0}" dt="2024-09-17T20:39:14.250" v="672" actId="20577"/>
          <ac:spMkLst>
            <pc:docMk/>
            <pc:sldMk cId="1444594204" sldId="345"/>
            <ac:spMk id="478" creationId="{00000000-0000-0000-0000-000000000000}"/>
          </ac:spMkLst>
        </pc:spChg>
      </pc:sldChg>
      <pc:sldChg chg="modSp add mod ord">
        <pc:chgData name="St Paul's School Sendco" userId="4b3d30db-003e-427e-acca-762e6526fc30" providerId="ADAL" clId="{9C97B169-9FB8-4B76-9B41-55490FB9A5F0}" dt="2024-09-17T20:16:02.273" v="368" actId="20577"/>
        <pc:sldMkLst>
          <pc:docMk/>
          <pc:sldMk cId="3398430588" sldId="346"/>
        </pc:sldMkLst>
        <pc:spChg chg="mod">
          <ac:chgData name="St Paul's School Sendco" userId="4b3d30db-003e-427e-acca-762e6526fc30" providerId="ADAL" clId="{9C97B169-9FB8-4B76-9B41-55490FB9A5F0}" dt="2024-09-17T20:14:48.828" v="297" actId="14100"/>
          <ac:spMkLst>
            <pc:docMk/>
            <pc:sldMk cId="3398430588" sldId="346"/>
            <ac:spMk id="477" creationId="{00000000-0000-0000-0000-000000000000}"/>
          </ac:spMkLst>
        </pc:spChg>
        <pc:spChg chg="mod">
          <ac:chgData name="St Paul's School Sendco" userId="4b3d30db-003e-427e-acca-762e6526fc30" providerId="ADAL" clId="{9C97B169-9FB8-4B76-9B41-55490FB9A5F0}" dt="2024-09-17T20:16:02.273" v="368" actId="20577"/>
          <ac:spMkLst>
            <pc:docMk/>
            <pc:sldMk cId="3398430588" sldId="346"/>
            <ac:spMk id="478" creationId="{00000000-0000-0000-0000-000000000000}"/>
          </ac:spMkLst>
        </pc:spChg>
        <pc:grpChg chg="mod">
          <ac:chgData name="St Paul's School Sendco" userId="4b3d30db-003e-427e-acca-762e6526fc30" providerId="ADAL" clId="{9C97B169-9FB8-4B76-9B41-55490FB9A5F0}" dt="2024-09-17T20:15:56.828" v="365" actId="1076"/>
          <ac:grpSpMkLst>
            <pc:docMk/>
            <pc:sldMk cId="3398430588" sldId="346"/>
            <ac:grpSpMk id="479" creationId="{00000000-0000-0000-0000-000000000000}"/>
          </ac:grpSpMkLst>
        </pc:grpChg>
        <pc:grpChg chg="mod">
          <ac:chgData name="St Paul's School Sendco" userId="4b3d30db-003e-427e-acca-762e6526fc30" providerId="ADAL" clId="{9C97B169-9FB8-4B76-9B41-55490FB9A5F0}" dt="2024-09-17T20:15:50.741" v="364" actId="1076"/>
          <ac:grpSpMkLst>
            <pc:docMk/>
            <pc:sldMk cId="3398430588" sldId="346"/>
            <ac:grpSpMk id="521" creationId="{00000000-0000-0000-0000-000000000000}"/>
          </ac:grpSpMkLst>
        </pc:grpChg>
      </pc:sldChg>
      <pc:sldChg chg="modSp add mod ord">
        <pc:chgData name="St Paul's School Sendco" userId="4b3d30db-003e-427e-acca-762e6526fc30" providerId="ADAL" clId="{9C97B169-9FB8-4B76-9B41-55490FB9A5F0}" dt="2024-09-17T20:40:34.570" v="691" actId="20577"/>
        <pc:sldMkLst>
          <pc:docMk/>
          <pc:sldMk cId="2238279653" sldId="347"/>
        </pc:sldMkLst>
        <pc:spChg chg="mod">
          <ac:chgData name="St Paul's School Sendco" userId="4b3d30db-003e-427e-acca-762e6526fc30" providerId="ADAL" clId="{9C97B169-9FB8-4B76-9B41-55490FB9A5F0}" dt="2024-09-17T20:19:05.958" v="383" actId="14100"/>
          <ac:spMkLst>
            <pc:docMk/>
            <pc:sldMk cId="2238279653" sldId="347"/>
            <ac:spMk id="477" creationId="{00000000-0000-0000-0000-000000000000}"/>
          </ac:spMkLst>
        </pc:spChg>
        <pc:spChg chg="mod">
          <ac:chgData name="St Paul's School Sendco" userId="4b3d30db-003e-427e-acca-762e6526fc30" providerId="ADAL" clId="{9C97B169-9FB8-4B76-9B41-55490FB9A5F0}" dt="2024-09-17T20:40:34.570" v="691" actId="20577"/>
          <ac:spMkLst>
            <pc:docMk/>
            <pc:sldMk cId="2238279653" sldId="347"/>
            <ac:spMk id="478" creationId="{00000000-0000-0000-0000-000000000000}"/>
          </ac:spMkLst>
        </pc:spChg>
      </pc:sldChg>
      <pc:sldChg chg="addSp delSp modSp add mod ord">
        <pc:chgData name="St Paul's School Sendco" userId="4b3d30db-003e-427e-acca-762e6526fc30" providerId="ADAL" clId="{9C97B169-9FB8-4B76-9B41-55490FB9A5F0}" dt="2024-09-17T20:21:22.005" v="414"/>
        <pc:sldMkLst>
          <pc:docMk/>
          <pc:sldMk cId="1833784154" sldId="348"/>
        </pc:sldMkLst>
        <pc:spChg chg="del">
          <ac:chgData name="St Paul's School Sendco" userId="4b3d30db-003e-427e-acca-762e6526fc30" providerId="ADAL" clId="{9C97B169-9FB8-4B76-9B41-55490FB9A5F0}" dt="2024-09-17T20:20:36.865" v="403" actId="478"/>
          <ac:spMkLst>
            <pc:docMk/>
            <pc:sldMk cId="1833784154" sldId="348"/>
            <ac:spMk id="782" creationId="{00000000-0000-0000-0000-000000000000}"/>
          </ac:spMkLst>
        </pc:spChg>
        <pc:picChg chg="add mod">
          <ac:chgData name="St Paul's School Sendco" userId="4b3d30db-003e-427e-acca-762e6526fc30" providerId="ADAL" clId="{9C97B169-9FB8-4B76-9B41-55490FB9A5F0}" dt="2024-09-17T20:20:53.382" v="408" actId="1076"/>
          <ac:picMkLst>
            <pc:docMk/>
            <pc:sldMk cId="1833784154" sldId="348"/>
            <ac:picMk id="24" creationId="{EA105171-44E0-430B-906B-D13A37C37677}"/>
          </ac:picMkLst>
        </pc:picChg>
        <pc:picChg chg="add mod">
          <ac:chgData name="St Paul's School Sendco" userId="4b3d30db-003e-427e-acca-762e6526fc30" providerId="ADAL" clId="{9C97B169-9FB8-4B76-9B41-55490FB9A5F0}" dt="2024-09-17T20:21:22.005" v="414"/>
          <ac:picMkLst>
            <pc:docMk/>
            <pc:sldMk cId="1833784154" sldId="348"/>
            <ac:picMk id="25" creationId="{6C250C83-997E-44AD-98FD-D00A96BF5261}"/>
          </ac:picMkLst>
        </pc:picChg>
      </pc:sldChg>
      <pc:sldChg chg="modSp add mod ord">
        <pc:chgData name="St Paul's School Sendco" userId="4b3d30db-003e-427e-acca-762e6526fc30" providerId="ADAL" clId="{9C97B169-9FB8-4B76-9B41-55490FB9A5F0}" dt="2024-09-17T20:27:10.634" v="492" actId="20577"/>
        <pc:sldMkLst>
          <pc:docMk/>
          <pc:sldMk cId="2862609613" sldId="349"/>
        </pc:sldMkLst>
        <pc:spChg chg="mod">
          <ac:chgData name="St Paul's School Sendco" userId="4b3d30db-003e-427e-acca-762e6526fc30" providerId="ADAL" clId="{9C97B169-9FB8-4B76-9B41-55490FB9A5F0}" dt="2024-09-17T20:25:11.017" v="440"/>
          <ac:spMkLst>
            <pc:docMk/>
            <pc:sldMk cId="2862609613" sldId="349"/>
            <ac:spMk id="477" creationId="{00000000-0000-0000-0000-000000000000}"/>
          </ac:spMkLst>
        </pc:spChg>
        <pc:spChg chg="mod">
          <ac:chgData name="St Paul's School Sendco" userId="4b3d30db-003e-427e-acca-762e6526fc30" providerId="ADAL" clId="{9C97B169-9FB8-4B76-9B41-55490FB9A5F0}" dt="2024-09-17T20:27:10.634" v="492" actId="20577"/>
          <ac:spMkLst>
            <pc:docMk/>
            <pc:sldMk cId="2862609613" sldId="349"/>
            <ac:spMk id="478" creationId="{00000000-0000-0000-0000-000000000000}"/>
          </ac:spMkLst>
        </pc:spChg>
      </pc:sldChg>
      <pc:sldChg chg="addSp delSp modSp add ord">
        <pc:chgData name="St Paul's School Sendco" userId="4b3d30db-003e-427e-acca-762e6526fc30" providerId="ADAL" clId="{9C97B169-9FB8-4B76-9B41-55490FB9A5F0}" dt="2024-09-17T20:35:21.593" v="590"/>
        <pc:sldMkLst>
          <pc:docMk/>
          <pc:sldMk cId="1993923811" sldId="350"/>
        </pc:sldMkLst>
        <pc:picChg chg="del">
          <ac:chgData name="St Paul's School Sendco" userId="4b3d30db-003e-427e-acca-762e6526fc30" providerId="ADAL" clId="{9C97B169-9FB8-4B76-9B41-55490FB9A5F0}" dt="2024-09-17T20:27:42.126" v="496" actId="478"/>
          <ac:picMkLst>
            <pc:docMk/>
            <pc:sldMk cId="1993923811" sldId="350"/>
            <ac:picMk id="24" creationId="{EA105171-44E0-430B-906B-D13A37C37677}"/>
          </ac:picMkLst>
        </pc:picChg>
        <pc:picChg chg="add mod">
          <ac:chgData name="St Paul's School Sendco" userId="4b3d30db-003e-427e-acca-762e6526fc30" providerId="ADAL" clId="{9C97B169-9FB8-4B76-9B41-55490FB9A5F0}" dt="2024-09-17T20:27:55.871" v="500" actId="14100"/>
          <ac:picMkLst>
            <pc:docMk/>
            <pc:sldMk cId="1993923811" sldId="350"/>
            <ac:picMk id="26" creationId="{2D8964F6-D64E-4597-95B9-4E6D2928621E}"/>
          </ac:picMkLst>
        </pc:picChg>
      </pc:sldChg>
      <pc:sldChg chg="addSp delSp modSp add mod ord">
        <pc:chgData name="St Paul's School Sendco" userId="4b3d30db-003e-427e-acca-762e6526fc30" providerId="ADAL" clId="{9C97B169-9FB8-4B76-9B41-55490FB9A5F0}" dt="2024-09-17T20:29:56.314" v="543" actId="20577"/>
        <pc:sldMkLst>
          <pc:docMk/>
          <pc:sldMk cId="1597056345" sldId="351"/>
        </pc:sldMkLst>
        <pc:spChg chg="mod">
          <ac:chgData name="St Paul's School Sendco" userId="4b3d30db-003e-427e-acca-762e6526fc30" providerId="ADAL" clId="{9C97B169-9FB8-4B76-9B41-55490FB9A5F0}" dt="2024-09-17T20:28:20.989" v="504"/>
          <ac:spMkLst>
            <pc:docMk/>
            <pc:sldMk cId="1597056345" sldId="351"/>
            <ac:spMk id="477" creationId="{00000000-0000-0000-0000-000000000000}"/>
          </ac:spMkLst>
        </pc:spChg>
        <pc:spChg chg="mod">
          <ac:chgData name="St Paul's School Sendco" userId="4b3d30db-003e-427e-acca-762e6526fc30" providerId="ADAL" clId="{9C97B169-9FB8-4B76-9B41-55490FB9A5F0}" dt="2024-09-17T20:29:56.314" v="543" actId="20577"/>
          <ac:spMkLst>
            <pc:docMk/>
            <pc:sldMk cId="1597056345" sldId="351"/>
            <ac:spMk id="478" creationId="{00000000-0000-0000-0000-000000000000}"/>
          </ac:spMkLst>
        </pc:spChg>
        <pc:grpChg chg="del">
          <ac:chgData name="St Paul's School Sendco" userId="4b3d30db-003e-427e-acca-762e6526fc30" providerId="ADAL" clId="{9C97B169-9FB8-4B76-9B41-55490FB9A5F0}" dt="2024-09-17T20:28:30.281" v="506" actId="478"/>
          <ac:grpSpMkLst>
            <pc:docMk/>
            <pc:sldMk cId="1597056345" sldId="351"/>
            <ac:grpSpMk id="479" creationId="{00000000-0000-0000-0000-000000000000}"/>
          </ac:grpSpMkLst>
        </pc:grpChg>
        <pc:grpChg chg="del">
          <ac:chgData name="St Paul's School Sendco" userId="4b3d30db-003e-427e-acca-762e6526fc30" providerId="ADAL" clId="{9C97B169-9FB8-4B76-9B41-55490FB9A5F0}" dt="2024-09-17T20:28:28.260" v="505" actId="478"/>
          <ac:grpSpMkLst>
            <pc:docMk/>
            <pc:sldMk cId="1597056345" sldId="351"/>
            <ac:grpSpMk id="521" creationId="{00000000-0000-0000-0000-000000000000}"/>
          </ac:grpSpMkLst>
        </pc:grpChg>
        <pc:picChg chg="add mod">
          <ac:chgData name="St Paul's School Sendco" userId="4b3d30db-003e-427e-acca-762e6526fc30" providerId="ADAL" clId="{9C97B169-9FB8-4B76-9B41-55490FB9A5F0}" dt="2024-09-17T20:29:43.995" v="529" actId="1076"/>
          <ac:picMkLst>
            <pc:docMk/>
            <pc:sldMk cId="1597056345" sldId="351"/>
            <ac:picMk id="56" creationId="{6DDB162F-E9AB-4149-9920-EE4A2B0D8738}"/>
          </ac:picMkLst>
        </pc:picChg>
        <pc:picChg chg="add mod">
          <ac:chgData name="St Paul's School Sendco" userId="4b3d30db-003e-427e-acca-762e6526fc30" providerId="ADAL" clId="{9C97B169-9FB8-4B76-9B41-55490FB9A5F0}" dt="2024-09-17T20:29:46.594" v="530" actId="1076"/>
          <ac:picMkLst>
            <pc:docMk/>
            <pc:sldMk cId="1597056345" sldId="351"/>
            <ac:picMk id="57" creationId="{5F420751-4488-47C6-BD5D-2241F60AB19A}"/>
          </ac:picMkLst>
        </pc:picChg>
      </pc:sldChg>
      <pc:sldChg chg="add">
        <pc:chgData name="St Paul's School Sendco" userId="4b3d30db-003e-427e-acca-762e6526fc30" providerId="ADAL" clId="{9C97B169-9FB8-4B76-9B41-55490FB9A5F0}" dt="2024-09-17T20:30:37.598" v="544" actId="2890"/>
        <pc:sldMkLst>
          <pc:docMk/>
          <pc:sldMk cId="1827052934" sldId="352"/>
        </pc:sldMkLst>
      </pc:sldChg>
      <pc:sldChg chg="modSp add mod">
        <pc:chgData name="St Paul's School Sendco" userId="4b3d30db-003e-427e-acca-762e6526fc30" providerId="ADAL" clId="{9C97B169-9FB8-4B76-9B41-55490FB9A5F0}" dt="2024-09-17T20:32:04.660" v="563" actId="1076"/>
        <pc:sldMkLst>
          <pc:docMk/>
          <pc:sldMk cId="3158639055" sldId="353"/>
        </pc:sldMkLst>
        <pc:spChg chg="mod">
          <ac:chgData name="St Paul's School Sendco" userId="4b3d30db-003e-427e-acca-762e6526fc30" providerId="ADAL" clId="{9C97B169-9FB8-4B76-9B41-55490FB9A5F0}" dt="2024-09-17T20:31:50.546" v="561" actId="27636"/>
          <ac:spMkLst>
            <pc:docMk/>
            <pc:sldMk cId="3158639055" sldId="353"/>
            <ac:spMk id="4" creationId="{FF9D7A23-28B1-E5F4-5E78-D4366317D7FB}"/>
          </ac:spMkLst>
        </pc:spChg>
        <pc:picChg chg="mod">
          <ac:chgData name="St Paul's School Sendco" userId="4b3d30db-003e-427e-acca-762e6526fc30" providerId="ADAL" clId="{9C97B169-9FB8-4B76-9B41-55490FB9A5F0}" dt="2024-09-17T20:32:04.660" v="563" actId="1076"/>
          <ac:picMkLst>
            <pc:docMk/>
            <pc:sldMk cId="3158639055" sldId="353"/>
            <ac:picMk id="2" creationId="{002BF8EB-6757-4BA0-8E8E-F99769DB87AD}"/>
          </ac:picMkLst>
        </pc:picChg>
      </pc:sldChg>
      <pc:sldChg chg="modSp add mod">
        <pc:chgData name="St Paul's School Sendco" userId="4b3d30db-003e-427e-acca-762e6526fc30" providerId="ADAL" clId="{9C97B169-9FB8-4B76-9B41-55490FB9A5F0}" dt="2024-09-17T20:32:41.001" v="569" actId="1076"/>
        <pc:sldMkLst>
          <pc:docMk/>
          <pc:sldMk cId="2920627787" sldId="354"/>
        </pc:sldMkLst>
        <pc:spChg chg="mod">
          <ac:chgData name="St Paul's School Sendco" userId="4b3d30db-003e-427e-acca-762e6526fc30" providerId="ADAL" clId="{9C97B169-9FB8-4B76-9B41-55490FB9A5F0}" dt="2024-09-17T20:32:33.333" v="567" actId="207"/>
          <ac:spMkLst>
            <pc:docMk/>
            <pc:sldMk cId="2920627787" sldId="354"/>
            <ac:spMk id="2" creationId="{EDCAE920-F17A-BE33-47AF-0D664D853027}"/>
          </ac:spMkLst>
        </pc:spChg>
        <pc:spChg chg="mod">
          <ac:chgData name="St Paul's School Sendco" userId="4b3d30db-003e-427e-acca-762e6526fc30" providerId="ADAL" clId="{9C97B169-9FB8-4B76-9B41-55490FB9A5F0}" dt="2024-09-17T20:32:18.005" v="565" actId="27636"/>
          <ac:spMkLst>
            <pc:docMk/>
            <pc:sldMk cId="2920627787" sldId="354"/>
            <ac:spMk id="4" creationId="{FF9D7A23-28B1-E5F4-5E78-D4366317D7FB}"/>
          </ac:spMkLst>
        </pc:spChg>
        <pc:picChg chg="mod">
          <ac:chgData name="St Paul's School Sendco" userId="4b3d30db-003e-427e-acca-762e6526fc30" providerId="ADAL" clId="{9C97B169-9FB8-4B76-9B41-55490FB9A5F0}" dt="2024-09-17T20:32:36.906" v="568" actId="1076"/>
          <ac:picMkLst>
            <pc:docMk/>
            <pc:sldMk cId="2920627787" sldId="354"/>
            <ac:picMk id="7" creationId="{260881C2-D7BE-24AF-0A8D-7822026192CC}"/>
          </ac:picMkLst>
        </pc:picChg>
        <pc:picChg chg="mod">
          <ac:chgData name="St Paul's School Sendco" userId="4b3d30db-003e-427e-acca-762e6526fc30" providerId="ADAL" clId="{9C97B169-9FB8-4B76-9B41-55490FB9A5F0}" dt="2024-09-17T20:32:41.001" v="569" actId="1076"/>
          <ac:picMkLst>
            <pc:docMk/>
            <pc:sldMk cId="2920627787" sldId="354"/>
            <ac:picMk id="9" creationId="{7411E291-848D-43DD-7ACC-330EDADAA11F}"/>
          </ac:picMkLst>
        </pc:picChg>
      </pc:sldChg>
      <pc:sldMasterChg chg="delSldLayout">
        <pc:chgData name="St Paul's School Sendco" userId="4b3d30db-003e-427e-acca-762e6526fc30" providerId="ADAL" clId="{9C97B169-9FB8-4B76-9B41-55490FB9A5F0}" dt="2024-09-17T20:35:04.692" v="588" actId="47"/>
        <pc:sldMasterMkLst>
          <pc:docMk/>
          <pc:sldMasterMk cId="0" sldId="2147483691"/>
        </pc:sldMasterMkLst>
        <pc:sldLayoutChg chg="del">
          <pc:chgData name="St Paul's School Sendco" userId="4b3d30db-003e-427e-acca-762e6526fc30" providerId="ADAL" clId="{9C97B169-9FB8-4B76-9B41-55490FB9A5F0}" dt="2024-09-17T20:35:04.692" v="588" actId="47"/>
          <pc:sldLayoutMkLst>
            <pc:docMk/>
            <pc:sldMasterMk cId="0" sldId="2147483691"/>
            <pc:sldLayoutMk cId="0" sldId="2147483651"/>
          </pc:sldLayoutMkLst>
        </pc:sldLayoutChg>
        <pc:sldLayoutChg chg="del">
          <pc:chgData name="St Paul's School Sendco" userId="4b3d30db-003e-427e-acca-762e6526fc30" providerId="ADAL" clId="{9C97B169-9FB8-4B76-9B41-55490FB9A5F0}" dt="2024-09-17T20:35:04.692" v="588" actId="47"/>
          <pc:sldLayoutMkLst>
            <pc:docMk/>
            <pc:sldMasterMk cId="0" sldId="2147483691"/>
            <pc:sldLayoutMk cId="0" sldId="2147483652"/>
          </pc:sldLayoutMkLst>
        </pc:sldLayoutChg>
        <pc:sldLayoutChg chg="del">
          <pc:chgData name="St Paul's School Sendco" userId="4b3d30db-003e-427e-acca-762e6526fc30" providerId="ADAL" clId="{9C97B169-9FB8-4B76-9B41-55490FB9A5F0}" dt="2024-09-17T20:35:04.692" v="588" actId="47"/>
          <pc:sldLayoutMkLst>
            <pc:docMk/>
            <pc:sldMasterMk cId="0" sldId="2147483691"/>
            <pc:sldLayoutMk cId="0" sldId="2147483653"/>
          </pc:sldLayoutMkLst>
        </pc:sldLayoutChg>
        <pc:sldLayoutChg chg="del">
          <pc:chgData name="St Paul's School Sendco" userId="4b3d30db-003e-427e-acca-762e6526fc30" providerId="ADAL" clId="{9C97B169-9FB8-4B76-9B41-55490FB9A5F0}" dt="2024-09-17T20:35:04.692" v="588" actId="47"/>
          <pc:sldLayoutMkLst>
            <pc:docMk/>
            <pc:sldMasterMk cId="0" sldId="2147483691"/>
            <pc:sldLayoutMk cId="0" sldId="2147483654"/>
          </pc:sldLayoutMkLst>
        </pc:sldLayoutChg>
        <pc:sldLayoutChg chg="del">
          <pc:chgData name="St Paul's School Sendco" userId="4b3d30db-003e-427e-acca-762e6526fc30" providerId="ADAL" clId="{9C97B169-9FB8-4B76-9B41-55490FB9A5F0}" dt="2024-09-17T20:35:04.692" v="588" actId="47"/>
          <pc:sldLayoutMkLst>
            <pc:docMk/>
            <pc:sldMasterMk cId="0" sldId="2147483691"/>
            <pc:sldLayoutMk cId="0" sldId="2147483656"/>
          </pc:sldLayoutMkLst>
        </pc:sldLayoutChg>
        <pc:sldLayoutChg chg="del">
          <pc:chgData name="St Paul's School Sendco" userId="4b3d30db-003e-427e-acca-762e6526fc30" providerId="ADAL" clId="{9C97B169-9FB8-4B76-9B41-55490FB9A5F0}" dt="2024-09-17T20:35:04.692" v="588" actId="47"/>
          <pc:sldLayoutMkLst>
            <pc:docMk/>
            <pc:sldMasterMk cId="0" sldId="2147483691"/>
            <pc:sldLayoutMk cId="0" sldId="2147483657"/>
          </pc:sldLayoutMkLst>
        </pc:sldLayoutChg>
        <pc:sldLayoutChg chg="del">
          <pc:chgData name="St Paul's School Sendco" userId="4b3d30db-003e-427e-acca-762e6526fc30" providerId="ADAL" clId="{9C97B169-9FB8-4B76-9B41-55490FB9A5F0}" dt="2024-09-17T20:35:04.692" v="588" actId="47"/>
          <pc:sldLayoutMkLst>
            <pc:docMk/>
            <pc:sldMasterMk cId="0" sldId="2147483691"/>
            <pc:sldLayoutMk cId="0" sldId="2147483659"/>
          </pc:sldLayoutMkLst>
        </pc:sldLayoutChg>
        <pc:sldLayoutChg chg="del">
          <pc:chgData name="St Paul's School Sendco" userId="4b3d30db-003e-427e-acca-762e6526fc30" providerId="ADAL" clId="{9C97B169-9FB8-4B76-9B41-55490FB9A5F0}" dt="2024-09-17T20:35:04.692" v="588" actId="47"/>
          <pc:sldLayoutMkLst>
            <pc:docMk/>
            <pc:sldMasterMk cId="0" sldId="2147483691"/>
            <pc:sldLayoutMk cId="0" sldId="2147483660"/>
          </pc:sldLayoutMkLst>
        </pc:sldLayoutChg>
        <pc:sldLayoutChg chg="del">
          <pc:chgData name="St Paul's School Sendco" userId="4b3d30db-003e-427e-acca-762e6526fc30" providerId="ADAL" clId="{9C97B169-9FB8-4B76-9B41-55490FB9A5F0}" dt="2024-09-17T20:35:04.692" v="588" actId="47"/>
          <pc:sldLayoutMkLst>
            <pc:docMk/>
            <pc:sldMasterMk cId="0" sldId="2147483691"/>
            <pc:sldLayoutMk cId="0" sldId="2147483661"/>
          </pc:sldLayoutMkLst>
        </pc:sldLayoutChg>
        <pc:sldLayoutChg chg="del">
          <pc:chgData name="St Paul's School Sendco" userId="4b3d30db-003e-427e-acca-762e6526fc30" providerId="ADAL" clId="{9C97B169-9FB8-4B76-9B41-55490FB9A5F0}" dt="2024-09-17T20:35:04.692" v="588" actId="47"/>
          <pc:sldLayoutMkLst>
            <pc:docMk/>
            <pc:sldMasterMk cId="0" sldId="2147483691"/>
            <pc:sldLayoutMk cId="0" sldId="2147483663"/>
          </pc:sldLayoutMkLst>
        </pc:sldLayoutChg>
        <pc:sldLayoutChg chg="del">
          <pc:chgData name="St Paul's School Sendco" userId="4b3d30db-003e-427e-acca-762e6526fc30" providerId="ADAL" clId="{9C97B169-9FB8-4B76-9B41-55490FB9A5F0}" dt="2024-09-17T20:35:04.692" v="588" actId="47"/>
          <pc:sldLayoutMkLst>
            <pc:docMk/>
            <pc:sldMasterMk cId="0" sldId="2147483691"/>
            <pc:sldLayoutMk cId="0" sldId="2147483664"/>
          </pc:sldLayoutMkLst>
        </pc:sldLayoutChg>
        <pc:sldLayoutChg chg="del">
          <pc:chgData name="St Paul's School Sendco" userId="4b3d30db-003e-427e-acca-762e6526fc30" providerId="ADAL" clId="{9C97B169-9FB8-4B76-9B41-55490FB9A5F0}" dt="2024-09-17T20:35:04.692" v="588" actId="47"/>
          <pc:sldLayoutMkLst>
            <pc:docMk/>
            <pc:sldMasterMk cId="0" sldId="2147483691"/>
            <pc:sldLayoutMk cId="0" sldId="2147483665"/>
          </pc:sldLayoutMkLst>
        </pc:sldLayoutChg>
        <pc:sldLayoutChg chg="del">
          <pc:chgData name="St Paul's School Sendco" userId="4b3d30db-003e-427e-acca-762e6526fc30" providerId="ADAL" clId="{9C97B169-9FB8-4B76-9B41-55490FB9A5F0}" dt="2024-09-17T20:35:04.692" v="588" actId="47"/>
          <pc:sldLayoutMkLst>
            <pc:docMk/>
            <pc:sldMasterMk cId="0" sldId="2147483691"/>
            <pc:sldLayoutMk cId="0" sldId="2147483667"/>
          </pc:sldLayoutMkLst>
        </pc:sldLayoutChg>
        <pc:sldLayoutChg chg="del">
          <pc:chgData name="St Paul's School Sendco" userId="4b3d30db-003e-427e-acca-762e6526fc30" providerId="ADAL" clId="{9C97B169-9FB8-4B76-9B41-55490FB9A5F0}" dt="2024-09-17T20:35:04.692" v="588" actId="47"/>
          <pc:sldLayoutMkLst>
            <pc:docMk/>
            <pc:sldMasterMk cId="0" sldId="2147483691"/>
            <pc:sldLayoutMk cId="0" sldId="2147483668"/>
          </pc:sldLayoutMkLst>
        </pc:sldLayoutChg>
        <pc:sldLayoutChg chg="del">
          <pc:chgData name="St Paul's School Sendco" userId="4b3d30db-003e-427e-acca-762e6526fc30" providerId="ADAL" clId="{9C97B169-9FB8-4B76-9B41-55490FB9A5F0}" dt="2024-09-17T20:35:04.692" v="588" actId="47"/>
          <pc:sldLayoutMkLst>
            <pc:docMk/>
            <pc:sldMasterMk cId="0" sldId="2147483691"/>
            <pc:sldLayoutMk cId="0" sldId="2147483669"/>
          </pc:sldLayoutMkLst>
        </pc:sldLayoutChg>
        <pc:sldLayoutChg chg="del">
          <pc:chgData name="St Paul's School Sendco" userId="4b3d30db-003e-427e-acca-762e6526fc30" providerId="ADAL" clId="{9C97B169-9FB8-4B76-9B41-55490FB9A5F0}" dt="2024-09-17T20:35:04.692" v="588" actId="47"/>
          <pc:sldLayoutMkLst>
            <pc:docMk/>
            <pc:sldMasterMk cId="0" sldId="2147483691"/>
            <pc:sldLayoutMk cId="0" sldId="2147483670"/>
          </pc:sldLayoutMkLst>
        </pc:sldLayoutChg>
        <pc:sldLayoutChg chg="del">
          <pc:chgData name="St Paul's School Sendco" userId="4b3d30db-003e-427e-acca-762e6526fc30" providerId="ADAL" clId="{9C97B169-9FB8-4B76-9B41-55490FB9A5F0}" dt="2024-09-17T20:35:04.692" v="588" actId="47"/>
          <pc:sldLayoutMkLst>
            <pc:docMk/>
            <pc:sldMasterMk cId="0" sldId="2147483691"/>
            <pc:sldLayoutMk cId="0" sldId="2147483672"/>
          </pc:sldLayoutMkLst>
        </pc:sldLayoutChg>
        <pc:sldLayoutChg chg="del">
          <pc:chgData name="St Paul's School Sendco" userId="4b3d30db-003e-427e-acca-762e6526fc30" providerId="ADAL" clId="{9C97B169-9FB8-4B76-9B41-55490FB9A5F0}" dt="2024-09-17T20:35:04.692" v="588" actId="47"/>
          <pc:sldLayoutMkLst>
            <pc:docMk/>
            <pc:sldMasterMk cId="0" sldId="2147483691"/>
            <pc:sldLayoutMk cId="0" sldId="2147483673"/>
          </pc:sldLayoutMkLst>
        </pc:sldLayoutChg>
        <pc:sldLayoutChg chg="del">
          <pc:chgData name="St Paul's School Sendco" userId="4b3d30db-003e-427e-acca-762e6526fc30" providerId="ADAL" clId="{9C97B169-9FB8-4B76-9B41-55490FB9A5F0}" dt="2024-09-17T20:35:04.692" v="588" actId="47"/>
          <pc:sldLayoutMkLst>
            <pc:docMk/>
            <pc:sldMasterMk cId="0" sldId="2147483691"/>
            <pc:sldLayoutMk cId="0" sldId="2147483674"/>
          </pc:sldLayoutMkLst>
        </pc:sldLayoutChg>
        <pc:sldLayoutChg chg="del">
          <pc:chgData name="St Paul's School Sendco" userId="4b3d30db-003e-427e-acca-762e6526fc30" providerId="ADAL" clId="{9C97B169-9FB8-4B76-9B41-55490FB9A5F0}" dt="2024-09-17T20:35:04.692" v="588" actId="47"/>
          <pc:sldLayoutMkLst>
            <pc:docMk/>
            <pc:sldMasterMk cId="0" sldId="2147483691"/>
            <pc:sldLayoutMk cId="0" sldId="2147483675"/>
          </pc:sldLayoutMkLst>
        </pc:sldLayoutChg>
        <pc:sldLayoutChg chg="del">
          <pc:chgData name="St Paul's School Sendco" userId="4b3d30db-003e-427e-acca-762e6526fc30" providerId="ADAL" clId="{9C97B169-9FB8-4B76-9B41-55490FB9A5F0}" dt="2024-09-17T20:35:04.692" v="588" actId="47"/>
          <pc:sldLayoutMkLst>
            <pc:docMk/>
            <pc:sldMasterMk cId="0" sldId="2147483691"/>
            <pc:sldLayoutMk cId="0" sldId="2147483676"/>
          </pc:sldLayoutMkLst>
        </pc:sldLayoutChg>
        <pc:sldLayoutChg chg="del">
          <pc:chgData name="St Paul's School Sendco" userId="4b3d30db-003e-427e-acca-762e6526fc30" providerId="ADAL" clId="{9C97B169-9FB8-4B76-9B41-55490FB9A5F0}" dt="2024-09-17T20:35:04.692" v="588" actId="47"/>
          <pc:sldLayoutMkLst>
            <pc:docMk/>
            <pc:sldMasterMk cId="0" sldId="2147483691"/>
            <pc:sldLayoutMk cId="0" sldId="2147483677"/>
          </pc:sldLayoutMkLst>
        </pc:sldLayoutChg>
        <pc:sldLayoutChg chg="del">
          <pc:chgData name="St Paul's School Sendco" userId="4b3d30db-003e-427e-acca-762e6526fc30" providerId="ADAL" clId="{9C97B169-9FB8-4B76-9B41-55490FB9A5F0}" dt="2024-09-17T20:35:04.692" v="588" actId="47"/>
          <pc:sldLayoutMkLst>
            <pc:docMk/>
            <pc:sldMasterMk cId="0" sldId="2147483691"/>
            <pc:sldLayoutMk cId="0" sldId="2147483678"/>
          </pc:sldLayoutMkLst>
        </pc:sldLayoutChg>
        <pc:sldLayoutChg chg="del">
          <pc:chgData name="St Paul's School Sendco" userId="4b3d30db-003e-427e-acca-762e6526fc30" providerId="ADAL" clId="{9C97B169-9FB8-4B76-9B41-55490FB9A5F0}" dt="2024-09-17T20:35:04.692" v="588" actId="47"/>
          <pc:sldLayoutMkLst>
            <pc:docMk/>
            <pc:sldMasterMk cId="0" sldId="2147483691"/>
            <pc:sldLayoutMk cId="0" sldId="2147483680"/>
          </pc:sldLayoutMkLst>
        </pc:sldLayoutChg>
        <pc:sldLayoutChg chg="del">
          <pc:chgData name="St Paul's School Sendco" userId="4b3d30db-003e-427e-acca-762e6526fc30" providerId="ADAL" clId="{9C97B169-9FB8-4B76-9B41-55490FB9A5F0}" dt="2024-09-17T20:35:04.692" v="588" actId="47"/>
          <pc:sldLayoutMkLst>
            <pc:docMk/>
            <pc:sldMasterMk cId="0" sldId="2147483691"/>
            <pc:sldLayoutMk cId="0" sldId="2147483681"/>
          </pc:sldLayoutMkLst>
        </pc:sldLayoutChg>
        <pc:sldLayoutChg chg="del">
          <pc:chgData name="St Paul's School Sendco" userId="4b3d30db-003e-427e-acca-762e6526fc30" providerId="ADAL" clId="{9C97B169-9FB8-4B76-9B41-55490FB9A5F0}" dt="2024-09-17T20:35:04.692" v="588" actId="47"/>
          <pc:sldLayoutMkLst>
            <pc:docMk/>
            <pc:sldMasterMk cId="0" sldId="2147483691"/>
            <pc:sldLayoutMk cId="0" sldId="2147483683"/>
          </pc:sldLayoutMkLst>
        </pc:sldLayoutChg>
        <pc:sldLayoutChg chg="del">
          <pc:chgData name="St Paul's School Sendco" userId="4b3d30db-003e-427e-acca-762e6526fc30" providerId="ADAL" clId="{9C97B169-9FB8-4B76-9B41-55490FB9A5F0}" dt="2024-09-17T20:35:04.692" v="588" actId="47"/>
          <pc:sldLayoutMkLst>
            <pc:docMk/>
            <pc:sldMasterMk cId="0" sldId="2147483691"/>
            <pc:sldLayoutMk cId="0" sldId="2147483684"/>
          </pc:sldLayoutMkLst>
        </pc:sldLayoutChg>
        <pc:sldLayoutChg chg="del">
          <pc:chgData name="St Paul's School Sendco" userId="4b3d30db-003e-427e-acca-762e6526fc30" providerId="ADAL" clId="{9C97B169-9FB8-4B76-9B41-55490FB9A5F0}" dt="2024-09-17T20:35:04.692" v="588" actId="47"/>
          <pc:sldLayoutMkLst>
            <pc:docMk/>
            <pc:sldMasterMk cId="0" sldId="2147483691"/>
            <pc:sldLayoutMk cId="0" sldId="2147483686"/>
          </pc:sldLayoutMkLst>
        </pc:sldLayoutChg>
        <pc:sldLayoutChg chg="del">
          <pc:chgData name="St Paul's School Sendco" userId="4b3d30db-003e-427e-acca-762e6526fc30" providerId="ADAL" clId="{9C97B169-9FB8-4B76-9B41-55490FB9A5F0}" dt="2024-09-17T20:35:04.692" v="588" actId="47"/>
          <pc:sldLayoutMkLst>
            <pc:docMk/>
            <pc:sldMasterMk cId="0" sldId="2147483691"/>
            <pc:sldLayoutMk cId="0" sldId="2147483687"/>
          </pc:sldLayoutMkLst>
        </pc:sldLayoutChg>
        <pc:sldLayoutChg chg="del">
          <pc:chgData name="St Paul's School Sendco" userId="4b3d30db-003e-427e-acca-762e6526fc30" providerId="ADAL" clId="{9C97B169-9FB8-4B76-9B41-55490FB9A5F0}" dt="2024-09-17T20:35:04.692" v="588" actId="47"/>
          <pc:sldLayoutMkLst>
            <pc:docMk/>
            <pc:sldMasterMk cId="0" sldId="2147483691"/>
            <pc:sldLayoutMk cId="0" sldId="2147483688"/>
          </pc:sldLayoutMkLst>
        </pc:sldLayoutChg>
        <pc:sldLayoutChg chg="del">
          <pc:chgData name="St Paul's School Sendco" userId="4b3d30db-003e-427e-acca-762e6526fc30" providerId="ADAL" clId="{9C97B169-9FB8-4B76-9B41-55490FB9A5F0}" dt="2024-09-17T20:35:04.692" v="588" actId="47"/>
          <pc:sldLayoutMkLst>
            <pc:docMk/>
            <pc:sldMasterMk cId="0" sldId="2147483691"/>
            <pc:sldLayoutMk cId="0" sldId="2147483689"/>
          </pc:sldLayoutMkLst>
        </pc:sldLayoutChg>
      </pc:sldMasterChg>
      <pc:sldMasterChg chg="del delSldLayout">
        <pc:chgData name="St Paul's School Sendco" userId="4b3d30db-003e-427e-acca-762e6526fc30" providerId="ADAL" clId="{9C97B169-9FB8-4B76-9B41-55490FB9A5F0}" dt="2024-09-17T20:35:04.692" v="588" actId="47"/>
        <pc:sldMasterMkLst>
          <pc:docMk/>
          <pc:sldMasterMk cId="0" sldId="2147483692"/>
        </pc:sldMasterMkLst>
        <pc:sldLayoutChg chg="del">
          <pc:chgData name="St Paul's School Sendco" userId="4b3d30db-003e-427e-acca-762e6526fc30" providerId="ADAL" clId="{9C97B169-9FB8-4B76-9B41-55490FB9A5F0}" dt="2024-09-17T20:35:04.692" v="588" actId="47"/>
          <pc:sldLayoutMkLst>
            <pc:docMk/>
            <pc:sldMasterMk cId="0" sldId="2147483692"/>
            <pc:sldLayoutMk cId="0" sldId="214748369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8aa8df2416_0_1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8aa8df2416_0_1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b1f35cc09e_3_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b1f35cc09e_3_3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b1f35cc09e_3_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b1f35cc09e_3_3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6320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8aa8df2416_0_1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8aa8df2416_0_1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b1b903ea98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b1b903ea98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b1f35cc09e_3_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b1f35cc09e_3_3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796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b1f35cc09e_3_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b1f35cc09e_3_3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84859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b1f35cc09e_3_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b1f35cc09e_3_3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84625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b1b903ea98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b1b903ea98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b1f35cc09e_3_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b1f35cc09e_3_3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54959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Google Shape;1563;g8aa8df2416_0_19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4" name="Google Shape;1564;g8aa8df2416_0_19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8aa8df2416_0_1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8aa8df2416_0_1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b1bf76fcf9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b1bf76fcf9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30C63-990E-45AE-9D7D-79304B7DB85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534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30C63-990E-45AE-9D7D-79304B7DB85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308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8aa8df2416_0_1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8aa8df2416_0_1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Kate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30C63-990E-45AE-9D7D-79304B7DB85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079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Laura 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30C63-990E-45AE-9D7D-79304B7DB85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115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8aa8df2416_0_1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8aa8df2416_0_1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6413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5503250" y="3442700"/>
            <a:ext cx="613750" cy="608850"/>
            <a:chOff x="4381650" y="1129150"/>
            <a:chExt cx="613750" cy="608850"/>
          </a:xfrm>
        </p:grpSpPr>
        <p:sp>
          <p:nvSpPr>
            <p:cNvPr id="10" name="Google Shape;10;p2"/>
            <p:cNvSpPr/>
            <p:nvPr/>
          </p:nvSpPr>
          <p:spPr>
            <a:xfrm>
              <a:off x="4381650" y="1129150"/>
              <a:ext cx="613750" cy="608850"/>
            </a:xfrm>
            <a:custGeom>
              <a:avLst/>
              <a:gdLst/>
              <a:ahLst/>
              <a:cxnLst/>
              <a:rect l="l" t="t" r="r" b="b"/>
              <a:pathLst>
                <a:path w="24550" h="24354" fill="none" extrusionOk="0">
                  <a:moveTo>
                    <a:pt x="12216" y="23686"/>
                  </a:moveTo>
                  <a:cubicBezTo>
                    <a:pt x="3221" y="22625"/>
                    <a:pt x="0" y="11195"/>
                    <a:pt x="7110" y="5618"/>
                  </a:cubicBezTo>
                  <a:cubicBezTo>
                    <a:pt x="14219" y="1"/>
                    <a:pt x="24549" y="5775"/>
                    <a:pt x="23489" y="14769"/>
                  </a:cubicBezTo>
                  <a:cubicBezTo>
                    <a:pt x="22821" y="20347"/>
                    <a:pt x="17793" y="24353"/>
                    <a:pt x="12216" y="23686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582950" y="1365800"/>
              <a:ext cx="290675" cy="252400"/>
            </a:xfrm>
            <a:custGeom>
              <a:avLst/>
              <a:gdLst/>
              <a:ahLst/>
              <a:cxnLst/>
              <a:rect l="l" t="t" r="r" b="b"/>
              <a:pathLst>
                <a:path w="11627" h="10096" fill="none" extrusionOk="0">
                  <a:moveTo>
                    <a:pt x="4439" y="8996"/>
                  </a:moveTo>
                  <a:cubicBezTo>
                    <a:pt x="4439" y="8996"/>
                    <a:pt x="747" y="6325"/>
                    <a:pt x="393" y="3968"/>
                  </a:cubicBezTo>
                  <a:cubicBezTo>
                    <a:pt x="0" y="1572"/>
                    <a:pt x="2396" y="669"/>
                    <a:pt x="3732" y="1847"/>
                  </a:cubicBezTo>
                  <a:cubicBezTo>
                    <a:pt x="5067" y="3025"/>
                    <a:pt x="4989" y="4243"/>
                    <a:pt x="4989" y="4243"/>
                  </a:cubicBezTo>
                  <a:cubicBezTo>
                    <a:pt x="4989" y="4243"/>
                    <a:pt x="5735" y="1"/>
                    <a:pt x="8681" y="315"/>
                  </a:cubicBezTo>
                  <a:cubicBezTo>
                    <a:pt x="11627" y="669"/>
                    <a:pt x="11587" y="3418"/>
                    <a:pt x="10370" y="5107"/>
                  </a:cubicBezTo>
                  <a:cubicBezTo>
                    <a:pt x="9152" y="6796"/>
                    <a:pt x="5696" y="10095"/>
                    <a:pt x="4439" y="8996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554475" y="1365800"/>
              <a:ext cx="20650" cy="28500"/>
            </a:xfrm>
            <a:custGeom>
              <a:avLst/>
              <a:gdLst/>
              <a:ahLst/>
              <a:cxnLst/>
              <a:rect l="l" t="t" r="r" b="b"/>
              <a:pathLst>
                <a:path w="826" h="1140" fill="none" extrusionOk="0">
                  <a:moveTo>
                    <a:pt x="0" y="1"/>
                  </a:moveTo>
                  <a:lnTo>
                    <a:pt x="825" y="1140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578025" y="1309850"/>
              <a:ext cx="26550" cy="61875"/>
            </a:xfrm>
            <a:custGeom>
              <a:avLst/>
              <a:gdLst/>
              <a:ahLst/>
              <a:cxnLst/>
              <a:rect l="l" t="t" r="r" b="b"/>
              <a:pathLst>
                <a:path w="1062" h="2475" fill="none" extrusionOk="0">
                  <a:moveTo>
                    <a:pt x="1" y="0"/>
                  </a:moveTo>
                  <a:lnTo>
                    <a:pt x="1061" y="2475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634000" y="1294125"/>
              <a:ext cx="2000" cy="67775"/>
            </a:xfrm>
            <a:custGeom>
              <a:avLst/>
              <a:gdLst/>
              <a:ahLst/>
              <a:cxnLst/>
              <a:rect l="l" t="t" r="r" b="b"/>
              <a:pathLst>
                <a:path w="80" h="2711" fill="none" extrusionOk="0">
                  <a:moveTo>
                    <a:pt x="1" y="1"/>
                  </a:moveTo>
                  <a:lnTo>
                    <a:pt x="79" y="2711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22550" y="1573975"/>
              <a:ext cx="52050" cy="32450"/>
            </a:xfrm>
            <a:custGeom>
              <a:avLst/>
              <a:gdLst/>
              <a:ahLst/>
              <a:cxnLst/>
              <a:rect l="l" t="t" r="r" b="b"/>
              <a:pathLst>
                <a:path w="2082" h="1298" fill="none" extrusionOk="0">
                  <a:moveTo>
                    <a:pt x="0" y="1"/>
                  </a:moveTo>
                  <a:lnTo>
                    <a:pt x="2082" y="1297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99950" y="1589700"/>
              <a:ext cx="27525" cy="53050"/>
            </a:xfrm>
            <a:custGeom>
              <a:avLst/>
              <a:gdLst/>
              <a:ahLst/>
              <a:cxnLst/>
              <a:rect l="l" t="t" r="r" b="b"/>
              <a:pathLst>
                <a:path w="1101" h="2122" fill="none" extrusionOk="0">
                  <a:moveTo>
                    <a:pt x="1" y="0"/>
                  </a:moveTo>
                  <a:lnTo>
                    <a:pt x="1101" y="2121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936654">
            <a:off x="4090903" y="702075"/>
            <a:ext cx="740416" cy="870015"/>
            <a:chOff x="3461550" y="822800"/>
            <a:chExt cx="740425" cy="870025"/>
          </a:xfrm>
        </p:grpSpPr>
        <p:sp>
          <p:nvSpPr>
            <p:cNvPr id="18" name="Google Shape;18;p2"/>
            <p:cNvSpPr/>
            <p:nvPr/>
          </p:nvSpPr>
          <p:spPr>
            <a:xfrm>
              <a:off x="3619050" y="822800"/>
              <a:ext cx="418450" cy="143375"/>
            </a:xfrm>
            <a:custGeom>
              <a:avLst/>
              <a:gdLst/>
              <a:ahLst/>
              <a:cxnLst/>
              <a:rect l="l" t="t" r="r" b="b"/>
              <a:pathLst>
                <a:path w="16738" h="5735" extrusionOk="0">
                  <a:moveTo>
                    <a:pt x="8980" y="0"/>
                  </a:moveTo>
                  <a:cubicBezTo>
                    <a:pt x="7094" y="0"/>
                    <a:pt x="5248" y="432"/>
                    <a:pt x="3599" y="1257"/>
                  </a:cubicBezTo>
                  <a:cubicBezTo>
                    <a:pt x="2185" y="2003"/>
                    <a:pt x="299" y="3142"/>
                    <a:pt x="24" y="4910"/>
                  </a:cubicBezTo>
                  <a:cubicBezTo>
                    <a:pt x="1" y="5193"/>
                    <a:pt x="246" y="5376"/>
                    <a:pt x="463" y="5376"/>
                  </a:cubicBezTo>
                  <a:cubicBezTo>
                    <a:pt x="607" y="5376"/>
                    <a:pt x="739" y="5295"/>
                    <a:pt x="771" y="5106"/>
                  </a:cubicBezTo>
                  <a:cubicBezTo>
                    <a:pt x="967" y="3496"/>
                    <a:pt x="2734" y="2514"/>
                    <a:pt x="4070" y="1846"/>
                  </a:cubicBezTo>
                  <a:cubicBezTo>
                    <a:pt x="5523" y="1139"/>
                    <a:pt x="7134" y="746"/>
                    <a:pt x="8783" y="746"/>
                  </a:cubicBezTo>
                  <a:cubicBezTo>
                    <a:pt x="8862" y="744"/>
                    <a:pt x="8941" y="743"/>
                    <a:pt x="9020" y="743"/>
                  </a:cubicBezTo>
                  <a:cubicBezTo>
                    <a:pt x="10512" y="743"/>
                    <a:pt x="11999" y="1094"/>
                    <a:pt x="13379" y="1728"/>
                  </a:cubicBezTo>
                  <a:cubicBezTo>
                    <a:pt x="14871" y="2317"/>
                    <a:pt x="15893" y="3731"/>
                    <a:pt x="15971" y="5381"/>
                  </a:cubicBezTo>
                  <a:cubicBezTo>
                    <a:pt x="15991" y="5617"/>
                    <a:pt x="16187" y="5735"/>
                    <a:pt x="16374" y="5735"/>
                  </a:cubicBezTo>
                  <a:cubicBezTo>
                    <a:pt x="16560" y="5735"/>
                    <a:pt x="16737" y="5617"/>
                    <a:pt x="16718" y="5381"/>
                  </a:cubicBezTo>
                  <a:cubicBezTo>
                    <a:pt x="16678" y="3653"/>
                    <a:pt x="15696" y="2121"/>
                    <a:pt x="14243" y="1335"/>
                  </a:cubicBezTo>
                  <a:cubicBezTo>
                    <a:pt x="12633" y="432"/>
                    <a:pt x="10826" y="0"/>
                    <a:pt x="89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09150" y="1307875"/>
              <a:ext cx="32450" cy="31450"/>
            </a:xfrm>
            <a:custGeom>
              <a:avLst/>
              <a:gdLst/>
              <a:ahLst/>
              <a:cxnLst/>
              <a:rect l="l" t="t" r="r" b="b"/>
              <a:pathLst>
                <a:path w="1298" h="1258" fill="none" extrusionOk="0">
                  <a:moveTo>
                    <a:pt x="1297" y="550"/>
                  </a:moveTo>
                  <a:cubicBezTo>
                    <a:pt x="1297" y="1022"/>
                    <a:pt x="708" y="1257"/>
                    <a:pt x="354" y="904"/>
                  </a:cubicBezTo>
                  <a:cubicBezTo>
                    <a:pt x="1" y="550"/>
                    <a:pt x="276" y="0"/>
                    <a:pt x="747" y="0"/>
                  </a:cubicBezTo>
                  <a:cubicBezTo>
                    <a:pt x="1061" y="0"/>
                    <a:pt x="1297" y="236"/>
                    <a:pt x="1297" y="55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extrusionOk="0">
                  <a:moveTo>
                    <a:pt x="668" y="1"/>
                  </a:moveTo>
                  <a:lnTo>
                    <a:pt x="0" y="629"/>
                  </a:lnTo>
                  <a:lnTo>
                    <a:pt x="236" y="904"/>
                  </a:lnTo>
                  <a:lnTo>
                    <a:pt x="904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fill="none" extrusionOk="0">
                  <a:moveTo>
                    <a:pt x="668" y="1"/>
                  </a:moveTo>
                  <a:lnTo>
                    <a:pt x="904" y="276"/>
                  </a:lnTo>
                  <a:lnTo>
                    <a:pt x="236" y="904"/>
                  </a:lnTo>
                  <a:lnTo>
                    <a:pt x="0" y="629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extrusionOk="0">
                  <a:moveTo>
                    <a:pt x="668" y="1"/>
                  </a:moveTo>
                  <a:lnTo>
                    <a:pt x="1" y="629"/>
                  </a:lnTo>
                  <a:lnTo>
                    <a:pt x="276" y="904"/>
                  </a:lnTo>
                  <a:lnTo>
                    <a:pt x="943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fill="none" extrusionOk="0">
                  <a:moveTo>
                    <a:pt x="668" y="1"/>
                  </a:moveTo>
                  <a:lnTo>
                    <a:pt x="943" y="276"/>
                  </a:lnTo>
                  <a:lnTo>
                    <a:pt x="276" y="904"/>
                  </a:lnTo>
                  <a:lnTo>
                    <a:pt x="1" y="629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extrusionOk="0">
                  <a:moveTo>
                    <a:pt x="236" y="1"/>
                  </a:moveTo>
                  <a:lnTo>
                    <a:pt x="0" y="276"/>
                  </a:lnTo>
                  <a:lnTo>
                    <a:pt x="629" y="943"/>
                  </a:lnTo>
                  <a:lnTo>
                    <a:pt x="904" y="6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fill="none" extrusionOk="0">
                  <a:moveTo>
                    <a:pt x="904" y="668"/>
                  </a:moveTo>
                  <a:lnTo>
                    <a:pt x="629" y="943"/>
                  </a:lnTo>
                  <a:lnTo>
                    <a:pt x="0" y="276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275" y="0"/>
                  </a:moveTo>
                  <a:lnTo>
                    <a:pt x="0" y="275"/>
                  </a:lnTo>
                  <a:lnTo>
                    <a:pt x="668" y="904"/>
                  </a:lnTo>
                  <a:lnTo>
                    <a:pt x="904" y="668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fill="none" extrusionOk="0">
                  <a:moveTo>
                    <a:pt x="904" y="668"/>
                  </a:moveTo>
                  <a:lnTo>
                    <a:pt x="668" y="904"/>
                  </a:lnTo>
                  <a:lnTo>
                    <a:pt x="0" y="275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extrusionOk="0">
                  <a:moveTo>
                    <a:pt x="40" y="1"/>
                  </a:moveTo>
                  <a:lnTo>
                    <a:pt x="1" y="354"/>
                  </a:lnTo>
                  <a:lnTo>
                    <a:pt x="944" y="354"/>
                  </a:lnTo>
                  <a:lnTo>
                    <a:pt x="944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fill="none" extrusionOk="0">
                  <a:moveTo>
                    <a:pt x="944" y="1"/>
                  </a:moveTo>
                  <a:lnTo>
                    <a:pt x="944" y="354"/>
                  </a:lnTo>
                  <a:lnTo>
                    <a:pt x="1" y="354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extrusionOk="0">
                  <a:moveTo>
                    <a:pt x="1" y="0"/>
                  </a:moveTo>
                  <a:lnTo>
                    <a:pt x="1" y="354"/>
                  </a:lnTo>
                  <a:lnTo>
                    <a:pt x="904" y="354"/>
                  </a:lnTo>
                  <a:lnTo>
                    <a:pt x="944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fill="none" extrusionOk="0">
                  <a:moveTo>
                    <a:pt x="944" y="0"/>
                  </a:moveTo>
                  <a:lnTo>
                    <a:pt x="904" y="354"/>
                  </a:lnTo>
                  <a:lnTo>
                    <a:pt x="1" y="3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extrusionOk="0">
                  <a:moveTo>
                    <a:pt x="0" y="0"/>
                  </a:moveTo>
                  <a:lnTo>
                    <a:pt x="0" y="943"/>
                  </a:lnTo>
                  <a:lnTo>
                    <a:pt x="354" y="943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fill="none" extrusionOk="0">
                  <a:moveTo>
                    <a:pt x="0" y="0"/>
                  </a:moveTo>
                  <a:lnTo>
                    <a:pt x="393" y="0"/>
                  </a:lnTo>
                  <a:lnTo>
                    <a:pt x="354" y="943"/>
                  </a:lnTo>
                  <a:lnTo>
                    <a:pt x="0" y="943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extrusionOk="0">
                  <a:moveTo>
                    <a:pt x="40" y="1"/>
                  </a:moveTo>
                  <a:lnTo>
                    <a:pt x="0" y="904"/>
                  </a:lnTo>
                  <a:lnTo>
                    <a:pt x="393" y="90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fill="none" extrusionOk="0">
                  <a:moveTo>
                    <a:pt x="40" y="1"/>
                  </a:moveTo>
                  <a:lnTo>
                    <a:pt x="393" y="1"/>
                  </a:lnTo>
                  <a:lnTo>
                    <a:pt x="393" y="904"/>
                  </a:lnTo>
                  <a:lnTo>
                    <a:pt x="0" y="904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966275" y="1551400"/>
              <a:ext cx="87425" cy="141425"/>
            </a:xfrm>
            <a:custGeom>
              <a:avLst/>
              <a:gdLst/>
              <a:ahLst/>
              <a:cxnLst/>
              <a:rect l="l" t="t" r="r" b="b"/>
              <a:pathLst>
                <a:path w="3497" h="5657" fill="none" extrusionOk="0">
                  <a:moveTo>
                    <a:pt x="3104" y="4517"/>
                  </a:moveTo>
                  <a:lnTo>
                    <a:pt x="1807" y="0"/>
                  </a:lnTo>
                  <a:lnTo>
                    <a:pt x="1" y="1179"/>
                  </a:lnTo>
                  <a:lnTo>
                    <a:pt x="2514" y="4832"/>
                  </a:lnTo>
                  <a:cubicBezTo>
                    <a:pt x="2514" y="4871"/>
                    <a:pt x="2475" y="4910"/>
                    <a:pt x="2475" y="4950"/>
                  </a:cubicBezTo>
                  <a:cubicBezTo>
                    <a:pt x="2436" y="5657"/>
                    <a:pt x="3496" y="5657"/>
                    <a:pt x="3418" y="4950"/>
                  </a:cubicBezTo>
                  <a:cubicBezTo>
                    <a:pt x="3418" y="4753"/>
                    <a:pt x="3300" y="4596"/>
                    <a:pt x="3104" y="451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593125" y="1547475"/>
              <a:ext cx="91350" cy="137500"/>
            </a:xfrm>
            <a:custGeom>
              <a:avLst/>
              <a:gdLst/>
              <a:ahLst/>
              <a:cxnLst/>
              <a:rect l="l" t="t" r="r" b="b"/>
              <a:pathLst>
                <a:path w="3654" h="5500" fill="none" extrusionOk="0">
                  <a:moveTo>
                    <a:pt x="3654" y="1218"/>
                  </a:moveTo>
                  <a:lnTo>
                    <a:pt x="1886" y="0"/>
                  </a:lnTo>
                  <a:lnTo>
                    <a:pt x="472" y="4478"/>
                  </a:lnTo>
                  <a:cubicBezTo>
                    <a:pt x="79" y="4596"/>
                    <a:pt x="1" y="5067"/>
                    <a:pt x="315" y="5303"/>
                  </a:cubicBezTo>
                  <a:cubicBezTo>
                    <a:pt x="629" y="5499"/>
                    <a:pt x="1061" y="5303"/>
                    <a:pt x="1061" y="4910"/>
                  </a:cubicBezTo>
                  <a:cubicBezTo>
                    <a:pt x="1061" y="4871"/>
                    <a:pt x="1061" y="4832"/>
                    <a:pt x="1022" y="4792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95925" y="988750"/>
              <a:ext cx="663825" cy="664800"/>
            </a:xfrm>
            <a:custGeom>
              <a:avLst/>
              <a:gdLst/>
              <a:ahLst/>
              <a:cxnLst/>
              <a:rect l="l" t="t" r="r" b="b"/>
              <a:pathLst>
                <a:path w="26553" h="26592" fill="none" extrusionOk="0">
                  <a:moveTo>
                    <a:pt x="22860" y="6599"/>
                  </a:moveTo>
                  <a:cubicBezTo>
                    <a:pt x="26552" y="11862"/>
                    <a:pt x="25295" y="19168"/>
                    <a:pt x="19993" y="22860"/>
                  </a:cubicBezTo>
                  <a:cubicBezTo>
                    <a:pt x="14690" y="26591"/>
                    <a:pt x="7424" y="25295"/>
                    <a:pt x="3692" y="20032"/>
                  </a:cubicBezTo>
                  <a:cubicBezTo>
                    <a:pt x="0" y="14729"/>
                    <a:pt x="1257" y="7424"/>
                    <a:pt x="6560" y="3731"/>
                  </a:cubicBezTo>
                  <a:cubicBezTo>
                    <a:pt x="11823" y="0"/>
                    <a:pt x="19129" y="1296"/>
                    <a:pt x="22860" y="6599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461550" y="933750"/>
              <a:ext cx="270050" cy="239625"/>
            </a:xfrm>
            <a:custGeom>
              <a:avLst/>
              <a:gdLst/>
              <a:ahLst/>
              <a:cxnLst/>
              <a:rect l="l" t="t" r="r" b="b"/>
              <a:pathLst>
                <a:path w="10802" h="9585" fill="none" extrusionOk="0">
                  <a:moveTo>
                    <a:pt x="3261" y="1611"/>
                  </a:moveTo>
                  <a:cubicBezTo>
                    <a:pt x="3496" y="904"/>
                    <a:pt x="1847" y="1140"/>
                    <a:pt x="2318" y="1729"/>
                  </a:cubicBezTo>
                  <a:cubicBezTo>
                    <a:pt x="2396" y="1886"/>
                    <a:pt x="2593" y="1964"/>
                    <a:pt x="2750" y="1964"/>
                  </a:cubicBezTo>
                  <a:cubicBezTo>
                    <a:pt x="433" y="3810"/>
                    <a:pt x="0" y="7149"/>
                    <a:pt x="1729" y="9584"/>
                  </a:cubicBezTo>
                  <a:cubicBezTo>
                    <a:pt x="1729" y="9584"/>
                    <a:pt x="5814" y="8210"/>
                    <a:pt x="10802" y="3025"/>
                  </a:cubicBezTo>
                  <a:cubicBezTo>
                    <a:pt x="9074" y="629"/>
                    <a:pt x="5735" y="0"/>
                    <a:pt x="3261" y="161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934850" y="940625"/>
              <a:ext cx="267125" cy="242575"/>
            </a:xfrm>
            <a:custGeom>
              <a:avLst/>
              <a:gdLst/>
              <a:ahLst/>
              <a:cxnLst/>
              <a:rect l="l" t="t" r="r" b="b"/>
              <a:pathLst>
                <a:path w="10685" h="9703" fill="none" extrusionOk="0">
                  <a:moveTo>
                    <a:pt x="8092" y="2043"/>
                  </a:moveTo>
                  <a:cubicBezTo>
                    <a:pt x="8249" y="2043"/>
                    <a:pt x="8445" y="1964"/>
                    <a:pt x="8524" y="1807"/>
                  </a:cubicBezTo>
                  <a:cubicBezTo>
                    <a:pt x="8995" y="1375"/>
                    <a:pt x="7935" y="629"/>
                    <a:pt x="7660" y="1179"/>
                  </a:cubicBezTo>
                  <a:cubicBezTo>
                    <a:pt x="7542" y="1336"/>
                    <a:pt x="7542" y="1493"/>
                    <a:pt x="7581" y="1689"/>
                  </a:cubicBezTo>
                  <a:cubicBezTo>
                    <a:pt x="5146" y="0"/>
                    <a:pt x="1807" y="550"/>
                    <a:pt x="1" y="2907"/>
                  </a:cubicBezTo>
                  <a:cubicBezTo>
                    <a:pt x="4832" y="8210"/>
                    <a:pt x="8878" y="9702"/>
                    <a:pt x="8878" y="9702"/>
                  </a:cubicBezTo>
                  <a:cubicBezTo>
                    <a:pt x="10684" y="7345"/>
                    <a:pt x="10331" y="3968"/>
                    <a:pt x="8092" y="2043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extrusionOk="0">
                  <a:moveTo>
                    <a:pt x="668" y="1"/>
                  </a:moveTo>
                  <a:lnTo>
                    <a:pt x="0" y="629"/>
                  </a:lnTo>
                  <a:lnTo>
                    <a:pt x="236" y="904"/>
                  </a:lnTo>
                  <a:lnTo>
                    <a:pt x="904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fill="none" extrusionOk="0">
                  <a:moveTo>
                    <a:pt x="668" y="1"/>
                  </a:moveTo>
                  <a:lnTo>
                    <a:pt x="904" y="276"/>
                  </a:lnTo>
                  <a:lnTo>
                    <a:pt x="236" y="904"/>
                  </a:lnTo>
                  <a:lnTo>
                    <a:pt x="0" y="62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extrusionOk="0">
                  <a:moveTo>
                    <a:pt x="668" y="1"/>
                  </a:moveTo>
                  <a:lnTo>
                    <a:pt x="1" y="629"/>
                  </a:lnTo>
                  <a:lnTo>
                    <a:pt x="276" y="904"/>
                  </a:lnTo>
                  <a:lnTo>
                    <a:pt x="943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fill="none" extrusionOk="0">
                  <a:moveTo>
                    <a:pt x="668" y="1"/>
                  </a:moveTo>
                  <a:lnTo>
                    <a:pt x="943" y="276"/>
                  </a:lnTo>
                  <a:lnTo>
                    <a:pt x="276" y="904"/>
                  </a:lnTo>
                  <a:lnTo>
                    <a:pt x="1" y="62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extrusionOk="0">
                  <a:moveTo>
                    <a:pt x="236" y="1"/>
                  </a:moveTo>
                  <a:lnTo>
                    <a:pt x="0" y="276"/>
                  </a:lnTo>
                  <a:lnTo>
                    <a:pt x="629" y="943"/>
                  </a:lnTo>
                  <a:lnTo>
                    <a:pt x="904" y="6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fill="none" extrusionOk="0">
                  <a:moveTo>
                    <a:pt x="904" y="668"/>
                  </a:moveTo>
                  <a:lnTo>
                    <a:pt x="629" y="943"/>
                  </a:lnTo>
                  <a:lnTo>
                    <a:pt x="0" y="276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275" y="0"/>
                  </a:moveTo>
                  <a:lnTo>
                    <a:pt x="0" y="275"/>
                  </a:lnTo>
                  <a:lnTo>
                    <a:pt x="668" y="904"/>
                  </a:lnTo>
                  <a:lnTo>
                    <a:pt x="904" y="668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fill="none" extrusionOk="0">
                  <a:moveTo>
                    <a:pt x="904" y="668"/>
                  </a:moveTo>
                  <a:lnTo>
                    <a:pt x="668" y="904"/>
                  </a:lnTo>
                  <a:lnTo>
                    <a:pt x="0" y="275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extrusionOk="0">
                  <a:moveTo>
                    <a:pt x="40" y="1"/>
                  </a:moveTo>
                  <a:lnTo>
                    <a:pt x="1" y="354"/>
                  </a:lnTo>
                  <a:lnTo>
                    <a:pt x="944" y="354"/>
                  </a:lnTo>
                  <a:lnTo>
                    <a:pt x="944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fill="none" extrusionOk="0">
                  <a:moveTo>
                    <a:pt x="944" y="1"/>
                  </a:moveTo>
                  <a:lnTo>
                    <a:pt x="944" y="354"/>
                  </a:lnTo>
                  <a:lnTo>
                    <a:pt x="1" y="354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extrusionOk="0">
                  <a:moveTo>
                    <a:pt x="1" y="0"/>
                  </a:moveTo>
                  <a:lnTo>
                    <a:pt x="1" y="354"/>
                  </a:lnTo>
                  <a:lnTo>
                    <a:pt x="904" y="354"/>
                  </a:lnTo>
                  <a:lnTo>
                    <a:pt x="944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fill="none" extrusionOk="0">
                  <a:moveTo>
                    <a:pt x="944" y="0"/>
                  </a:moveTo>
                  <a:lnTo>
                    <a:pt x="904" y="354"/>
                  </a:lnTo>
                  <a:lnTo>
                    <a:pt x="1" y="3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extrusionOk="0">
                  <a:moveTo>
                    <a:pt x="0" y="0"/>
                  </a:moveTo>
                  <a:lnTo>
                    <a:pt x="0" y="943"/>
                  </a:lnTo>
                  <a:lnTo>
                    <a:pt x="354" y="943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fill="none" extrusionOk="0">
                  <a:moveTo>
                    <a:pt x="0" y="0"/>
                  </a:moveTo>
                  <a:lnTo>
                    <a:pt x="393" y="0"/>
                  </a:lnTo>
                  <a:lnTo>
                    <a:pt x="354" y="943"/>
                  </a:lnTo>
                  <a:lnTo>
                    <a:pt x="0" y="9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extrusionOk="0">
                  <a:moveTo>
                    <a:pt x="40" y="1"/>
                  </a:moveTo>
                  <a:lnTo>
                    <a:pt x="0" y="904"/>
                  </a:lnTo>
                  <a:lnTo>
                    <a:pt x="393" y="90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fill="none" extrusionOk="0">
                  <a:moveTo>
                    <a:pt x="40" y="1"/>
                  </a:moveTo>
                  <a:lnTo>
                    <a:pt x="393" y="1"/>
                  </a:lnTo>
                  <a:lnTo>
                    <a:pt x="393" y="904"/>
                  </a:lnTo>
                  <a:lnTo>
                    <a:pt x="0" y="90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818000" y="1142900"/>
              <a:ext cx="24575" cy="178750"/>
            </a:xfrm>
            <a:custGeom>
              <a:avLst/>
              <a:gdLst/>
              <a:ahLst/>
              <a:cxnLst/>
              <a:rect l="l" t="t" r="r" b="b"/>
              <a:pathLst>
                <a:path w="983" h="7150" extrusionOk="0">
                  <a:moveTo>
                    <a:pt x="511" y="1"/>
                  </a:moveTo>
                  <a:lnTo>
                    <a:pt x="0" y="943"/>
                  </a:lnTo>
                  <a:lnTo>
                    <a:pt x="236" y="7149"/>
                  </a:lnTo>
                  <a:lnTo>
                    <a:pt x="550" y="7149"/>
                  </a:lnTo>
                  <a:lnTo>
                    <a:pt x="982" y="943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683475" y="1307875"/>
              <a:ext cx="144375" cy="23600"/>
            </a:xfrm>
            <a:custGeom>
              <a:avLst/>
              <a:gdLst/>
              <a:ahLst/>
              <a:cxnLst/>
              <a:rect l="l" t="t" r="r" b="b"/>
              <a:pathLst>
                <a:path w="5775" h="944" extrusionOk="0">
                  <a:moveTo>
                    <a:pt x="747" y="0"/>
                  </a:moveTo>
                  <a:lnTo>
                    <a:pt x="0" y="472"/>
                  </a:lnTo>
                  <a:lnTo>
                    <a:pt x="747" y="943"/>
                  </a:lnTo>
                  <a:lnTo>
                    <a:pt x="5774" y="707"/>
                  </a:lnTo>
                  <a:lnTo>
                    <a:pt x="5774" y="550"/>
                  </a:lnTo>
                  <a:lnTo>
                    <a:pt x="5774" y="393"/>
                  </a:lnTo>
                  <a:lnTo>
                    <a:pt x="74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1056900" y="929538"/>
            <a:ext cx="639300" cy="638300"/>
            <a:chOff x="1285500" y="1158138"/>
            <a:chExt cx="639300" cy="638300"/>
          </a:xfrm>
        </p:grpSpPr>
        <p:sp>
          <p:nvSpPr>
            <p:cNvPr id="60" name="Google Shape;60;p2"/>
            <p:cNvSpPr/>
            <p:nvPr/>
          </p:nvSpPr>
          <p:spPr>
            <a:xfrm>
              <a:off x="1285500" y="1158138"/>
              <a:ext cx="639300" cy="638300"/>
            </a:xfrm>
            <a:custGeom>
              <a:avLst/>
              <a:gdLst/>
              <a:ahLst/>
              <a:cxnLst/>
              <a:rect l="l" t="t" r="r" b="b"/>
              <a:pathLst>
                <a:path w="25572" h="25532" fill="none" extrusionOk="0">
                  <a:moveTo>
                    <a:pt x="22547" y="7306"/>
                  </a:moveTo>
                  <a:cubicBezTo>
                    <a:pt x="25571" y="12726"/>
                    <a:pt x="23607" y="19522"/>
                    <a:pt x="18226" y="22546"/>
                  </a:cubicBezTo>
                  <a:cubicBezTo>
                    <a:pt x="12845" y="25531"/>
                    <a:pt x="6011" y="23606"/>
                    <a:pt x="2986" y="18225"/>
                  </a:cubicBezTo>
                  <a:cubicBezTo>
                    <a:pt x="1" y="12805"/>
                    <a:pt x="1926" y="6010"/>
                    <a:pt x="7307" y="2985"/>
                  </a:cubicBezTo>
                  <a:cubicBezTo>
                    <a:pt x="12727" y="0"/>
                    <a:pt x="19522" y="1925"/>
                    <a:pt x="22547" y="7306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359150" y="1208213"/>
              <a:ext cx="491000" cy="134550"/>
            </a:xfrm>
            <a:custGeom>
              <a:avLst/>
              <a:gdLst/>
              <a:ahLst/>
              <a:cxnLst/>
              <a:rect l="l" t="t" r="r" b="b"/>
              <a:pathLst>
                <a:path w="19640" h="5382" fill="none" extrusionOk="0">
                  <a:moveTo>
                    <a:pt x="1" y="5382"/>
                  </a:moveTo>
                  <a:cubicBezTo>
                    <a:pt x="1" y="5382"/>
                    <a:pt x="9624" y="0"/>
                    <a:pt x="19640" y="5382"/>
                  </a:cubicBez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15300" y="1197413"/>
              <a:ext cx="89375" cy="559725"/>
            </a:xfrm>
            <a:custGeom>
              <a:avLst/>
              <a:gdLst/>
              <a:ahLst/>
              <a:cxnLst/>
              <a:rect l="l" t="t" r="r" b="b"/>
              <a:pathLst>
                <a:path w="3575" h="22389" fill="none" extrusionOk="0">
                  <a:moveTo>
                    <a:pt x="3574" y="0"/>
                  </a:moveTo>
                  <a:cubicBezTo>
                    <a:pt x="3574" y="0"/>
                    <a:pt x="0" y="8642"/>
                    <a:pt x="3574" y="22389"/>
                  </a:cubicBez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383700" y="1234713"/>
              <a:ext cx="148300" cy="459600"/>
            </a:xfrm>
            <a:custGeom>
              <a:avLst/>
              <a:gdLst/>
              <a:ahLst/>
              <a:cxnLst/>
              <a:rect l="l" t="t" r="r" b="b"/>
              <a:pathLst>
                <a:path w="5932" h="18384" fill="none" extrusionOk="0">
                  <a:moveTo>
                    <a:pt x="3300" y="1"/>
                  </a:moveTo>
                  <a:cubicBezTo>
                    <a:pt x="4204" y="512"/>
                    <a:pt x="4871" y="1336"/>
                    <a:pt x="5303" y="2279"/>
                  </a:cubicBezTo>
                  <a:cubicBezTo>
                    <a:pt x="5932" y="3732"/>
                    <a:pt x="5735" y="6246"/>
                    <a:pt x="3104" y="8917"/>
                  </a:cubicBezTo>
                  <a:cubicBezTo>
                    <a:pt x="826" y="11235"/>
                    <a:pt x="1" y="14102"/>
                    <a:pt x="1768" y="18383"/>
                  </a:cubicBez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650800" y="1234713"/>
              <a:ext cx="121775" cy="493950"/>
            </a:xfrm>
            <a:custGeom>
              <a:avLst/>
              <a:gdLst/>
              <a:ahLst/>
              <a:cxnLst/>
              <a:rect l="l" t="t" r="r" b="b"/>
              <a:pathLst>
                <a:path w="4871" h="19758" fill="none" extrusionOk="0">
                  <a:moveTo>
                    <a:pt x="3693" y="1"/>
                  </a:moveTo>
                  <a:cubicBezTo>
                    <a:pt x="3693" y="1"/>
                    <a:pt x="1257" y="1061"/>
                    <a:pt x="590" y="3575"/>
                  </a:cubicBezTo>
                  <a:cubicBezTo>
                    <a:pt x="0" y="5932"/>
                    <a:pt x="315" y="7503"/>
                    <a:pt x="1925" y="9978"/>
                  </a:cubicBezTo>
                  <a:cubicBezTo>
                    <a:pt x="3064" y="11745"/>
                    <a:pt x="4871" y="15830"/>
                    <a:pt x="3064" y="19758"/>
                  </a:cubicBez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65;p2"/>
          <p:cNvGrpSpPr/>
          <p:nvPr/>
        </p:nvGrpSpPr>
        <p:grpSpPr>
          <a:xfrm>
            <a:off x="8086524" y="843725"/>
            <a:ext cx="230775" cy="424250"/>
            <a:chOff x="4903075" y="1704575"/>
            <a:chExt cx="230775" cy="424250"/>
          </a:xfrm>
        </p:grpSpPr>
        <p:sp>
          <p:nvSpPr>
            <p:cNvPr id="66" name="Google Shape;66;p2"/>
            <p:cNvSpPr/>
            <p:nvPr/>
          </p:nvSpPr>
          <p:spPr>
            <a:xfrm>
              <a:off x="4903075" y="1704575"/>
              <a:ext cx="230775" cy="424250"/>
            </a:xfrm>
            <a:custGeom>
              <a:avLst/>
              <a:gdLst/>
              <a:ahLst/>
              <a:cxnLst/>
              <a:rect l="l" t="t" r="r" b="b"/>
              <a:pathLst>
                <a:path w="9231" h="16970" fill="none" extrusionOk="0">
                  <a:moveTo>
                    <a:pt x="7816" y="16969"/>
                  </a:moveTo>
                  <a:lnTo>
                    <a:pt x="9230" y="1"/>
                  </a:lnTo>
                  <a:lnTo>
                    <a:pt x="0" y="13316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47400" y="1830275"/>
              <a:ext cx="72700" cy="40275"/>
            </a:xfrm>
            <a:custGeom>
              <a:avLst/>
              <a:gdLst/>
              <a:ahLst/>
              <a:cxnLst/>
              <a:rect l="l" t="t" r="r" b="b"/>
              <a:pathLst>
                <a:path w="2908" h="1611" fill="none" extrusionOk="0">
                  <a:moveTo>
                    <a:pt x="2908" y="1454"/>
                  </a:moveTo>
                  <a:cubicBezTo>
                    <a:pt x="2908" y="1454"/>
                    <a:pt x="944" y="1611"/>
                    <a:pt x="1" y="1"/>
                  </a:cubicBez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7731500" y="1036450"/>
            <a:ext cx="92325" cy="93325"/>
            <a:chOff x="5140700" y="1341250"/>
            <a:chExt cx="92325" cy="93325"/>
          </a:xfrm>
        </p:grpSpPr>
        <p:sp>
          <p:nvSpPr>
            <p:cNvPr id="69" name="Google Shape;69;p2"/>
            <p:cNvSpPr/>
            <p:nvPr/>
          </p:nvSpPr>
          <p:spPr>
            <a:xfrm>
              <a:off x="5140700" y="1388400"/>
              <a:ext cx="92325" cy="25"/>
            </a:xfrm>
            <a:custGeom>
              <a:avLst/>
              <a:gdLst/>
              <a:ahLst/>
              <a:cxnLst/>
              <a:rect l="l" t="t" r="r" b="b"/>
              <a:pathLst>
                <a:path w="3693" h="1" fill="none" extrusionOk="0">
                  <a:moveTo>
                    <a:pt x="3693" y="0"/>
                  </a:moveTo>
                  <a:lnTo>
                    <a:pt x="0" y="0"/>
                  </a:ln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186850" y="1341250"/>
              <a:ext cx="25" cy="93325"/>
            </a:xfrm>
            <a:custGeom>
              <a:avLst/>
              <a:gdLst/>
              <a:ahLst/>
              <a:cxnLst/>
              <a:rect l="l" t="t" r="r" b="b"/>
              <a:pathLst>
                <a:path w="1" h="3733" fill="none" extrusionOk="0">
                  <a:moveTo>
                    <a:pt x="1" y="1"/>
                  </a:moveTo>
                  <a:lnTo>
                    <a:pt x="1" y="3732"/>
                  </a:ln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1711700" y="3551050"/>
            <a:ext cx="92325" cy="93325"/>
            <a:chOff x="5140700" y="1341250"/>
            <a:chExt cx="92325" cy="93325"/>
          </a:xfrm>
        </p:grpSpPr>
        <p:sp>
          <p:nvSpPr>
            <p:cNvPr id="72" name="Google Shape;72;p2"/>
            <p:cNvSpPr/>
            <p:nvPr/>
          </p:nvSpPr>
          <p:spPr>
            <a:xfrm>
              <a:off x="5140700" y="1388400"/>
              <a:ext cx="92325" cy="25"/>
            </a:xfrm>
            <a:custGeom>
              <a:avLst/>
              <a:gdLst/>
              <a:ahLst/>
              <a:cxnLst/>
              <a:rect l="l" t="t" r="r" b="b"/>
              <a:pathLst>
                <a:path w="3693" h="1" fill="none" extrusionOk="0">
                  <a:moveTo>
                    <a:pt x="3693" y="0"/>
                  </a:moveTo>
                  <a:lnTo>
                    <a:pt x="0" y="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186850" y="1341250"/>
              <a:ext cx="25" cy="93325"/>
            </a:xfrm>
            <a:custGeom>
              <a:avLst/>
              <a:gdLst/>
              <a:ahLst/>
              <a:cxnLst/>
              <a:rect l="l" t="t" r="r" b="b"/>
              <a:pathLst>
                <a:path w="1" h="3733" fill="none" extrusionOk="0">
                  <a:moveTo>
                    <a:pt x="1" y="1"/>
                  </a:moveTo>
                  <a:lnTo>
                    <a:pt x="1" y="3732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2700000">
            <a:off x="757678" y="3247570"/>
            <a:ext cx="230773" cy="424246"/>
            <a:chOff x="4903075" y="1704575"/>
            <a:chExt cx="230775" cy="424250"/>
          </a:xfrm>
        </p:grpSpPr>
        <p:sp>
          <p:nvSpPr>
            <p:cNvPr id="75" name="Google Shape;75;p2"/>
            <p:cNvSpPr/>
            <p:nvPr/>
          </p:nvSpPr>
          <p:spPr>
            <a:xfrm>
              <a:off x="4903075" y="1704575"/>
              <a:ext cx="230775" cy="424250"/>
            </a:xfrm>
            <a:custGeom>
              <a:avLst/>
              <a:gdLst/>
              <a:ahLst/>
              <a:cxnLst/>
              <a:rect l="l" t="t" r="r" b="b"/>
              <a:pathLst>
                <a:path w="9231" h="16970" fill="none" extrusionOk="0">
                  <a:moveTo>
                    <a:pt x="7816" y="16969"/>
                  </a:moveTo>
                  <a:lnTo>
                    <a:pt x="9230" y="1"/>
                  </a:lnTo>
                  <a:lnTo>
                    <a:pt x="0" y="13316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5047400" y="1830275"/>
              <a:ext cx="72700" cy="40275"/>
            </a:xfrm>
            <a:custGeom>
              <a:avLst/>
              <a:gdLst/>
              <a:ahLst/>
              <a:cxnLst/>
              <a:rect l="l" t="t" r="r" b="b"/>
              <a:pathLst>
                <a:path w="2908" h="1611" fill="none" extrusionOk="0">
                  <a:moveTo>
                    <a:pt x="2908" y="1454"/>
                  </a:moveTo>
                  <a:cubicBezTo>
                    <a:pt x="2908" y="1454"/>
                    <a:pt x="944" y="1611"/>
                    <a:pt x="1" y="1"/>
                  </a:cubicBez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2"/>
          <p:cNvSpPr/>
          <p:nvPr/>
        </p:nvSpPr>
        <p:spPr>
          <a:xfrm>
            <a:off x="1747850" y="1096923"/>
            <a:ext cx="2320125" cy="586225"/>
          </a:xfrm>
          <a:custGeom>
            <a:avLst/>
            <a:gdLst/>
            <a:ahLst/>
            <a:cxnLst/>
            <a:rect l="l" t="t" r="r" b="b"/>
            <a:pathLst>
              <a:path w="92805" h="23449" extrusionOk="0">
                <a:moveTo>
                  <a:pt x="0" y="5329"/>
                </a:moveTo>
                <a:cubicBezTo>
                  <a:pt x="3427" y="4564"/>
                  <a:pt x="10938" y="-2212"/>
                  <a:pt x="20562" y="741"/>
                </a:cubicBezTo>
                <a:cubicBezTo>
                  <a:pt x="30186" y="3695"/>
                  <a:pt x="45704" y="20663"/>
                  <a:pt x="57744" y="23050"/>
                </a:cubicBezTo>
                <a:cubicBezTo>
                  <a:pt x="69785" y="25437"/>
                  <a:pt x="86962" y="16393"/>
                  <a:pt x="92805" y="15062"/>
                </a:cubicBezTo>
              </a:path>
            </a:pathLst>
          </a:custGeom>
          <a:noFill/>
          <a:ln w="28575" cap="rnd" cmpd="sng">
            <a:solidFill>
              <a:srgbClr val="F3F3F3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8" name="Google Shape;78;p2"/>
          <p:cNvSpPr/>
          <p:nvPr/>
        </p:nvSpPr>
        <p:spPr>
          <a:xfrm>
            <a:off x="4904575" y="845125"/>
            <a:ext cx="2564218" cy="421450"/>
          </a:xfrm>
          <a:custGeom>
            <a:avLst/>
            <a:gdLst/>
            <a:ahLst/>
            <a:cxnLst/>
            <a:rect l="l" t="t" r="r" b="b"/>
            <a:pathLst>
              <a:path w="51228" h="16858" extrusionOk="0">
                <a:moveTo>
                  <a:pt x="0" y="15716"/>
                </a:moveTo>
                <a:cubicBezTo>
                  <a:pt x="2617" y="13100"/>
                  <a:pt x="8814" y="-121"/>
                  <a:pt x="15699" y="17"/>
                </a:cubicBezTo>
                <a:cubicBezTo>
                  <a:pt x="22585" y="155"/>
                  <a:pt x="35392" y="14752"/>
                  <a:pt x="41313" y="16542"/>
                </a:cubicBezTo>
                <a:cubicBezTo>
                  <a:pt x="47235" y="18332"/>
                  <a:pt x="49576" y="11722"/>
                  <a:pt x="51228" y="10758"/>
                </a:cubicBezTo>
              </a:path>
            </a:pathLst>
          </a:custGeom>
          <a:noFill/>
          <a:ln w="28575" cap="rnd" cmpd="sng">
            <a:solidFill>
              <a:srgbClr val="F6F6F6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9" name="Google Shape;79;p2"/>
          <p:cNvSpPr/>
          <p:nvPr/>
        </p:nvSpPr>
        <p:spPr>
          <a:xfrm>
            <a:off x="321550" y="3552950"/>
            <a:ext cx="1280725" cy="331525"/>
          </a:xfrm>
          <a:custGeom>
            <a:avLst/>
            <a:gdLst/>
            <a:ahLst/>
            <a:cxnLst/>
            <a:rect l="l" t="t" r="r" b="b"/>
            <a:pathLst>
              <a:path w="51229" h="13261" extrusionOk="0">
                <a:moveTo>
                  <a:pt x="0" y="0"/>
                </a:moveTo>
                <a:cubicBezTo>
                  <a:pt x="4131" y="2203"/>
                  <a:pt x="16250" y="12532"/>
                  <a:pt x="24788" y="13220"/>
                </a:cubicBezTo>
                <a:cubicBezTo>
                  <a:pt x="33326" y="13909"/>
                  <a:pt x="46822" y="5646"/>
                  <a:pt x="51229" y="4131"/>
                </a:cubicBezTo>
              </a:path>
            </a:pathLst>
          </a:custGeom>
          <a:noFill/>
          <a:ln w="28575" cap="rnd" cmpd="sng">
            <a:solidFill>
              <a:srgbClr val="F6F6F6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80" name="Google Shape;80;p2"/>
          <p:cNvSpPr/>
          <p:nvPr/>
        </p:nvSpPr>
        <p:spPr>
          <a:xfrm>
            <a:off x="1870800" y="3240997"/>
            <a:ext cx="1322025" cy="435875"/>
          </a:xfrm>
          <a:custGeom>
            <a:avLst/>
            <a:gdLst/>
            <a:ahLst/>
            <a:cxnLst/>
            <a:rect l="l" t="t" r="r" b="b"/>
            <a:pathLst>
              <a:path w="52881" h="17435" extrusionOk="0">
                <a:moveTo>
                  <a:pt x="0" y="10825"/>
                </a:moveTo>
                <a:cubicBezTo>
                  <a:pt x="4371" y="9035"/>
                  <a:pt x="17413" y="-1018"/>
                  <a:pt x="26226" y="84"/>
                </a:cubicBezTo>
                <a:cubicBezTo>
                  <a:pt x="35040" y="1186"/>
                  <a:pt x="48439" y="14543"/>
                  <a:pt x="52881" y="17435"/>
                </a:cubicBezTo>
              </a:path>
            </a:pathLst>
          </a:custGeom>
          <a:noFill/>
          <a:ln w="28575" cap="rnd" cmpd="sng">
            <a:solidFill>
              <a:srgbClr val="F6F6F6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81" name="Google Shape;81;p2"/>
          <p:cNvSpPr/>
          <p:nvPr/>
        </p:nvSpPr>
        <p:spPr>
          <a:xfrm>
            <a:off x="3750550" y="3229476"/>
            <a:ext cx="2003700" cy="908308"/>
          </a:xfrm>
          <a:custGeom>
            <a:avLst/>
            <a:gdLst/>
            <a:ahLst/>
            <a:cxnLst/>
            <a:rect l="l" t="t" r="r" b="b"/>
            <a:pathLst>
              <a:path w="80148" h="40554" extrusionOk="0">
                <a:moveTo>
                  <a:pt x="0" y="30290"/>
                </a:moveTo>
                <a:cubicBezTo>
                  <a:pt x="4958" y="31805"/>
                  <a:pt x="19831" y="44199"/>
                  <a:pt x="29746" y="39379"/>
                </a:cubicBezTo>
                <a:cubicBezTo>
                  <a:pt x="39661" y="34559"/>
                  <a:pt x="51091" y="6466"/>
                  <a:pt x="59491" y="1371"/>
                </a:cubicBezTo>
                <a:cubicBezTo>
                  <a:pt x="67891" y="-3724"/>
                  <a:pt x="76705" y="7568"/>
                  <a:pt x="80148" y="8807"/>
                </a:cubicBezTo>
              </a:path>
            </a:pathLst>
          </a:custGeom>
          <a:noFill/>
          <a:ln w="28575" cap="rnd" cmpd="sng">
            <a:solidFill>
              <a:srgbClr val="F6F6F6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82" name="Google Shape;82;p2"/>
          <p:cNvGrpSpPr/>
          <p:nvPr/>
        </p:nvGrpSpPr>
        <p:grpSpPr>
          <a:xfrm rot="3029405">
            <a:off x="3240169" y="3461007"/>
            <a:ext cx="463151" cy="445251"/>
            <a:chOff x="215800" y="677726"/>
            <a:chExt cx="463160" cy="445260"/>
          </a:xfrm>
        </p:grpSpPr>
        <p:sp>
          <p:nvSpPr>
            <p:cNvPr id="83" name="Google Shape;83;p2"/>
            <p:cNvSpPr/>
            <p:nvPr/>
          </p:nvSpPr>
          <p:spPr>
            <a:xfrm>
              <a:off x="215800" y="677726"/>
              <a:ext cx="463160" cy="445260"/>
            </a:xfrm>
            <a:custGeom>
              <a:avLst/>
              <a:gdLst/>
              <a:ahLst/>
              <a:cxnLst/>
              <a:rect l="l" t="t" r="r" b="b"/>
              <a:pathLst>
                <a:path w="23106" h="22213" fill="none" extrusionOk="0">
                  <a:moveTo>
                    <a:pt x="17255" y="17982"/>
                  </a:moveTo>
                  <a:cubicBezTo>
                    <a:pt x="17255" y="17982"/>
                    <a:pt x="15932" y="22213"/>
                    <a:pt x="11966" y="22180"/>
                  </a:cubicBezTo>
                  <a:cubicBezTo>
                    <a:pt x="8000" y="22147"/>
                    <a:pt x="2810" y="18577"/>
                    <a:pt x="1389" y="13949"/>
                  </a:cubicBezTo>
                  <a:cubicBezTo>
                    <a:pt x="1" y="9289"/>
                    <a:pt x="3670" y="5752"/>
                    <a:pt x="8495" y="6678"/>
                  </a:cubicBezTo>
                  <a:cubicBezTo>
                    <a:pt x="8495" y="6678"/>
                    <a:pt x="9784" y="1125"/>
                    <a:pt x="14081" y="563"/>
                  </a:cubicBezTo>
                  <a:cubicBezTo>
                    <a:pt x="18378" y="1"/>
                    <a:pt x="22213" y="5356"/>
                    <a:pt x="22709" y="9653"/>
                  </a:cubicBezTo>
                  <a:cubicBezTo>
                    <a:pt x="23105" y="12925"/>
                    <a:pt x="22808" y="18147"/>
                    <a:pt x="17255" y="17982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49645" y="722788"/>
              <a:ext cx="64946" cy="107361"/>
            </a:xfrm>
            <a:custGeom>
              <a:avLst/>
              <a:gdLst/>
              <a:ahLst/>
              <a:cxnLst/>
              <a:rect l="l" t="t" r="r" b="b"/>
              <a:pathLst>
                <a:path w="3240" h="5356" fill="none" extrusionOk="0">
                  <a:moveTo>
                    <a:pt x="3240" y="5355"/>
                  </a:moveTo>
                  <a:cubicBezTo>
                    <a:pt x="3240" y="5355"/>
                    <a:pt x="0" y="4297"/>
                    <a:pt x="529" y="1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64880" y="797659"/>
              <a:ext cx="80862" cy="52358"/>
            </a:xfrm>
            <a:custGeom>
              <a:avLst/>
              <a:gdLst/>
              <a:ahLst/>
              <a:cxnLst/>
              <a:rect l="l" t="t" r="r" b="b"/>
              <a:pathLst>
                <a:path w="4034" h="2612" fill="none" extrusionOk="0">
                  <a:moveTo>
                    <a:pt x="1" y="2612"/>
                  </a:moveTo>
                  <a:cubicBezTo>
                    <a:pt x="1653" y="2380"/>
                    <a:pt x="3141" y="1422"/>
                    <a:pt x="4033" y="1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Google Shape;86;p2"/>
          <p:cNvSpPr/>
          <p:nvPr/>
        </p:nvSpPr>
        <p:spPr>
          <a:xfrm rot="3710015">
            <a:off x="451052" y="446640"/>
            <a:ext cx="276444" cy="290913"/>
          </a:xfrm>
          <a:custGeom>
            <a:avLst/>
            <a:gdLst/>
            <a:ahLst/>
            <a:cxnLst/>
            <a:rect l="l" t="t" r="r" b="b"/>
            <a:pathLst>
              <a:path w="3174" h="3340" fill="none" extrusionOk="0">
                <a:moveTo>
                  <a:pt x="959" y="3273"/>
                </a:moveTo>
                <a:lnTo>
                  <a:pt x="959" y="2248"/>
                </a:lnTo>
                <a:lnTo>
                  <a:pt x="0" y="2248"/>
                </a:lnTo>
                <a:lnTo>
                  <a:pt x="0" y="1091"/>
                </a:lnTo>
                <a:lnTo>
                  <a:pt x="959" y="1058"/>
                </a:lnTo>
                <a:lnTo>
                  <a:pt x="959" y="133"/>
                </a:lnTo>
                <a:lnTo>
                  <a:pt x="2182" y="1"/>
                </a:lnTo>
                <a:lnTo>
                  <a:pt x="2182" y="992"/>
                </a:lnTo>
                <a:lnTo>
                  <a:pt x="3173" y="959"/>
                </a:lnTo>
                <a:lnTo>
                  <a:pt x="3173" y="2314"/>
                </a:lnTo>
                <a:lnTo>
                  <a:pt x="2182" y="2314"/>
                </a:lnTo>
                <a:lnTo>
                  <a:pt x="2182" y="3339"/>
                </a:lnTo>
                <a:close/>
              </a:path>
            </a:pathLst>
          </a:custGeom>
          <a:noFill/>
          <a:ln w="2857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 txBox="1">
            <a:spLocks noGrp="1"/>
          </p:cNvSpPr>
          <p:nvPr>
            <p:ph type="ctrTitle"/>
          </p:nvPr>
        </p:nvSpPr>
        <p:spPr>
          <a:xfrm>
            <a:off x="577972" y="1883904"/>
            <a:ext cx="7708500" cy="11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8" name="Google Shape;88;p2"/>
          <p:cNvSpPr txBox="1">
            <a:spLocks noGrp="1"/>
          </p:cNvSpPr>
          <p:nvPr>
            <p:ph type="subTitle" idx="1"/>
          </p:nvPr>
        </p:nvSpPr>
        <p:spPr>
          <a:xfrm>
            <a:off x="615075" y="4262075"/>
            <a:ext cx="78090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CUSTOM_11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9"/>
          <p:cNvSpPr/>
          <p:nvPr/>
        </p:nvSpPr>
        <p:spPr>
          <a:xfrm rot="-1230265">
            <a:off x="7688962" y="-903921"/>
            <a:ext cx="1950489" cy="2954073"/>
          </a:xfrm>
          <a:custGeom>
            <a:avLst/>
            <a:gdLst/>
            <a:ahLst/>
            <a:cxnLst/>
            <a:rect l="l" t="t" r="r" b="b"/>
            <a:pathLst>
              <a:path w="78015" h="118156" extrusionOk="0">
                <a:moveTo>
                  <a:pt x="5303" y="0"/>
                </a:moveTo>
                <a:cubicBezTo>
                  <a:pt x="4615" y="5095"/>
                  <a:pt x="-2822" y="20381"/>
                  <a:pt x="1172" y="30571"/>
                </a:cubicBezTo>
                <a:cubicBezTo>
                  <a:pt x="5166" y="40762"/>
                  <a:pt x="23619" y="49162"/>
                  <a:pt x="29265" y="61143"/>
                </a:cubicBezTo>
                <a:cubicBezTo>
                  <a:pt x="34911" y="73124"/>
                  <a:pt x="26924" y="92955"/>
                  <a:pt x="35049" y="102457"/>
                </a:cubicBezTo>
                <a:cubicBezTo>
                  <a:pt x="43174" y="111959"/>
                  <a:pt x="70854" y="115540"/>
                  <a:pt x="78015" y="118156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63" name="Google Shape;363;p39"/>
          <p:cNvSpPr/>
          <p:nvPr/>
        </p:nvSpPr>
        <p:spPr>
          <a:xfrm>
            <a:off x="-118450" y="-118550"/>
            <a:ext cx="1526189" cy="1933508"/>
          </a:xfrm>
          <a:custGeom>
            <a:avLst/>
            <a:gdLst/>
            <a:ahLst/>
            <a:cxnLst/>
            <a:rect l="l" t="t" r="r" b="b"/>
            <a:pathLst>
              <a:path w="73507" h="93125" extrusionOk="0">
                <a:moveTo>
                  <a:pt x="0" y="93125"/>
                </a:moveTo>
                <a:cubicBezTo>
                  <a:pt x="6853" y="91767"/>
                  <a:pt x="33020" y="91555"/>
                  <a:pt x="41115" y="84979"/>
                </a:cubicBezTo>
                <a:cubicBezTo>
                  <a:pt x="49210" y="78403"/>
                  <a:pt x="43352" y="63610"/>
                  <a:pt x="48570" y="53671"/>
                </a:cubicBezTo>
                <a:cubicBezTo>
                  <a:pt x="53788" y="43732"/>
                  <a:pt x="68944" y="34289"/>
                  <a:pt x="72423" y="25344"/>
                </a:cubicBezTo>
                <a:cubicBezTo>
                  <a:pt x="75902" y="16399"/>
                  <a:pt x="69939" y="4224"/>
                  <a:pt x="69442" y="0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64" name="Google Shape;364;p39"/>
          <p:cNvSpPr txBox="1">
            <a:spLocks noGrp="1"/>
          </p:cNvSpPr>
          <p:nvPr>
            <p:ph type="title"/>
          </p:nvPr>
        </p:nvSpPr>
        <p:spPr>
          <a:xfrm>
            <a:off x="565350" y="1114500"/>
            <a:ext cx="7966500" cy="6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400"/>
              <a:buNone/>
              <a:defRPr sz="64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400"/>
              <a:buNone/>
              <a:defRPr sz="64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400"/>
              <a:buNone/>
              <a:defRPr sz="64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400"/>
              <a:buNone/>
              <a:defRPr sz="64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400"/>
              <a:buNone/>
              <a:defRPr sz="64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400"/>
              <a:buNone/>
              <a:defRPr sz="64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400"/>
              <a:buNone/>
              <a:defRPr sz="64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4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65" name="Google Shape;365;p39"/>
          <p:cNvSpPr txBox="1">
            <a:spLocks noGrp="1"/>
          </p:cNvSpPr>
          <p:nvPr>
            <p:ph type="subTitle" idx="1"/>
          </p:nvPr>
        </p:nvSpPr>
        <p:spPr>
          <a:xfrm>
            <a:off x="1779600" y="1972800"/>
            <a:ext cx="55380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6" name="Google Shape;366;p39"/>
          <p:cNvSpPr/>
          <p:nvPr/>
        </p:nvSpPr>
        <p:spPr>
          <a:xfrm>
            <a:off x="-238125" y="2997736"/>
            <a:ext cx="9573450" cy="1733925"/>
          </a:xfrm>
          <a:custGeom>
            <a:avLst/>
            <a:gdLst/>
            <a:ahLst/>
            <a:cxnLst/>
            <a:rect l="l" t="t" r="r" b="b"/>
            <a:pathLst>
              <a:path w="382938" h="69357" extrusionOk="0">
                <a:moveTo>
                  <a:pt x="0" y="19537"/>
                </a:moveTo>
                <a:cubicBezTo>
                  <a:pt x="17698" y="27407"/>
                  <a:pt x="76360" y="60599"/>
                  <a:pt x="106189" y="66758"/>
                </a:cubicBezTo>
                <a:cubicBezTo>
                  <a:pt x="136018" y="72918"/>
                  <a:pt x="149396" y="67588"/>
                  <a:pt x="178975" y="56494"/>
                </a:cubicBezTo>
                <a:cubicBezTo>
                  <a:pt x="208554" y="45400"/>
                  <a:pt x="249667" y="3290"/>
                  <a:pt x="283661" y="196"/>
                </a:cubicBezTo>
                <a:cubicBezTo>
                  <a:pt x="317655" y="-2897"/>
                  <a:pt x="366392" y="31644"/>
                  <a:pt x="382938" y="37933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E571D40-8171-3024-429F-4A1D4DBBB7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98BF58E-5645-FF9F-178C-C3415675B0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5780BFD-E853-83FD-38E0-2E74D69675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A779AB-3DDD-4423-9366-EBD2429A545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34026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000000">
                  <a:alpha val="55294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"/>
          <p:cNvSpPr/>
          <p:nvPr/>
        </p:nvSpPr>
        <p:spPr>
          <a:xfrm>
            <a:off x="7365281" y="2282550"/>
            <a:ext cx="1981850" cy="3015875"/>
          </a:xfrm>
          <a:custGeom>
            <a:avLst/>
            <a:gdLst/>
            <a:ahLst/>
            <a:cxnLst/>
            <a:rect l="l" t="t" r="r" b="b"/>
            <a:pathLst>
              <a:path w="79274" h="120635" extrusionOk="0">
                <a:moveTo>
                  <a:pt x="4084" y="120635"/>
                </a:moveTo>
                <a:cubicBezTo>
                  <a:pt x="3809" y="116779"/>
                  <a:pt x="-3766" y="104799"/>
                  <a:pt x="2431" y="97500"/>
                </a:cubicBezTo>
                <a:cubicBezTo>
                  <a:pt x="8628" y="90201"/>
                  <a:pt x="35895" y="88824"/>
                  <a:pt x="41266" y="76843"/>
                </a:cubicBezTo>
                <a:cubicBezTo>
                  <a:pt x="46637" y="64862"/>
                  <a:pt x="30249" y="35530"/>
                  <a:pt x="34656" y="25615"/>
                </a:cubicBezTo>
                <a:cubicBezTo>
                  <a:pt x="39063" y="15700"/>
                  <a:pt x="60270" y="21621"/>
                  <a:pt x="67706" y="17352"/>
                </a:cubicBezTo>
                <a:cubicBezTo>
                  <a:pt x="75142" y="13083"/>
                  <a:pt x="77346" y="2892"/>
                  <a:pt x="79274" y="0"/>
                </a:cubicBezTo>
              </a:path>
            </a:pathLst>
          </a:custGeom>
          <a:noFill/>
          <a:ln w="28575" cap="rnd" cmpd="sng">
            <a:solidFill>
              <a:srgbClr val="EFEFEF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97" name="Google Shape;97;p4"/>
          <p:cNvGrpSpPr/>
          <p:nvPr/>
        </p:nvGrpSpPr>
        <p:grpSpPr>
          <a:xfrm rot="-8469369">
            <a:off x="7953227" y="924653"/>
            <a:ext cx="560570" cy="528276"/>
            <a:chOff x="1360300" y="3005400"/>
            <a:chExt cx="374350" cy="352850"/>
          </a:xfrm>
        </p:grpSpPr>
        <p:sp>
          <p:nvSpPr>
            <p:cNvPr id="98" name="Google Shape;98;p4"/>
            <p:cNvSpPr/>
            <p:nvPr/>
          </p:nvSpPr>
          <p:spPr>
            <a:xfrm>
              <a:off x="1360300" y="3005400"/>
              <a:ext cx="182625" cy="152900"/>
            </a:xfrm>
            <a:custGeom>
              <a:avLst/>
              <a:gdLst/>
              <a:ahLst/>
              <a:cxnLst/>
              <a:rect l="l" t="t" r="r" b="b"/>
              <a:pathLst>
                <a:path w="7305" h="6116" fill="none" extrusionOk="0">
                  <a:moveTo>
                    <a:pt x="5388" y="926"/>
                  </a:moveTo>
                  <a:cubicBezTo>
                    <a:pt x="7305" y="2446"/>
                    <a:pt x="6412" y="5520"/>
                    <a:pt x="4000" y="5818"/>
                  </a:cubicBezTo>
                  <a:cubicBezTo>
                    <a:pt x="1554" y="6115"/>
                    <a:pt x="0" y="3305"/>
                    <a:pt x="1521" y="1388"/>
                  </a:cubicBezTo>
                  <a:cubicBezTo>
                    <a:pt x="2446" y="198"/>
                    <a:pt x="4165" y="0"/>
                    <a:pt x="5388" y="926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1466050" y="3150000"/>
              <a:ext cx="38875" cy="124800"/>
            </a:xfrm>
            <a:custGeom>
              <a:avLst/>
              <a:gdLst/>
              <a:ahLst/>
              <a:cxnLst/>
              <a:rect l="l" t="t" r="r" b="b"/>
              <a:pathLst>
                <a:path w="1555" h="4992" fill="none" extrusionOk="0">
                  <a:moveTo>
                    <a:pt x="1554" y="4992"/>
                  </a:moveTo>
                  <a:lnTo>
                    <a:pt x="1" y="0"/>
                  </a:ln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1458625" y="3269825"/>
              <a:ext cx="104975" cy="88425"/>
            </a:xfrm>
            <a:custGeom>
              <a:avLst/>
              <a:gdLst/>
              <a:ahLst/>
              <a:cxnLst/>
              <a:rect l="l" t="t" r="r" b="b"/>
              <a:pathLst>
                <a:path w="4199" h="3537" fill="none" extrusionOk="0">
                  <a:moveTo>
                    <a:pt x="3108" y="562"/>
                  </a:moveTo>
                  <a:cubicBezTo>
                    <a:pt x="4198" y="1422"/>
                    <a:pt x="3702" y="3206"/>
                    <a:pt x="2314" y="3372"/>
                  </a:cubicBezTo>
                  <a:cubicBezTo>
                    <a:pt x="893" y="3537"/>
                    <a:pt x="0" y="1917"/>
                    <a:pt x="860" y="827"/>
                  </a:cubicBezTo>
                  <a:cubicBezTo>
                    <a:pt x="1422" y="132"/>
                    <a:pt x="2413" y="0"/>
                    <a:pt x="3108" y="562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549525" y="3230150"/>
              <a:ext cx="125625" cy="74400"/>
            </a:xfrm>
            <a:custGeom>
              <a:avLst/>
              <a:gdLst/>
              <a:ahLst/>
              <a:cxnLst/>
              <a:rect l="l" t="t" r="r" b="b"/>
              <a:pathLst>
                <a:path w="5025" h="2976" fill="none" extrusionOk="0">
                  <a:moveTo>
                    <a:pt x="5025" y="1"/>
                  </a:moveTo>
                  <a:lnTo>
                    <a:pt x="0" y="2976"/>
                  </a:ln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664375" y="3192150"/>
              <a:ext cx="70275" cy="56200"/>
            </a:xfrm>
            <a:custGeom>
              <a:avLst/>
              <a:gdLst/>
              <a:ahLst/>
              <a:cxnLst/>
              <a:rect l="l" t="t" r="r" b="b"/>
              <a:pathLst>
                <a:path w="2811" h="2248" fill="none" extrusionOk="0">
                  <a:moveTo>
                    <a:pt x="2182" y="430"/>
                  </a:moveTo>
                  <a:cubicBezTo>
                    <a:pt x="2810" y="1124"/>
                    <a:pt x="2315" y="2248"/>
                    <a:pt x="1356" y="2215"/>
                  </a:cubicBezTo>
                  <a:cubicBezTo>
                    <a:pt x="431" y="2182"/>
                    <a:pt x="1" y="1058"/>
                    <a:pt x="695" y="397"/>
                  </a:cubicBezTo>
                  <a:cubicBezTo>
                    <a:pt x="1092" y="0"/>
                    <a:pt x="1753" y="33"/>
                    <a:pt x="2182" y="430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4"/>
          <p:cNvSpPr/>
          <p:nvPr/>
        </p:nvSpPr>
        <p:spPr>
          <a:xfrm rot="3710015">
            <a:off x="8285777" y="1937515"/>
            <a:ext cx="276444" cy="290913"/>
          </a:xfrm>
          <a:custGeom>
            <a:avLst/>
            <a:gdLst/>
            <a:ahLst/>
            <a:cxnLst/>
            <a:rect l="l" t="t" r="r" b="b"/>
            <a:pathLst>
              <a:path w="3174" h="3340" fill="none" extrusionOk="0">
                <a:moveTo>
                  <a:pt x="959" y="3273"/>
                </a:moveTo>
                <a:lnTo>
                  <a:pt x="959" y="2248"/>
                </a:lnTo>
                <a:lnTo>
                  <a:pt x="0" y="2248"/>
                </a:lnTo>
                <a:lnTo>
                  <a:pt x="0" y="1091"/>
                </a:lnTo>
                <a:lnTo>
                  <a:pt x="959" y="1058"/>
                </a:lnTo>
                <a:lnTo>
                  <a:pt x="959" y="133"/>
                </a:lnTo>
                <a:lnTo>
                  <a:pt x="2182" y="1"/>
                </a:lnTo>
                <a:lnTo>
                  <a:pt x="2182" y="992"/>
                </a:lnTo>
                <a:lnTo>
                  <a:pt x="3173" y="959"/>
                </a:lnTo>
                <a:lnTo>
                  <a:pt x="3173" y="2314"/>
                </a:lnTo>
                <a:lnTo>
                  <a:pt x="2182" y="2314"/>
                </a:lnTo>
                <a:lnTo>
                  <a:pt x="2182" y="3339"/>
                </a:lnTo>
                <a:close/>
              </a:path>
            </a:pathLst>
          </a:custGeom>
          <a:noFill/>
          <a:ln w="28575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"/>
          <p:cNvSpPr txBox="1">
            <a:spLocks noGrp="1"/>
          </p:cNvSpPr>
          <p:nvPr>
            <p:ph type="title"/>
          </p:nvPr>
        </p:nvSpPr>
        <p:spPr>
          <a:xfrm>
            <a:off x="722376" y="539496"/>
            <a:ext cx="77085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4"/>
          <p:cNvSpPr txBox="1">
            <a:spLocks noGrp="1"/>
          </p:cNvSpPr>
          <p:nvPr>
            <p:ph type="body" idx="1"/>
          </p:nvPr>
        </p:nvSpPr>
        <p:spPr>
          <a:xfrm>
            <a:off x="691350" y="1285050"/>
            <a:ext cx="6894600" cy="34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720000" y="2105088"/>
            <a:ext cx="3852000" cy="6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None/>
              <a:defRPr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200">
                <a:solidFill>
                  <a:schemeClr val="accent5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200">
                <a:solidFill>
                  <a:schemeClr val="accent5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200">
                <a:solidFill>
                  <a:schemeClr val="accent5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200">
                <a:solidFill>
                  <a:schemeClr val="accent5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200">
                <a:solidFill>
                  <a:schemeClr val="accent5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200">
                <a:solidFill>
                  <a:schemeClr val="accent5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200">
                <a:solidFill>
                  <a:schemeClr val="accent5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2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1106550" y="2795200"/>
            <a:ext cx="34656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9"/>
          <p:cNvSpPr/>
          <p:nvPr/>
        </p:nvSpPr>
        <p:spPr>
          <a:xfrm>
            <a:off x="4910800" y="955575"/>
            <a:ext cx="4002646" cy="904900"/>
          </a:xfrm>
          <a:custGeom>
            <a:avLst/>
            <a:gdLst/>
            <a:ahLst/>
            <a:cxnLst/>
            <a:rect l="l" t="t" r="r" b="b"/>
            <a:pathLst>
              <a:path w="155337" h="36196" extrusionOk="0">
                <a:moveTo>
                  <a:pt x="0" y="13832"/>
                </a:moveTo>
                <a:cubicBezTo>
                  <a:pt x="5095" y="11629"/>
                  <a:pt x="15561" y="-2969"/>
                  <a:pt x="30571" y="611"/>
                </a:cubicBezTo>
                <a:cubicBezTo>
                  <a:pt x="45581" y="4192"/>
                  <a:pt x="69268" y="31184"/>
                  <a:pt x="90062" y="35315"/>
                </a:cubicBezTo>
                <a:cubicBezTo>
                  <a:pt x="110856" y="39446"/>
                  <a:pt x="144458" y="27052"/>
                  <a:pt x="155337" y="25399"/>
                </a:cubicBezTo>
              </a:path>
            </a:pathLst>
          </a:custGeom>
          <a:noFill/>
          <a:ln w="28575" cap="rnd" cmpd="sng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34" name="Google Shape;134;p9"/>
          <p:cNvSpPr/>
          <p:nvPr/>
        </p:nvSpPr>
        <p:spPr>
          <a:xfrm>
            <a:off x="-55900" y="1029627"/>
            <a:ext cx="1233325" cy="722150"/>
          </a:xfrm>
          <a:custGeom>
            <a:avLst/>
            <a:gdLst/>
            <a:ahLst/>
            <a:cxnLst/>
            <a:rect l="l" t="t" r="r" b="b"/>
            <a:pathLst>
              <a:path w="49333" h="28886" extrusionOk="0">
                <a:moveTo>
                  <a:pt x="0" y="28886"/>
                </a:moveTo>
                <a:cubicBezTo>
                  <a:pt x="5261" y="24369"/>
                  <a:pt x="23346" y="6162"/>
                  <a:pt x="31568" y="1781"/>
                </a:cubicBezTo>
                <a:cubicBezTo>
                  <a:pt x="39790" y="-2600"/>
                  <a:pt x="46372" y="2464"/>
                  <a:pt x="49333" y="2600"/>
                </a:cubicBezTo>
              </a:path>
            </a:pathLst>
          </a:custGeom>
          <a:noFill/>
          <a:ln w="28575" cap="rnd" cmpd="sng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35" name="Google Shape;135;p9"/>
          <p:cNvSpPr/>
          <p:nvPr/>
        </p:nvSpPr>
        <p:spPr>
          <a:xfrm>
            <a:off x="2158625" y="1301375"/>
            <a:ext cx="2065650" cy="444250"/>
          </a:xfrm>
          <a:custGeom>
            <a:avLst/>
            <a:gdLst/>
            <a:ahLst/>
            <a:cxnLst/>
            <a:rect l="l" t="t" r="r" b="b"/>
            <a:pathLst>
              <a:path w="82626" h="17770" extrusionOk="0">
                <a:moveTo>
                  <a:pt x="0" y="0"/>
                </a:moveTo>
                <a:cubicBezTo>
                  <a:pt x="6886" y="2892"/>
                  <a:pt x="27542" y="15285"/>
                  <a:pt x="41313" y="17351"/>
                </a:cubicBezTo>
                <a:cubicBezTo>
                  <a:pt x="55084" y="19417"/>
                  <a:pt x="75741" y="13220"/>
                  <a:pt x="82626" y="12394"/>
                </a:cubicBezTo>
              </a:path>
            </a:pathLst>
          </a:custGeom>
          <a:noFill/>
          <a:ln w="28575" cap="rnd" cmpd="sng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subTitle" idx="1"/>
          </p:nvPr>
        </p:nvSpPr>
        <p:spPr>
          <a:xfrm>
            <a:off x="1830017" y="1885050"/>
            <a:ext cx="2627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Chelsea Market"/>
              <a:buNone/>
              <a:defRPr sz="18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Chelsea Market"/>
              <a:buNone/>
              <a:defRPr sz="18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Chelsea Market"/>
              <a:buNone/>
              <a:defRPr sz="18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Chelsea Market"/>
              <a:buNone/>
              <a:defRPr sz="18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Chelsea Market"/>
              <a:buNone/>
              <a:defRPr sz="18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Chelsea Market"/>
              <a:buNone/>
              <a:defRPr sz="18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Chelsea Market"/>
              <a:buNone/>
              <a:defRPr sz="18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Chelsea Market"/>
              <a:buNone/>
              <a:defRPr sz="18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Chelsea Market"/>
              <a:buNone/>
              <a:defRPr sz="18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80" name="Google Shape;180;p16"/>
          <p:cNvSpPr txBox="1">
            <a:spLocks noGrp="1"/>
          </p:cNvSpPr>
          <p:nvPr>
            <p:ph type="subTitle" idx="2"/>
          </p:nvPr>
        </p:nvSpPr>
        <p:spPr>
          <a:xfrm>
            <a:off x="1830017" y="2250138"/>
            <a:ext cx="2627700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1" name="Google Shape;181;p16"/>
          <p:cNvSpPr txBox="1">
            <a:spLocks noGrp="1"/>
          </p:cNvSpPr>
          <p:nvPr>
            <p:ph type="subTitle" idx="3"/>
          </p:nvPr>
        </p:nvSpPr>
        <p:spPr>
          <a:xfrm>
            <a:off x="1830017" y="3273314"/>
            <a:ext cx="2627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82" name="Google Shape;182;p16"/>
          <p:cNvSpPr txBox="1">
            <a:spLocks noGrp="1"/>
          </p:cNvSpPr>
          <p:nvPr>
            <p:ph type="subTitle" idx="4"/>
          </p:nvPr>
        </p:nvSpPr>
        <p:spPr>
          <a:xfrm>
            <a:off x="1830017" y="3638402"/>
            <a:ext cx="2627700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3" name="Google Shape;183;p16"/>
          <p:cNvSpPr txBox="1">
            <a:spLocks noGrp="1"/>
          </p:cNvSpPr>
          <p:nvPr>
            <p:ph type="subTitle" idx="5"/>
          </p:nvPr>
        </p:nvSpPr>
        <p:spPr>
          <a:xfrm>
            <a:off x="5614867" y="1885050"/>
            <a:ext cx="2627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elsea Market"/>
              <a:buNone/>
              <a:defRPr sz="180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elsea Market"/>
              <a:buNone/>
              <a:defRPr sz="180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elsea Market"/>
              <a:buNone/>
              <a:defRPr sz="180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elsea Market"/>
              <a:buNone/>
              <a:defRPr sz="180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elsea Market"/>
              <a:buNone/>
              <a:defRPr sz="180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elsea Market"/>
              <a:buNone/>
              <a:defRPr sz="180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elsea Market"/>
              <a:buNone/>
              <a:defRPr sz="180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elsea Market"/>
              <a:buNone/>
              <a:defRPr sz="180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elsea Market"/>
              <a:buNone/>
              <a:defRPr sz="180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84" name="Google Shape;184;p16"/>
          <p:cNvSpPr txBox="1">
            <a:spLocks noGrp="1"/>
          </p:cNvSpPr>
          <p:nvPr>
            <p:ph type="subTitle" idx="6"/>
          </p:nvPr>
        </p:nvSpPr>
        <p:spPr>
          <a:xfrm>
            <a:off x="5614867" y="2250138"/>
            <a:ext cx="2627700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5" name="Google Shape;185;p16"/>
          <p:cNvSpPr txBox="1">
            <a:spLocks noGrp="1"/>
          </p:cNvSpPr>
          <p:nvPr>
            <p:ph type="subTitle" idx="7"/>
          </p:nvPr>
        </p:nvSpPr>
        <p:spPr>
          <a:xfrm>
            <a:off x="5614867" y="3273314"/>
            <a:ext cx="2627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Chelsea Market"/>
              <a:buNone/>
              <a:defRPr sz="1800">
                <a:solidFill>
                  <a:schemeClr val="accent4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Chelsea Market"/>
              <a:buNone/>
              <a:defRPr sz="1800">
                <a:solidFill>
                  <a:schemeClr val="accent4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Chelsea Market"/>
              <a:buNone/>
              <a:defRPr sz="1800">
                <a:solidFill>
                  <a:schemeClr val="accent4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Chelsea Market"/>
              <a:buNone/>
              <a:defRPr sz="1800">
                <a:solidFill>
                  <a:schemeClr val="accent4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Chelsea Market"/>
              <a:buNone/>
              <a:defRPr sz="1800">
                <a:solidFill>
                  <a:schemeClr val="accent4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Chelsea Market"/>
              <a:buNone/>
              <a:defRPr sz="1800">
                <a:solidFill>
                  <a:schemeClr val="accent4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Chelsea Market"/>
              <a:buNone/>
              <a:defRPr sz="1800">
                <a:solidFill>
                  <a:schemeClr val="accent4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Chelsea Market"/>
              <a:buNone/>
              <a:defRPr sz="1800">
                <a:solidFill>
                  <a:schemeClr val="accent4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Chelsea Market"/>
              <a:buNone/>
              <a:defRPr sz="1800">
                <a:solidFill>
                  <a:schemeClr val="accent4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86" name="Google Shape;186;p16"/>
          <p:cNvSpPr txBox="1">
            <a:spLocks noGrp="1"/>
          </p:cNvSpPr>
          <p:nvPr>
            <p:ph type="subTitle" idx="8"/>
          </p:nvPr>
        </p:nvSpPr>
        <p:spPr>
          <a:xfrm>
            <a:off x="5614867" y="3638402"/>
            <a:ext cx="2627700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7" name="Google Shape;187;p16"/>
          <p:cNvSpPr txBox="1">
            <a:spLocks noGrp="1"/>
          </p:cNvSpPr>
          <p:nvPr>
            <p:ph type="title" idx="9" hasCustomPrompt="1"/>
          </p:nvPr>
        </p:nvSpPr>
        <p:spPr>
          <a:xfrm>
            <a:off x="965980" y="1747950"/>
            <a:ext cx="731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8" name="Google Shape;188;p16"/>
          <p:cNvSpPr txBox="1">
            <a:spLocks noGrp="1"/>
          </p:cNvSpPr>
          <p:nvPr>
            <p:ph type="title" idx="13" hasCustomPrompt="1"/>
          </p:nvPr>
        </p:nvSpPr>
        <p:spPr>
          <a:xfrm>
            <a:off x="965980" y="3136214"/>
            <a:ext cx="731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9" name="Google Shape;189;p16"/>
          <p:cNvSpPr txBox="1">
            <a:spLocks noGrp="1"/>
          </p:cNvSpPr>
          <p:nvPr>
            <p:ph type="title" idx="14" hasCustomPrompt="1"/>
          </p:nvPr>
        </p:nvSpPr>
        <p:spPr>
          <a:xfrm>
            <a:off x="4750830" y="1747950"/>
            <a:ext cx="731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0" name="Google Shape;190;p16"/>
          <p:cNvSpPr txBox="1">
            <a:spLocks noGrp="1"/>
          </p:cNvSpPr>
          <p:nvPr>
            <p:ph type="title" idx="15" hasCustomPrompt="1"/>
          </p:nvPr>
        </p:nvSpPr>
        <p:spPr>
          <a:xfrm>
            <a:off x="4750830" y="3136214"/>
            <a:ext cx="731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None/>
              <a:defRPr sz="25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None/>
              <a:defRPr sz="25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None/>
              <a:defRPr sz="25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None/>
              <a:defRPr sz="25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None/>
              <a:defRPr sz="25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None/>
              <a:defRPr sz="25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None/>
              <a:defRPr sz="25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None/>
              <a:defRPr sz="25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None/>
              <a:defRPr sz="25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1" name="Google Shape;191;p16"/>
          <p:cNvSpPr/>
          <p:nvPr/>
        </p:nvSpPr>
        <p:spPr>
          <a:xfrm>
            <a:off x="7405400" y="-61975"/>
            <a:ext cx="1962375" cy="2582075"/>
          </a:xfrm>
          <a:custGeom>
            <a:avLst/>
            <a:gdLst/>
            <a:ahLst/>
            <a:cxnLst/>
            <a:rect l="l" t="t" r="r" b="b"/>
            <a:pathLst>
              <a:path w="78495" h="103283" extrusionOk="0">
                <a:moveTo>
                  <a:pt x="0" y="0"/>
                </a:moveTo>
                <a:cubicBezTo>
                  <a:pt x="1790" y="5646"/>
                  <a:pt x="2203" y="26028"/>
                  <a:pt x="10741" y="33877"/>
                </a:cubicBezTo>
                <a:cubicBezTo>
                  <a:pt x="19279" y="41727"/>
                  <a:pt x="43792" y="37320"/>
                  <a:pt x="51228" y="47097"/>
                </a:cubicBezTo>
                <a:cubicBezTo>
                  <a:pt x="58665" y="56875"/>
                  <a:pt x="50816" y="83178"/>
                  <a:pt x="55360" y="92542"/>
                </a:cubicBezTo>
                <a:cubicBezTo>
                  <a:pt x="59905" y="101906"/>
                  <a:pt x="74639" y="101493"/>
                  <a:pt x="78495" y="103283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0"/>
          <p:cNvSpPr txBox="1">
            <a:spLocks noGrp="1"/>
          </p:cNvSpPr>
          <p:nvPr>
            <p:ph type="title"/>
          </p:nvPr>
        </p:nvSpPr>
        <p:spPr>
          <a:xfrm>
            <a:off x="722376" y="540000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20"/>
          <p:cNvSpPr/>
          <p:nvPr/>
        </p:nvSpPr>
        <p:spPr>
          <a:xfrm>
            <a:off x="7599938" y="-103275"/>
            <a:ext cx="2072075" cy="2204325"/>
          </a:xfrm>
          <a:custGeom>
            <a:avLst/>
            <a:gdLst/>
            <a:ahLst/>
            <a:cxnLst/>
            <a:rect l="l" t="t" r="r" b="b"/>
            <a:pathLst>
              <a:path w="82883" h="88173" extrusionOk="0">
                <a:moveTo>
                  <a:pt x="5438" y="0"/>
                </a:moveTo>
                <a:cubicBezTo>
                  <a:pt x="4679" y="4726"/>
                  <a:pt x="-2456" y="19532"/>
                  <a:pt x="885" y="28358"/>
                </a:cubicBezTo>
                <a:cubicBezTo>
                  <a:pt x="4226" y="37184"/>
                  <a:pt x="18527" y="43515"/>
                  <a:pt x="25484" y="52957"/>
                </a:cubicBezTo>
                <a:cubicBezTo>
                  <a:pt x="32441" y="62399"/>
                  <a:pt x="33063" y="79296"/>
                  <a:pt x="42629" y="85011"/>
                </a:cubicBezTo>
                <a:cubicBezTo>
                  <a:pt x="52196" y="90726"/>
                  <a:pt x="76174" y="86874"/>
                  <a:pt x="82883" y="87247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11" name="Google Shape;211;p20"/>
          <p:cNvSpPr/>
          <p:nvPr/>
        </p:nvSpPr>
        <p:spPr>
          <a:xfrm>
            <a:off x="-354075" y="1962889"/>
            <a:ext cx="1270100" cy="3357650"/>
          </a:xfrm>
          <a:custGeom>
            <a:avLst/>
            <a:gdLst/>
            <a:ahLst/>
            <a:cxnLst/>
            <a:rect l="l" t="t" r="r" b="b"/>
            <a:pathLst>
              <a:path w="50804" h="134306" extrusionOk="0">
                <a:moveTo>
                  <a:pt x="0" y="4227"/>
                </a:moveTo>
                <a:cubicBezTo>
                  <a:pt x="4224" y="3606"/>
                  <a:pt x="19382" y="-1612"/>
                  <a:pt x="25345" y="500"/>
                </a:cubicBezTo>
                <a:cubicBezTo>
                  <a:pt x="31309" y="2612"/>
                  <a:pt x="35036" y="8576"/>
                  <a:pt x="35781" y="16900"/>
                </a:cubicBezTo>
                <a:cubicBezTo>
                  <a:pt x="36526" y="25224"/>
                  <a:pt x="27479" y="39946"/>
                  <a:pt x="29817" y="50444"/>
                </a:cubicBezTo>
                <a:cubicBezTo>
                  <a:pt x="32155" y="60942"/>
                  <a:pt x="47473" y="69267"/>
                  <a:pt x="49811" y="79889"/>
                </a:cubicBezTo>
                <a:cubicBezTo>
                  <a:pt x="52150" y="90512"/>
                  <a:pt x="50433" y="105110"/>
                  <a:pt x="43848" y="114179"/>
                </a:cubicBezTo>
                <a:cubicBezTo>
                  <a:pt x="37263" y="123249"/>
                  <a:pt x="15894" y="130952"/>
                  <a:pt x="10303" y="134306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s 2">
  <p:cSld name="CUSTOM_10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5"/>
          <p:cNvSpPr txBox="1">
            <a:spLocks noGrp="1"/>
          </p:cNvSpPr>
          <p:nvPr>
            <p:ph type="title"/>
          </p:nvPr>
        </p:nvSpPr>
        <p:spPr>
          <a:xfrm>
            <a:off x="599519" y="504888"/>
            <a:ext cx="38520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46" name="Google Shape;246;p25"/>
          <p:cNvSpPr txBox="1">
            <a:spLocks noGrp="1"/>
          </p:cNvSpPr>
          <p:nvPr>
            <p:ph type="body" idx="1"/>
          </p:nvPr>
        </p:nvSpPr>
        <p:spPr>
          <a:xfrm>
            <a:off x="720000" y="1390650"/>
            <a:ext cx="3070800" cy="31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7" name="Google Shape;247;p25"/>
          <p:cNvSpPr/>
          <p:nvPr/>
        </p:nvSpPr>
        <p:spPr>
          <a:xfrm rot="9943734">
            <a:off x="-1062401" y="3785369"/>
            <a:ext cx="2047240" cy="2100413"/>
          </a:xfrm>
          <a:custGeom>
            <a:avLst/>
            <a:gdLst/>
            <a:ahLst/>
            <a:cxnLst/>
            <a:rect l="l" t="t" r="r" b="b"/>
            <a:pathLst>
              <a:path w="81893" h="84020" extrusionOk="0">
                <a:moveTo>
                  <a:pt x="5194" y="0"/>
                </a:moveTo>
                <a:cubicBezTo>
                  <a:pt x="4506" y="5095"/>
                  <a:pt x="-2651" y="21807"/>
                  <a:pt x="1063" y="30571"/>
                </a:cubicBezTo>
                <a:cubicBezTo>
                  <a:pt x="4777" y="39335"/>
                  <a:pt x="20341" y="43821"/>
                  <a:pt x="27476" y="52584"/>
                </a:cubicBezTo>
                <a:cubicBezTo>
                  <a:pt x="34612" y="61347"/>
                  <a:pt x="34807" y="79296"/>
                  <a:pt x="43876" y="83147"/>
                </a:cubicBezTo>
                <a:cubicBezTo>
                  <a:pt x="52946" y="86999"/>
                  <a:pt x="75557" y="76935"/>
                  <a:pt x="81893" y="75693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48" name="Google Shape;248;p25"/>
          <p:cNvSpPr/>
          <p:nvPr/>
        </p:nvSpPr>
        <p:spPr>
          <a:xfrm flipH="1">
            <a:off x="7101900" y="-72287"/>
            <a:ext cx="1294650" cy="5288075"/>
          </a:xfrm>
          <a:custGeom>
            <a:avLst/>
            <a:gdLst/>
            <a:ahLst/>
            <a:cxnLst/>
            <a:rect l="l" t="t" r="r" b="b"/>
            <a:pathLst>
              <a:path w="51786" h="211523" extrusionOk="0">
                <a:moveTo>
                  <a:pt x="14875" y="211523"/>
                </a:moveTo>
                <a:cubicBezTo>
                  <a:pt x="12396" y="202710"/>
                  <a:pt x="140" y="174892"/>
                  <a:pt x="2" y="158642"/>
                </a:cubicBezTo>
                <a:cubicBezTo>
                  <a:pt x="-136" y="142392"/>
                  <a:pt x="5511" y="130412"/>
                  <a:pt x="14049" y="114024"/>
                </a:cubicBezTo>
                <a:cubicBezTo>
                  <a:pt x="22587" y="97637"/>
                  <a:pt x="47513" y="79321"/>
                  <a:pt x="51231" y="60317"/>
                </a:cubicBezTo>
                <a:cubicBezTo>
                  <a:pt x="54949" y="41313"/>
                  <a:pt x="38837" y="10053"/>
                  <a:pt x="36358" y="0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1_1_4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692400" cy="11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800"/>
              <a:buNone/>
              <a:defRPr sz="3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800"/>
              <a:buNone/>
              <a:defRPr sz="38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800"/>
              <a:buNone/>
              <a:defRPr sz="38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800"/>
              <a:buNone/>
              <a:defRPr sz="38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800"/>
              <a:buNone/>
              <a:defRPr sz="38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800"/>
              <a:buNone/>
              <a:defRPr sz="38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800"/>
              <a:buNone/>
              <a:defRPr sz="38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800"/>
              <a:buNone/>
              <a:defRPr sz="38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800"/>
              <a:buNone/>
              <a:defRPr sz="3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04" name="Google Shape;304;p33"/>
          <p:cNvSpPr txBox="1">
            <a:spLocks noGrp="1"/>
          </p:cNvSpPr>
          <p:nvPr>
            <p:ph type="body" idx="1"/>
          </p:nvPr>
        </p:nvSpPr>
        <p:spPr>
          <a:xfrm>
            <a:off x="720000" y="1832500"/>
            <a:ext cx="3692400" cy="26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5" name="Google Shape;305;p33"/>
          <p:cNvSpPr/>
          <p:nvPr/>
        </p:nvSpPr>
        <p:spPr>
          <a:xfrm rot="5559313">
            <a:off x="3616544" y="1581602"/>
            <a:ext cx="6716284" cy="1733877"/>
          </a:xfrm>
          <a:custGeom>
            <a:avLst/>
            <a:gdLst/>
            <a:ahLst/>
            <a:cxnLst/>
            <a:rect l="l" t="t" r="r" b="b"/>
            <a:pathLst>
              <a:path w="382938" h="69357" extrusionOk="0">
                <a:moveTo>
                  <a:pt x="0" y="19537"/>
                </a:moveTo>
                <a:cubicBezTo>
                  <a:pt x="17698" y="27407"/>
                  <a:pt x="76360" y="60599"/>
                  <a:pt x="106189" y="66758"/>
                </a:cubicBezTo>
                <a:cubicBezTo>
                  <a:pt x="136018" y="72918"/>
                  <a:pt x="149396" y="67588"/>
                  <a:pt x="178975" y="56494"/>
                </a:cubicBezTo>
                <a:cubicBezTo>
                  <a:pt x="208554" y="45400"/>
                  <a:pt x="249667" y="3290"/>
                  <a:pt x="283661" y="196"/>
                </a:cubicBezTo>
                <a:cubicBezTo>
                  <a:pt x="317655" y="-2897"/>
                  <a:pt x="366392" y="31644"/>
                  <a:pt x="382938" y="37933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2">
  <p:cSld name="CUSTOM_1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18" name="Google Shape;318;p36"/>
          <p:cNvSpPr txBox="1">
            <a:spLocks noGrp="1"/>
          </p:cNvSpPr>
          <p:nvPr>
            <p:ph type="subTitle" idx="1"/>
          </p:nvPr>
        </p:nvSpPr>
        <p:spPr>
          <a:xfrm>
            <a:off x="984400" y="2751698"/>
            <a:ext cx="1920900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19" name="Google Shape;319;p36"/>
          <p:cNvSpPr txBox="1">
            <a:spLocks noGrp="1"/>
          </p:cNvSpPr>
          <p:nvPr>
            <p:ph type="subTitle" idx="2"/>
          </p:nvPr>
        </p:nvSpPr>
        <p:spPr>
          <a:xfrm>
            <a:off x="3802569" y="2751698"/>
            <a:ext cx="1920900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0" name="Google Shape;320;p36"/>
          <p:cNvSpPr txBox="1">
            <a:spLocks noGrp="1"/>
          </p:cNvSpPr>
          <p:nvPr>
            <p:ph type="subTitle" idx="3"/>
          </p:nvPr>
        </p:nvSpPr>
        <p:spPr>
          <a:xfrm>
            <a:off x="6490139" y="2751698"/>
            <a:ext cx="1920900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1" name="Google Shape;321;p36"/>
          <p:cNvSpPr/>
          <p:nvPr/>
        </p:nvSpPr>
        <p:spPr>
          <a:xfrm rot="238169">
            <a:off x="1024688" y="1670729"/>
            <a:ext cx="2292036" cy="2191340"/>
          </a:xfrm>
          <a:custGeom>
            <a:avLst/>
            <a:gdLst/>
            <a:ahLst/>
            <a:cxnLst/>
            <a:rect l="l" t="t" r="r" b="b"/>
            <a:pathLst>
              <a:path w="47082" h="55935" extrusionOk="0">
                <a:moveTo>
                  <a:pt x="29627" y="1"/>
                </a:moveTo>
                <a:lnTo>
                  <a:pt x="18888" y="26"/>
                </a:lnTo>
                <a:lnTo>
                  <a:pt x="13506" y="76"/>
                </a:lnTo>
                <a:lnTo>
                  <a:pt x="8124" y="101"/>
                </a:lnTo>
                <a:lnTo>
                  <a:pt x="2742" y="252"/>
                </a:lnTo>
                <a:lnTo>
                  <a:pt x="2213" y="277"/>
                </a:lnTo>
                <a:lnTo>
                  <a:pt x="1182" y="428"/>
                </a:lnTo>
                <a:lnTo>
                  <a:pt x="554" y="730"/>
                </a:lnTo>
                <a:lnTo>
                  <a:pt x="252" y="1032"/>
                </a:lnTo>
                <a:lnTo>
                  <a:pt x="51" y="1434"/>
                </a:lnTo>
                <a:lnTo>
                  <a:pt x="0" y="1937"/>
                </a:lnTo>
                <a:lnTo>
                  <a:pt x="25" y="2264"/>
                </a:lnTo>
                <a:lnTo>
                  <a:pt x="101" y="2390"/>
                </a:lnTo>
                <a:lnTo>
                  <a:pt x="352" y="2340"/>
                </a:lnTo>
                <a:lnTo>
                  <a:pt x="378" y="2214"/>
                </a:lnTo>
                <a:lnTo>
                  <a:pt x="403" y="1912"/>
                </a:lnTo>
                <a:lnTo>
                  <a:pt x="755" y="1434"/>
                </a:lnTo>
                <a:lnTo>
                  <a:pt x="1434" y="1082"/>
                </a:lnTo>
                <a:lnTo>
                  <a:pt x="2364" y="856"/>
                </a:lnTo>
                <a:lnTo>
                  <a:pt x="4024" y="705"/>
                </a:lnTo>
                <a:lnTo>
                  <a:pt x="6388" y="705"/>
                </a:lnTo>
                <a:lnTo>
                  <a:pt x="7420" y="755"/>
                </a:lnTo>
                <a:lnTo>
                  <a:pt x="8400" y="806"/>
                </a:lnTo>
                <a:lnTo>
                  <a:pt x="8954" y="806"/>
                </a:lnTo>
                <a:lnTo>
                  <a:pt x="13305" y="755"/>
                </a:lnTo>
                <a:lnTo>
                  <a:pt x="17630" y="755"/>
                </a:lnTo>
                <a:lnTo>
                  <a:pt x="26106" y="730"/>
                </a:lnTo>
                <a:lnTo>
                  <a:pt x="34582" y="780"/>
                </a:lnTo>
                <a:lnTo>
                  <a:pt x="35261" y="806"/>
                </a:lnTo>
                <a:lnTo>
                  <a:pt x="36493" y="1057"/>
                </a:lnTo>
                <a:lnTo>
                  <a:pt x="37273" y="1460"/>
                </a:lnTo>
                <a:lnTo>
                  <a:pt x="37700" y="1837"/>
                </a:lnTo>
                <a:lnTo>
                  <a:pt x="38052" y="2315"/>
                </a:lnTo>
                <a:lnTo>
                  <a:pt x="38329" y="2918"/>
                </a:lnTo>
                <a:lnTo>
                  <a:pt x="38430" y="3245"/>
                </a:lnTo>
                <a:lnTo>
                  <a:pt x="38606" y="4226"/>
                </a:lnTo>
                <a:lnTo>
                  <a:pt x="38706" y="6263"/>
                </a:lnTo>
                <a:lnTo>
                  <a:pt x="38756" y="7244"/>
                </a:lnTo>
                <a:lnTo>
                  <a:pt x="38983" y="11343"/>
                </a:lnTo>
                <a:lnTo>
                  <a:pt x="39234" y="15443"/>
                </a:lnTo>
                <a:lnTo>
                  <a:pt x="39737" y="24069"/>
                </a:lnTo>
                <a:lnTo>
                  <a:pt x="40265" y="32696"/>
                </a:lnTo>
                <a:lnTo>
                  <a:pt x="40291" y="32847"/>
                </a:lnTo>
                <a:lnTo>
                  <a:pt x="40492" y="33048"/>
                </a:lnTo>
                <a:lnTo>
                  <a:pt x="40643" y="33048"/>
                </a:lnTo>
                <a:lnTo>
                  <a:pt x="40668" y="33073"/>
                </a:lnTo>
                <a:lnTo>
                  <a:pt x="41422" y="33475"/>
                </a:lnTo>
                <a:lnTo>
                  <a:pt x="42831" y="34331"/>
                </a:lnTo>
                <a:lnTo>
                  <a:pt x="44139" y="35311"/>
                </a:lnTo>
                <a:lnTo>
                  <a:pt x="45371" y="36443"/>
                </a:lnTo>
                <a:lnTo>
                  <a:pt x="45924" y="37047"/>
                </a:lnTo>
                <a:lnTo>
                  <a:pt x="44289" y="36971"/>
                </a:lnTo>
                <a:lnTo>
                  <a:pt x="42655" y="36921"/>
                </a:lnTo>
                <a:lnTo>
                  <a:pt x="42127" y="36871"/>
                </a:lnTo>
                <a:lnTo>
                  <a:pt x="41221" y="36795"/>
                </a:lnTo>
                <a:lnTo>
                  <a:pt x="40643" y="36846"/>
                </a:lnTo>
                <a:lnTo>
                  <a:pt x="40391" y="36946"/>
                </a:lnTo>
                <a:lnTo>
                  <a:pt x="40215" y="37047"/>
                </a:lnTo>
                <a:lnTo>
                  <a:pt x="39939" y="37298"/>
                </a:lnTo>
                <a:lnTo>
                  <a:pt x="39662" y="37826"/>
                </a:lnTo>
                <a:lnTo>
                  <a:pt x="39486" y="39109"/>
                </a:lnTo>
                <a:lnTo>
                  <a:pt x="39461" y="39889"/>
                </a:lnTo>
                <a:lnTo>
                  <a:pt x="39134" y="43812"/>
                </a:lnTo>
                <a:lnTo>
                  <a:pt x="38681" y="51684"/>
                </a:lnTo>
                <a:lnTo>
                  <a:pt x="38606" y="55608"/>
                </a:lnTo>
                <a:lnTo>
                  <a:pt x="38631" y="55784"/>
                </a:lnTo>
                <a:lnTo>
                  <a:pt x="38832" y="55934"/>
                </a:lnTo>
                <a:lnTo>
                  <a:pt x="39083" y="55934"/>
                </a:lnTo>
                <a:lnTo>
                  <a:pt x="39285" y="55784"/>
                </a:lnTo>
                <a:lnTo>
                  <a:pt x="39335" y="55608"/>
                </a:lnTo>
                <a:lnTo>
                  <a:pt x="39561" y="49823"/>
                </a:lnTo>
                <a:lnTo>
                  <a:pt x="39888" y="44013"/>
                </a:lnTo>
                <a:lnTo>
                  <a:pt x="39913" y="42605"/>
                </a:lnTo>
                <a:lnTo>
                  <a:pt x="40089" y="39587"/>
                </a:lnTo>
                <a:lnTo>
                  <a:pt x="40442" y="38355"/>
                </a:lnTo>
                <a:lnTo>
                  <a:pt x="40794" y="37776"/>
                </a:lnTo>
                <a:lnTo>
                  <a:pt x="41045" y="37600"/>
                </a:lnTo>
                <a:lnTo>
                  <a:pt x="41246" y="37525"/>
                </a:lnTo>
                <a:lnTo>
                  <a:pt x="41875" y="37499"/>
                </a:lnTo>
                <a:lnTo>
                  <a:pt x="42982" y="37625"/>
                </a:lnTo>
                <a:lnTo>
                  <a:pt x="43485" y="37676"/>
                </a:lnTo>
                <a:lnTo>
                  <a:pt x="45094" y="37726"/>
                </a:lnTo>
                <a:lnTo>
                  <a:pt x="46729" y="37801"/>
                </a:lnTo>
                <a:lnTo>
                  <a:pt x="46855" y="37776"/>
                </a:lnTo>
                <a:lnTo>
                  <a:pt x="47006" y="37650"/>
                </a:lnTo>
                <a:lnTo>
                  <a:pt x="47081" y="37374"/>
                </a:lnTo>
                <a:lnTo>
                  <a:pt x="46981" y="37173"/>
                </a:lnTo>
                <a:lnTo>
                  <a:pt x="46352" y="36443"/>
                </a:lnTo>
                <a:lnTo>
                  <a:pt x="44994" y="35135"/>
                </a:lnTo>
                <a:lnTo>
                  <a:pt x="43510" y="34004"/>
                </a:lnTo>
                <a:lnTo>
                  <a:pt x="41875" y="33048"/>
                </a:lnTo>
                <a:lnTo>
                  <a:pt x="40995" y="32671"/>
                </a:lnTo>
                <a:lnTo>
                  <a:pt x="40366" y="22007"/>
                </a:lnTo>
                <a:lnTo>
                  <a:pt x="39737" y="11343"/>
                </a:lnTo>
                <a:lnTo>
                  <a:pt x="39662" y="9181"/>
                </a:lnTo>
                <a:lnTo>
                  <a:pt x="39586" y="5760"/>
                </a:lnTo>
                <a:lnTo>
                  <a:pt x="39285" y="3572"/>
                </a:lnTo>
                <a:lnTo>
                  <a:pt x="39008" y="2541"/>
                </a:lnTo>
                <a:lnTo>
                  <a:pt x="38882" y="2164"/>
                </a:lnTo>
                <a:lnTo>
                  <a:pt x="38580" y="1535"/>
                </a:lnTo>
                <a:lnTo>
                  <a:pt x="38203" y="1057"/>
                </a:lnTo>
                <a:lnTo>
                  <a:pt x="37750" y="680"/>
                </a:lnTo>
                <a:lnTo>
                  <a:pt x="36996" y="303"/>
                </a:lnTo>
                <a:lnTo>
                  <a:pt x="35738" y="76"/>
                </a:lnTo>
                <a:lnTo>
                  <a:pt x="35009" y="51"/>
                </a:lnTo>
                <a:lnTo>
                  <a:pt x="2962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6"/>
          <p:cNvSpPr/>
          <p:nvPr/>
        </p:nvSpPr>
        <p:spPr>
          <a:xfrm rot="238292">
            <a:off x="685210" y="2258966"/>
            <a:ext cx="1697790" cy="1923333"/>
          </a:xfrm>
          <a:custGeom>
            <a:avLst/>
            <a:gdLst/>
            <a:ahLst/>
            <a:cxnLst/>
            <a:rect l="l" t="t" r="r" b="b"/>
            <a:pathLst>
              <a:path w="33124" h="49094" extrusionOk="0">
                <a:moveTo>
                  <a:pt x="227" y="0"/>
                </a:moveTo>
                <a:lnTo>
                  <a:pt x="26" y="26"/>
                </a:lnTo>
                <a:lnTo>
                  <a:pt x="1" y="126"/>
                </a:lnTo>
                <a:lnTo>
                  <a:pt x="303" y="2490"/>
                </a:lnTo>
                <a:lnTo>
                  <a:pt x="1133" y="7193"/>
                </a:lnTo>
                <a:lnTo>
                  <a:pt x="2566" y="14235"/>
                </a:lnTo>
                <a:lnTo>
                  <a:pt x="3522" y="18913"/>
                </a:lnTo>
                <a:lnTo>
                  <a:pt x="5458" y="28697"/>
                </a:lnTo>
                <a:lnTo>
                  <a:pt x="7445" y="38505"/>
                </a:lnTo>
                <a:lnTo>
                  <a:pt x="7722" y="40064"/>
                </a:lnTo>
                <a:lnTo>
                  <a:pt x="8149" y="42705"/>
                </a:lnTo>
                <a:lnTo>
                  <a:pt x="8552" y="44466"/>
                </a:lnTo>
                <a:lnTo>
                  <a:pt x="9105" y="46100"/>
                </a:lnTo>
                <a:lnTo>
                  <a:pt x="9709" y="47157"/>
                </a:lnTo>
                <a:lnTo>
                  <a:pt x="10212" y="47760"/>
                </a:lnTo>
                <a:lnTo>
                  <a:pt x="10790" y="48263"/>
                </a:lnTo>
                <a:lnTo>
                  <a:pt x="11444" y="48666"/>
                </a:lnTo>
                <a:lnTo>
                  <a:pt x="12224" y="48942"/>
                </a:lnTo>
                <a:lnTo>
                  <a:pt x="13129" y="49093"/>
                </a:lnTo>
                <a:lnTo>
                  <a:pt x="13607" y="49093"/>
                </a:lnTo>
                <a:lnTo>
                  <a:pt x="14739" y="49068"/>
                </a:lnTo>
                <a:lnTo>
                  <a:pt x="17002" y="48867"/>
                </a:lnTo>
                <a:lnTo>
                  <a:pt x="20397" y="48465"/>
                </a:lnTo>
                <a:lnTo>
                  <a:pt x="22661" y="48238"/>
                </a:lnTo>
                <a:lnTo>
                  <a:pt x="27716" y="47911"/>
                </a:lnTo>
                <a:lnTo>
                  <a:pt x="32796" y="47710"/>
                </a:lnTo>
                <a:lnTo>
                  <a:pt x="32947" y="47685"/>
                </a:lnTo>
                <a:lnTo>
                  <a:pt x="33123" y="47459"/>
                </a:lnTo>
                <a:lnTo>
                  <a:pt x="33123" y="47207"/>
                </a:lnTo>
                <a:lnTo>
                  <a:pt x="32947" y="47006"/>
                </a:lnTo>
                <a:lnTo>
                  <a:pt x="32796" y="46981"/>
                </a:lnTo>
                <a:lnTo>
                  <a:pt x="28521" y="47157"/>
                </a:lnTo>
                <a:lnTo>
                  <a:pt x="20020" y="47760"/>
                </a:lnTo>
                <a:lnTo>
                  <a:pt x="15770" y="48188"/>
                </a:lnTo>
                <a:lnTo>
                  <a:pt x="14412" y="48339"/>
                </a:lnTo>
                <a:lnTo>
                  <a:pt x="12475" y="48288"/>
                </a:lnTo>
                <a:lnTo>
                  <a:pt x="11570" y="47962"/>
                </a:lnTo>
                <a:lnTo>
                  <a:pt x="10991" y="47584"/>
                </a:lnTo>
                <a:lnTo>
                  <a:pt x="10715" y="47333"/>
                </a:lnTo>
                <a:lnTo>
                  <a:pt x="10337" y="46905"/>
                </a:lnTo>
                <a:lnTo>
                  <a:pt x="9809" y="45924"/>
                </a:lnTo>
                <a:lnTo>
                  <a:pt x="9357" y="44315"/>
                </a:lnTo>
                <a:lnTo>
                  <a:pt x="9155" y="43208"/>
                </a:lnTo>
                <a:lnTo>
                  <a:pt x="8250" y="38933"/>
                </a:lnTo>
                <a:lnTo>
                  <a:pt x="7395" y="34632"/>
                </a:lnTo>
                <a:lnTo>
                  <a:pt x="5634" y="26081"/>
                </a:lnTo>
                <a:lnTo>
                  <a:pt x="3924" y="17505"/>
                </a:lnTo>
                <a:lnTo>
                  <a:pt x="3094" y="13129"/>
                </a:lnTo>
                <a:lnTo>
                  <a:pt x="1837" y="6565"/>
                </a:lnTo>
                <a:lnTo>
                  <a:pt x="856" y="2239"/>
                </a:lnTo>
                <a:lnTo>
                  <a:pt x="303" y="101"/>
                </a:lnTo>
                <a:lnTo>
                  <a:pt x="2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3" name="Google Shape;323;p36"/>
          <p:cNvGrpSpPr/>
          <p:nvPr/>
        </p:nvGrpSpPr>
        <p:grpSpPr>
          <a:xfrm rot="10800000">
            <a:off x="2361521" y="4049692"/>
            <a:ext cx="524467" cy="326820"/>
            <a:chOff x="2828550" y="311760"/>
            <a:chExt cx="322075" cy="200700"/>
          </a:xfrm>
        </p:grpSpPr>
        <p:sp>
          <p:nvSpPr>
            <p:cNvPr id="324" name="Google Shape;324;p36"/>
            <p:cNvSpPr/>
            <p:nvPr/>
          </p:nvSpPr>
          <p:spPr>
            <a:xfrm>
              <a:off x="2988750" y="311760"/>
              <a:ext cx="161875" cy="200700"/>
            </a:xfrm>
            <a:custGeom>
              <a:avLst/>
              <a:gdLst/>
              <a:ahLst/>
              <a:cxnLst/>
              <a:rect l="l" t="t" r="r" b="b"/>
              <a:pathLst>
                <a:path w="6475" h="8028" extrusionOk="0">
                  <a:moveTo>
                    <a:pt x="3911" y="758"/>
                  </a:moveTo>
                  <a:cubicBezTo>
                    <a:pt x="3911" y="824"/>
                    <a:pt x="3944" y="856"/>
                    <a:pt x="3977" y="889"/>
                  </a:cubicBezTo>
                  <a:cubicBezTo>
                    <a:pt x="3747" y="1021"/>
                    <a:pt x="3550" y="1185"/>
                    <a:pt x="3385" y="1316"/>
                  </a:cubicBezTo>
                  <a:lnTo>
                    <a:pt x="3911" y="758"/>
                  </a:lnTo>
                  <a:close/>
                  <a:moveTo>
                    <a:pt x="2474" y="2346"/>
                  </a:moveTo>
                  <a:lnTo>
                    <a:pt x="2474" y="2346"/>
                  </a:lnTo>
                  <a:cubicBezTo>
                    <a:pt x="2370" y="2493"/>
                    <a:pt x="2286" y="2660"/>
                    <a:pt x="2202" y="2828"/>
                  </a:cubicBezTo>
                  <a:cubicBezTo>
                    <a:pt x="2235" y="2762"/>
                    <a:pt x="2235" y="2697"/>
                    <a:pt x="2268" y="2631"/>
                  </a:cubicBezTo>
                  <a:cubicBezTo>
                    <a:pt x="2334" y="2532"/>
                    <a:pt x="2367" y="2467"/>
                    <a:pt x="2432" y="2401"/>
                  </a:cubicBezTo>
                  <a:lnTo>
                    <a:pt x="2474" y="2346"/>
                  </a:lnTo>
                  <a:close/>
                  <a:moveTo>
                    <a:pt x="2137" y="3649"/>
                  </a:moveTo>
                  <a:cubicBezTo>
                    <a:pt x="2160" y="3673"/>
                    <a:pt x="2199" y="3696"/>
                    <a:pt x="2244" y="3696"/>
                  </a:cubicBezTo>
                  <a:cubicBezTo>
                    <a:pt x="2262" y="3696"/>
                    <a:pt x="2282" y="3692"/>
                    <a:pt x="2301" y="3682"/>
                  </a:cubicBezTo>
                  <a:lnTo>
                    <a:pt x="2399" y="3649"/>
                  </a:lnTo>
                  <a:lnTo>
                    <a:pt x="2399" y="3649"/>
                  </a:lnTo>
                  <a:cubicBezTo>
                    <a:pt x="2334" y="3682"/>
                    <a:pt x="2235" y="3748"/>
                    <a:pt x="2137" y="3814"/>
                  </a:cubicBezTo>
                  <a:lnTo>
                    <a:pt x="2137" y="3649"/>
                  </a:lnTo>
                  <a:close/>
                  <a:moveTo>
                    <a:pt x="1808" y="2697"/>
                  </a:moveTo>
                  <a:lnTo>
                    <a:pt x="1808" y="2697"/>
                  </a:lnTo>
                  <a:cubicBezTo>
                    <a:pt x="1611" y="3025"/>
                    <a:pt x="1414" y="3354"/>
                    <a:pt x="1249" y="3715"/>
                  </a:cubicBezTo>
                  <a:lnTo>
                    <a:pt x="1118" y="3978"/>
                  </a:lnTo>
                  <a:cubicBezTo>
                    <a:pt x="1216" y="3485"/>
                    <a:pt x="1446" y="3025"/>
                    <a:pt x="1808" y="2697"/>
                  </a:cubicBezTo>
                  <a:close/>
                  <a:moveTo>
                    <a:pt x="1709" y="4077"/>
                  </a:moveTo>
                  <a:lnTo>
                    <a:pt x="1709" y="4175"/>
                  </a:lnTo>
                  <a:lnTo>
                    <a:pt x="1644" y="4274"/>
                  </a:lnTo>
                  <a:lnTo>
                    <a:pt x="1709" y="4077"/>
                  </a:lnTo>
                  <a:close/>
                  <a:moveTo>
                    <a:pt x="4140" y="3935"/>
                  </a:moveTo>
                  <a:cubicBezTo>
                    <a:pt x="4515" y="3935"/>
                    <a:pt x="4845" y="4186"/>
                    <a:pt x="4963" y="4570"/>
                  </a:cubicBezTo>
                  <a:lnTo>
                    <a:pt x="4963" y="4635"/>
                  </a:lnTo>
                  <a:cubicBezTo>
                    <a:pt x="4667" y="4340"/>
                    <a:pt x="4338" y="4110"/>
                    <a:pt x="3977" y="3945"/>
                  </a:cubicBezTo>
                  <a:lnTo>
                    <a:pt x="4010" y="3945"/>
                  </a:lnTo>
                  <a:cubicBezTo>
                    <a:pt x="4053" y="3938"/>
                    <a:pt x="4097" y="3935"/>
                    <a:pt x="4140" y="3935"/>
                  </a:cubicBezTo>
                  <a:close/>
                  <a:moveTo>
                    <a:pt x="822" y="4372"/>
                  </a:moveTo>
                  <a:cubicBezTo>
                    <a:pt x="855" y="4405"/>
                    <a:pt x="888" y="4405"/>
                    <a:pt x="921" y="4405"/>
                  </a:cubicBezTo>
                  <a:cubicBezTo>
                    <a:pt x="855" y="4504"/>
                    <a:pt x="822" y="4635"/>
                    <a:pt x="789" y="4734"/>
                  </a:cubicBezTo>
                  <a:cubicBezTo>
                    <a:pt x="789" y="4602"/>
                    <a:pt x="822" y="4504"/>
                    <a:pt x="822" y="4372"/>
                  </a:cubicBezTo>
                  <a:close/>
                  <a:moveTo>
                    <a:pt x="3303" y="4852"/>
                  </a:moveTo>
                  <a:cubicBezTo>
                    <a:pt x="3341" y="4852"/>
                    <a:pt x="3380" y="4856"/>
                    <a:pt x="3418" y="4865"/>
                  </a:cubicBezTo>
                  <a:cubicBezTo>
                    <a:pt x="3484" y="4865"/>
                    <a:pt x="3582" y="4898"/>
                    <a:pt x="3648" y="4931"/>
                  </a:cubicBezTo>
                  <a:cubicBezTo>
                    <a:pt x="3582" y="4997"/>
                    <a:pt x="3517" y="5095"/>
                    <a:pt x="3451" y="5161"/>
                  </a:cubicBezTo>
                  <a:cubicBezTo>
                    <a:pt x="3352" y="5030"/>
                    <a:pt x="3188" y="4931"/>
                    <a:pt x="3024" y="4898"/>
                  </a:cubicBezTo>
                  <a:cubicBezTo>
                    <a:pt x="3117" y="4875"/>
                    <a:pt x="3210" y="4852"/>
                    <a:pt x="3303" y="4852"/>
                  </a:cubicBezTo>
                  <a:close/>
                  <a:moveTo>
                    <a:pt x="3812" y="5062"/>
                  </a:moveTo>
                  <a:cubicBezTo>
                    <a:pt x="3911" y="5227"/>
                    <a:pt x="3944" y="5424"/>
                    <a:pt x="3845" y="5588"/>
                  </a:cubicBezTo>
                  <a:cubicBezTo>
                    <a:pt x="3747" y="5753"/>
                    <a:pt x="3582" y="5851"/>
                    <a:pt x="3418" y="5917"/>
                  </a:cubicBezTo>
                  <a:cubicBezTo>
                    <a:pt x="3550" y="5753"/>
                    <a:pt x="3582" y="5555"/>
                    <a:pt x="3517" y="5358"/>
                  </a:cubicBezTo>
                  <a:cubicBezTo>
                    <a:pt x="3648" y="5293"/>
                    <a:pt x="3714" y="5194"/>
                    <a:pt x="3812" y="5095"/>
                  </a:cubicBezTo>
                  <a:lnTo>
                    <a:pt x="3812" y="5062"/>
                  </a:lnTo>
                  <a:close/>
                  <a:moveTo>
                    <a:pt x="4897" y="5457"/>
                  </a:moveTo>
                  <a:cubicBezTo>
                    <a:pt x="4930" y="5523"/>
                    <a:pt x="4930" y="5555"/>
                    <a:pt x="4963" y="5621"/>
                  </a:cubicBezTo>
                  <a:lnTo>
                    <a:pt x="4930" y="5621"/>
                  </a:lnTo>
                  <a:cubicBezTo>
                    <a:pt x="4897" y="5720"/>
                    <a:pt x="4864" y="5851"/>
                    <a:pt x="4798" y="5950"/>
                  </a:cubicBezTo>
                  <a:cubicBezTo>
                    <a:pt x="4798" y="5884"/>
                    <a:pt x="4831" y="5785"/>
                    <a:pt x="4831" y="5720"/>
                  </a:cubicBezTo>
                  <a:cubicBezTo>
                    <a:pt x="4864" y="5621"/>
                    <a:pt x="4897" y="5555"/>
                    <a:pt x="4897" y="5457"/>
                  </a:cubicBezTo>
                  <a:close/>
                  <a:moveTo>
                    <a:pt x="4305" y="3485"/>
                  </a:moveTo>
                  <a:lnTo>
                    <a:pt x="4305" y="3485"/>
                  </a:lnTo>
                  <a:cubicBezTo>
                    <a:pt x="5160" y="3781"/>
                    <a:pt x="5751" y="4570"/>
                    <a:pt x="5751" y="5490"/>
                  </a:cubicBezTo>
                  <a:cubicBezTo>
                    <a:pt x="5718" y="5720"/>
                    <a:pt x="5653" y="5950"/>
                    <a:pt x="5587" y="6180"/>
                  </a:cubicBezTo>
                  <a:cubicBezTo>
                    <a:pt x="5620" y="6015"/>
                    <a:pt x="5653" y="5884"/>
                    <a:pt x="5653" y="5753"/>
                  </a:cubicBezTo>
                  <a:cubicBezTo>
                    <a:pt x="5718" y="5128"/>
                    <a:pt x="5521" y="4537"/>
                    <a:pt x="5094" y="4077"/>
                  </a:cubicBezTo>
                  <a:cubicBezTo>
                    <a:pt x="5061" y="3978"/>
                    <a:pt x="4995" y="3912"/>
                    <a:pt x="4897" y="3847"/>
                  </a:cubicBezTo>
                  <a:cubicBezTo>
                    <a:pt x="4831" y="3781"/>
                    <a:pt x="4765" y="3715"/>
                    <a:pt x="4667" y="3682"/>
                  </a:cubicBezTo>
                  <a:cubicBezTo>
                    <a:pt x="4535" y="3617"/>
                    <a:pt x="4437" y="3551"/>
                    <a:pt x="4305" y="3485"/>
                  </a:cubicBezTo>
                  <a:close/>
                  <a:moveTo>
                    <a:pt x="4404" y="5654"/>
                  </a:moveTo>
                  <a:cubicBezTo>
                    <a:pt x="4404" y="5676"/>
                    <a:pt x="4404" y="5698"/>
                    <a:pt x="4404" y="5720"/>
                  </a:cubicBezTo>
                  <a:cubicBezTo>
                    <a:pt x="4338" y="5818"/>
                    <a:pt x="4272" y="5917"/>
                    <a:pt x="4207" y="6015"/>
                  </a:cubicBezTo>
                  <a:lnTo>
                    <a:pt x="4174" y="5983"/>
                  </a:lnTo>
                  <a:cubicBezTo>
                    <a:pt x="3977" y="6180"/>
                    <a:pt x="3714" y="6311"/>
                    <a:pt x="3418" y="6377"/>
                  </a:cubicBezTo>
                  <a:cubicBezTo>
                    <a:pt x="3845" y="6278"/>
                    <a:pt x="4174" y="6015"/>
                    <a:pt x="4404" y="5654"/>
                  </a:cubicBezTo>
                  <a:close/>
                  <a:moveTo>
                    <a:pt x="789" y="6245"/>
                  </a:moveTo>
                  <a:cubicBezTo>
                    <a:pt x="789" y="6278"/>
                    <a:pt x="822" y="6278"/>
                    <a:pt x="855" y="6278"/>
                  </a:cubicBezTo>
                  <a:cubicBezTo>
                    <a:pt x="954" y="6541"/>
                    <a:pt x="1118" y="6771"/>
                    <a:pt x="1348" y="6936"/>
                  </a:cubicBezTo>
                  <a:lnTo>
                    <a:pt x="1381" y="6968"/>
                  </a:lnTo>
                  <a:cubicBezTo>
                    <a:pt x="1414" y="7034"/>
                    <a:pt x="1446" y="7100"/>
                    <a:pt x="1512" y="7166"/>
                  </a:cubicBezTo>
                  <a:cubicBezTo>
                    <a:pt x="1184" y="6936"/>
                    <a:pt x="921" y="6640"/>
                    <a:pt x="756" y="6278"/>
                  </a:cubicBezTo>
                  <a:lnTo>
                    <a:pt x="789" y="6245"/>
                  </a:lnTo>
                  <a:close/>
                  <a:moveTo>
                    <a:pt x="2169" y="7264"/>
                  </a:moveTo>
                  <a:cubicBezTo>
                    <a:pt x="2465" y="7330"/>
                    <a:pt x="2728" y="7363"/>
                    <a:pt x="3024" y="7363"/>
                  </a:cubicBezTo>
                  <a:cubicBezTo>
                    <a:pt x="3057" y="7428"/>
                    <a:pt x="3089" y="7494"/>
                    <a:pt x="3188" y="7494"/>
                  </a:cubicBezTo>
                  <a:cubicBezTo>
                    <a:pt x="2827" y="7494"/>
                    <a:pt x="2498" y="7428"/>
                    <a:pt x="2169" y="7264"/>
                  </a:cubicBezTo>
                  <a:close/>
                  <a:moveTo>
                    <a:pt x="3803" y="1"/>
                  </a:moveTo>
                  <a:cubicBezTo>
                    <a:pt x="3769" y="1"/>
                    <a:pt x="3737" y="12"/>
                    <a:pt x="3714" y="35"/>
                  </a:cubicBezTo>
                  <a:cubicBezTo>
                    <a:pt x="2367" y="922"/>
                    <a:pt x="1249" y="2171"/>
                    <a:pt x="526" y="3617"/>
                  </a:cubicBezTo>
                  <a:cubicBezTo>
                    <a:pt x="1" y="4865"/>
                    <a:pt x="1" y="6541"/>
                    <a:pt x="1184" y="7461"/>
                  </a:cubicBezTo>
                  <a:cubicBezTo>
                    <a:pt x="1739" y="7837"/>
                    <a:pt x="2381" y="8028"/>
                    <a:pt x="3027" y="8028"/>
                  </a:cubicBezTo>
                  <a:cubicBezTo>
                    <a:pt x="3566" y="8028"/>
                    <a:pt x="4107" y="7895"/>
                    <a:pt x="4601" y="7626"/>
                  </a:cubicBezTo>
                  <a:cubicBezTo>
                    <a:pt x="5751" y="7034"/>
                    <a:pt x="6474" y="5753"/>
                    <a:pt x="5948" y="4537"/>
                  </a:cubicBezTo>
                  <a:cubicBezTo>
                    <a:pt x="5518" y="3586"/>
                    <a:pt x="4604" y="3040"/>
                    <a:pt x="3658" y="3040"/>
                  </a:cubicBezTo>
                  <a:cubicBezTo>
                    <a:pt x="3231" y="3040"/>
                    <a:pt x="2798" y="3152"/>
                    <a:pt x="2399" y="3387"/>
                  </a:cubicBezTo>
                  <a:cubicBezTo>
                    <a:pt x="2761" y="2434"/>
                    <a:pt x="3451" y="1645"/>
                    <a:pt x="4338" y="1152"/>
                  </a:cubicBezTo>
                  <a:cubicBezTo>
                    <a:pt x="4437" y="1086"/>
                    <a:pt x="4470" y="988"/>
                    <a:pt x="4404" y="889"/>
                  </a:cubicBezTo>
                  <a:lnTo>
                    <a:pt x="3977" y="101"/>
                  </a:lnTo>
                  <a:cubicBezTo>
                    <a:pt x="3934" y="37"/>
                    <a:pt x="3864" y="1"/>
                    <a:pt x="3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6"/>
            <p:cNvSpPr/>
            <p:nvPr/>
          </p:nvSpPr>
          <p:spPr>
            <a:xfrm>
              <a:off x="2828550" y="311760"/>
              <a:ext cx="162700" cy="200700"/>
            </a:xfrm>
            <a:custGeom>
              <a:avLst/>
              <a:gdLst/>
              <a:ahLst/>
              <a:cxnLst/>
              <a:rect l="l" t="t" r="r" b="b"/>
              <a:pathLst>
                <a:path w="6508" h="8028" extrusionOk="0">
                  <a:moveTo>
                    <a:pt x="3944" y="758"/>
                  </a:moveTo>
                  <a:lnTo>
                    <a:pt x="4043" y="889"/>
                  </a:lnTo>
                  <a:cubicBezTo>
                    <a:pt x="3813" y="1021"/>
                    <a:pt x="3615" y="1152"/>
                    <a:pt x="3418" y="1316"/>
                  </a:cubicBezTo>
                  <a:lnTo>
                    <a:pt x="3944" y="758"/>
                  </a:lnTo>
                  <a:close/>
                  <a:moveTo>
                    <a:pt x="2597" y="2236"/>
                  </a:moveTo>
                  <a:cubicBezTo>
                    <a:pt x="2465" y="2434"/>
                    <a:pt x="2367" y="2631"/>
                    <a:pt x="2268" y="2828"/>
                  </a:cubicBezTo>
                  <a:lnTo>
                    <a:pt x="2268" y="2795"/>
                  </a:lnTo>
                  <a:cubicBezTo>
                    <a:pt x="2301" y="2729"/>
                    <a:pt x="2301" y="2664"/>
                    <a:pt x="2334" y="2598"/>
                  </a:cubicBezTo>
                  <a:cubicBezTo>
                    <a:pt x="2400" y="2532"/>
                    <a:pt x="2433" y="2467"/>
                    <a:pt x="2498" y="2368"/>
                  </a:cubicBezTo>
                  <a:lnTo>
                    <a:pt x="2597" y="2236"/>
                  </a:lnTo>
                  <a:close/>
                  <a:moveTo>
                    <a:pt x="2202" y="3617"/>
                  </a:moveTo>
                  <a:cubicBezTo>
                    <a:pt x="2227" y="3665"/>
                    <a:pt x="2268" y="3695"/>
                    <a:pt x="2315" y="3695"/>
                  </a:cubicBezTo>
                  <a:cubicBezTo>
                    <a:pt x="2332" y="3695"/>
                    <a:pt x="2349" y="3691"/>
                    <a:pt x="2367" y="3682"/>
                  </a:cubicBezTo>
                  <a:lnTo>
                    <a:pt x="2465" y="3617"/>
                  </a:lnTo>
                  <a:lnTo>
                    <a:pt x="2465" y="3617"/>
                  </a:lnTo>
                  <a:cubicBezTo>
                    <a:pt x="2367" y="3682"/>
                    <a:pt x="2301" y="3748"/>
                    <a:pt x="2202" y="3814"/>
                  </a:cubicBezTo>
                  <a:lnTo>
                    <a:pt x="2202" y="3617"/>
                  </a:lnTo>
                  <a:close/>
                  <a:moveTo>
                    <a:pt x="1841" y="2697"/>
                  </a:moveTo>
                  <a:lnTo>
                    <a:pt x="1841" y="2697"/>
                  </a:lnTo>
                  <a:cubicBezTo>
                    <a:pt x="1644" y="3025"/>
                    <a:pt x="1480" y="3354"/>
                    <a:pt x="1282" y="3715"/>
                  </a:cubicBezTo>
                  <a:lnTo>
                    <a:pt x="1184" y="3978"/>
                  </a:lnTo>
                  <a:cubicBezTo>
                    <a:pt x="1250" y="3485"/>
                    <a:pt x="1480" y="3025"/>
                    <a:pt x="1841" y="2697"/>
                  </a:cubicBezTo>
                  <a:close/>
                  <a:moveTo>
                    <a:pt x="1742" y="4077"/>
                  </a:moveTo>
                  <a:lnTo>
                    <a:pt x="1775" y="4175"/>
                  </a:lnTo>
                  <a:lnTo>
                    <a:pt x="1677" y="4274"/>
                  </a:lnTo>
                  <a:cubicBezTo>
                    <a:pt x="1677" y="4208"/>
                    <a:pt x="1710" y="4142"/>
                    <a:pt x="1742" y="4077"/>
                  </a:cubicBezTo>
                  <a:close/>
                  <a:moveTo>
                    <a:pt x="4173" y="3935"/>
                  </a:moveTo>
                  <a:cubicBezTo>
                    <a:pt x="4548" y="3935"/>
                    <a:pt x="4878" y="4186"/>
                    <a:pt x="4996" y="4570"/>
                  </a:cubicBezTo>
                  <a:lnTo>
                    <a:pt x="4996" y="4635"/>
                  </a:lnTo>
                  <a:cubicBezTo>
                    <a:pt x="4733" y="4340"/>
                    <a:pt x="4404" y="4110"/>
                    <a:pt x="4043" y="3945"/>
                  </a:cubicBezTo>
                  <a:cubicBezTo>
                    <a:pt x="4087" y="3938"/>
                    <a:pt x="4130" y="3935"/>
                    <a:pt x="4173" y="3935"/>
                  </a:cubicBezTo>
                  <a:close/>
                  <a:moveTo>
                    <a:pt x="888" y="4372"/>
                  </a:moveTo>
                  <a:cubicBezTo>
                    <a:pt x="888" y="4405"/>
                    <a:pt x="921" y="4405"/>
                    <a:pt x="954" y="4405"/>
                  </a:cubicBezTo>
                  <a:cubicBezTo>
                    <a:pt x="921" y="4504"/>
                    <a:pt x="855" y="4635"/>
                    <a:pt x="822" y="4734"/>
                  </a:cubicBezTo>
                  <a:cubicBezTo>
                    <a:pt x="822" y="4602"/>
                    <a:pt x="855" y="4504"/>
                    <a:pt x="888" y="4372"/>
                  </a:cubicBezTo>
                  <a:close/>
                  <a:moveTo>
                    <a:pt x="3337" y="4852"/>
                  </a:moveTo>
                  <a:cubicBezTo>
                    <a:pt x="3374" y="4852"/>
                    <a:pt x="3413" y="4856"/>
                    <a:pt x="3451" y="4865"/>
                  </a:cubicBezTo>
                  <a:cubicBezTo>
                    <a:pt x="3550" y="4865"/>
                    <a:pt x="3615" y="4898"/>
                    <a:pt x="3681" y="4931"/>
                  </a:cubicBezTo>
                  <a:cubicBezTo>
                    <a:pt x="3615" y="4997"/>
                    <a:pt x="3550" y="5095"/>
                    <a:pt x="3484" y="5161"/>
                  </a:cubicBezTo>
                  <a:cubicBezTo>
                    <a:pt x="3385" y="5030"/>
                    <a:pt x="3254" y="4931"/>
                    <a:pt x="3090" y="4898"/>
                  </a:cubicBezTo>
                  <a:cubicBezTo>
                    <a:pt x="3159" y="4875"/>
                    <a:pt x="3246" y="4852"/>
                    <a:pt x="3337" y="4852"/>
                  </a:cubicBezTo>
                  <a:close/>
                  <a:moveTo>
                    <a:pt x="3846" y="5062"/>
                  </a:moveTo>
                  <a:cubicBezTo>
                    <a:pt x="3977" y="5227"/>
                    <a:pt x="3977" y="5424"/>
                    <a:pt x="3878" y="5588"/>
                  </a:cubicBezTo>
                  <a:cubicBezTo>
                    <a:pt x="3780" y="5753"/>
                    <a:pt x="3648" y="5851"/>
                    <a:pt x="3484" y="5917"/>
                  </a:cubicBezTo>
                  <a:cubicBezTo>
                    <a:pt x="3615" y="5753"/>
                    <a:pt x="3648" y="5555"/>
                    <a:pt x="3583" y="5358"/>
                  </a:cubicBezTo>
                  <a:cubicBezTo>
                    <a:pt x="3681" y="5293"/>
                    <a:pt x="3780" y="5194"/>
                    <a:pt x="3846" y="5095"/>
                  </a:cubicBezTo>
                  <a:lnTo>
                    <a:pt x="3846" y="5062"/>
                  </a:lnTo>
                  <a:close/>
                  <a:moveTo>
                    <a:pt x="4963" y="5457"/>
                  </a:moveTo>
                  <a:cubicBezTo>
                    <a:pt x="4963" y="5523"/>
                    <a:pt x="4996" y="5555"/>
                    <a:pt x="4996" y="5621"/>
                  </a:cubicBezTo>
                  <a:cubicBezTo>
                    <a:pt x="4963" y="5753"/>
                    <a:pt x="4897" y="5851"/>
                    <a:pt x="4831" y="5950"/>
                  </a:cubicBezTo>
                  <a:cubicBezTo>
                    <a:pt x="4864" y="5884"/>
                    <a:pt x="4864" y="5785"/>
                    <a:pt x="4864" y="5720"/>
                  </a:cubicBezTo>
                  <a:cubicBezTo>
                    <a:pt x="4897" y="5621"/>
                    <a:pt x="4930" y="5555"/>
                    <a:pt x="4963" y="5457"/>
                  </a:cubicBezTo>
                  <a:close/>
                  <a:moveTo>
                    <a:pt x="4338" y="3485"/>
                  </a:moveTo>
                  <a:cubicBezTo>
                    <a:pt x="4470" y="3518"/>
                    <a:pt x="4601" y="3584"/>
                    <a:pt x="4700" y="3617"/>
                  </a:cubicBezTo>
                  <a:cubicBezTo>
                    <a:pt x="5390" y="3978"/>
                    <a:pt x="5817" y="4701"/>
                    <a:pt x="5784" y="5490"/>
                  </a:cubicBezTo>
                  <a:lnTo>
                    <a:pt x="5784" y="5457"/>
                  </a:lnTo>
                  <a:cubicBezTo>
                    <a:pt x="5784" y="5720"/>
                    <a:pt x="5719" y="5950"/>
                    <a:pt x="5620" y="6180"/>
                  </a:cubicBezTo>
                  <a:cubicBezTo>
                    <a:pt x="5653" y="6015"/>
                    <a:pt x="5686" y="5884"/>
                    <a:pt x="5686" y="5753"/>
                  </a:cubicBezTo>
                  <a:cubicBezTo>
                    <a:pt x="5784" y="5128"/>
                    <a:pt x="5587" y="4537"/>
                    <a:pt x="5160" y="4077"/>
                  </a:cubicBezTo>
                  <a:cubicBezTo>
                    <a:pt x="5094" y="3978"/>
                    <a:pt x="5028" y="3912"/>
                    <a:pt x="4963" y="3847"/>
                  </a:cubicBezTo>
                  <a:cubicBezTo>
                    <a:pt x="4897" y="3781"/>
                    <a:pt x="4798" y="3715"/>
                    <a:pt x="4700" y="3682"/>
                  </a:cubicBezTo>
                  <a:cubicBezTo>
                    <a:pt x="4601" y="3617"/>
                    <a:pt x="4470" y="3551"/>
                    <a:pt x="4338" y="3485"/>
                  </a:cubicBezTo>
                  <a:close/>
                  <a:moveTo>
                    <a:pt x="4437" y="5654"/>
                  </a:moveTo>
                  <a:cubicBezTo>
                    <a:pt x="4437" y="5676"/>
                    <a:pt x="4437" y="5698"/>
                    <a:pt x="4437" y="5720"/>
                  </a:cubicBezTo>
                  <a:cubicBezTo>
                    <a:pt x="4404" y="5818"/>
                    <a:pt x="4306" y="5917"/>
                    <a:pt x="4240" y="6015"/>
                  </a:cubicBezTo>
                  <a:lnTo>
                    <a:pt x="4240" y="5983"/>
                  </a:lnTo>
                  <a:cubicBezTo>
                    <a:pt x="4010" y="6180"/>
                    <a:pt x="3747" y="6311"/>
                    <a:pt x="3484" y="6377"/>
                  </a:cubicBezTo>
                  <a:cubicBezTo>
                    <a:pt x="3878" y="6278"/>
                    <a:pt x="4240" y="6015"/>
                    <a:pt x="4437" y="5654"/>
                  </a:cubicBezTo>
                  <a:close/>
                  <a:moveTo>
                    <a:pt x="822" y="6245"/>
                  </a:moveTo>
                  <a:cubicBezTo>
                    <a:pt x="855" y="6278"/>
                    <a:pt x="888" y="6278"/>
                    <a:pt x="921" y="6278"/>
                  </a:cubicBezTo>
                  <a:cubicBezTo>
                    <a:pt x="987" y="6541"/>
                    <a:pt x="1151" y="6771"/>
                    <a:pt x="1381" y="6936"/>
                  </a:cubicBezTo>
                  <a:lnTo>
                    <a:pt x="1447" y="6968"/>
                  </a:lnTo>
                  <a:cubicBezTo>
                    <a:pt x="1447" y="7034"/>
                    <a:pt x="1480" y="7100"/>
                    <a:pt x="1545" y="7166"/>
                  </a:cubicBezTo>
                  <a:cubicBezTo>
                    <a:pt x="1217" y="6936"/>
                    <a:pt x="954" y="6640"/>
                    <a:pt x="790" y="6278"/>
                  </a:cubicBezTo>
                  <a:lnTo>
                    <a:pt x="822" y="6245"/>
                  </a:lnTo>
                  <a:close/>
                  <a:moveTo>
                    <a:pt x="2202" y="7264"/>
                  </a:moveTo>
                  <a:lnTo>
                    <a:pt x="2202" y="7264"/>
                  </a:lnTo>
                  <a:cubicBezTo>
                    <a:pt x="2498" y="7330"/>
                    <a:pt x="2794" y="7363"/>
                    <a:pt x="3057" y="7363"/>
                  </a:cubicBezTo>
                  <a:lnTo>
                    <a:pt x="3090" y="7363"/>
                  </a:lnTo>
                  <a:cubicBezTo>
                    <a:pt x="3090" y="7428"/>
                    <a:pt x="3155" y="7494"/>
                    <a:pt x="3221" y="7494"/>
                  </a:cubicBezTo>
                  <a:cubicBezTo>
                    <a:pt x="2893" y="7494"/>
                    <a:pt x="2531" y="7428"/>
                    <a:pt x="2202" y="7264"/>
                  </a:cubicBezTo>
                  <a:close/>
                  <a:moveTo>
                    <a:pt x="3850" y="1"/>
                  </a:moveTo>
                  <a:cubicBezTo>
                    <a:pt x="3817" y="1"/>
                    <a:pt x="3782" y="12"/>
                    <a:pt x="3747" y="35"/>
                  </a:cubicBezTo>
                  <a:cubicBezTo>
                    <a:pt x="2400" y="922"/>
                    <a:pt x="1315" y="2171"/>
                    <a:pt x="592" y="3617"/>
                  </a:cubicBezTo>
                  <a:cubicBezTo>
                    <a:pt x="1" y="4865"/>
                    <a:pt x="1" y="6541"/>
                    <a:pt x="1217" y="7461"/>
                  </a:cubicBezTo>
                  <a:cubicBezTo>
                    <a:pt x="1772" y="7837"/>
                    <a:pt x="2414" y="8028"/>
                    <a:pt x="3065" y="8028"/>
                  </a:cubicBezTo>
                  <a:cubicBezTo>
                    <a:pt x="3609" y="8028"/>
                    <a:pt x="4158" y="7895"/>
                    <a:pt x="4667" y="7626"/>
                  </a:cubicBezTo>
                  <a:cubicBezTo>
                    <a:pt x="5784" y="7034"/>
                    <a:pt x="6507" y="5753"/>
                    <a:pt x="5981" y="4537"/>
                  </a:cubicBezTo>
                  <a:cubicBezTo>
                    <a:pt x="5551" y="3586"/>
                    <a:pt x="4637" y="3040"/>
                    <a:pt x="3692" y="3040"/>
                  </a:cubicBezTo>
                  <a:cubicBezTo>
                    <a:pt x="3265" y="3040"/>
                    <a:pt x="2831" y="3152"/>
                    <a:pt x="2433" y="3387"/>
                  </a:cubicBezTo>
                  <a:cubicBezTo>
                    <a:pt x="2794" y="2434"/>
                    <a:pt x="3484" y="1645"/>
                    <a:pt x="4404" y="1152"/>
                  </a:cubicBezTo>
                  <a:cubicBezTo>
                    <a:pt x="4470" y="1086"/>
                    <a:pt x="4503" y="988"/>
                    <a:pt x="4470" y="889"/>
                  </a:cubicBezTo>
                  <a:lnTo>
                    <a:pt x="4010" y="101"/>
                  </a:lnTo>
                  <a:cubicBezTo>
                    <a:pt x="3967" y="37"/>
                    <a:pt x="3911" y="1"/>
                    <a:pt x="38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6" name="Google Shape;326;p36"/>
          <p:cNvSpPr/>
          <p:nvPr/>
        </p:nvSpPr>
        <p:spPr>
          <a:xfrm>
            <a:off x="6353881" y="2110053"/>
            <a:ext cx="1616090" cy="2407298"/>
          </a:xfrm>
          <a:custGeom>
            <a:avLst/>
            <a:gdLst/>
            <a:ahLst/>
            <a:cxnLst/>
            <a:rect l="l" t="t" r="r" b="b"/>
            <a:pathLst>
              <a:path w="31388" h="46755" extrusionOk="0">
                <a:moveTo>
                  <a:pt x="202" y="1"/>
                </a:moveTo>
                <a:lnTo>
                  <a:pt x="26" y="26"/>
                </a:lnTo>
                <a:lnTo>
                  <a:pt x="1" y="126"/>
                </a:lnTo>
                <a:lnTo>
                  <a:pt x="227" y="4025"/>
                </a:lnTo>
                <a:lnTo>
                  <a:pt x="956" y="11871"/>
                </a:lnTo>
                <a:lnTo>
                  <a:pt x="1359" y="15770"/>
                </a:lnTo>
                <a:lnTo>
                  <a:pt x="1711" y="19291"/>
                </a:lnTo>
                <a:lnTo>
                  <a:pt x="2465" y="24597"/>
                </a:lnTo>
                <a:lnTo>
                  <a:pt x="3094" y="28093"/>
                </a:lnTo>
                <a:lnTo>
                  <a:pt x="3497" y="29829"/>
                </a:lnTo>
                <a:lnTo>
                  <a:pt x="3773" y="31111"/>
                </a:lnTo>
                <a:lnTo>
                  <a:pt x="4452" y="33903"/>
                </a:lnTo>
                <a:lnTo>
                  <a:pt x="5207" y="35915"/>
                </a:lnTo>
                <a:lnTo>
                  <a:pt x="5861" y="37147"/>
                </a:lnTo>
                <a:lnTo>
                  <a:pt x="6716" y="38203"/>
                </a:lnTo>
                <a:lnTo>
                  <a:pt x="7747" y="39059"/>
                </a:lnTo>
                <a:lnTo>
                  <a:pt x="8376" y="39386"/>
                </a:lnTo>
                <a:lnTo>
                  <a:pt x="8904" y="39612"/>
                </a:lnTo>
                <a:lnTo>
                  <a:pt x="10036" y="39964"/>
                </a:lnTo>
                <a:lnTo>
                  <a:pt x="11796" y="40316"/>
                </a:lnTo>
                <a:lnTo>
                  <a:pt x="14261" y="40517"/>
                </a:lnTo>
                <a:lnTo>
                  <a:pt x="16751" y="40517"/>
                </a:lnTo>
                <a:lnTo>
                  <a:pt x="17983" y="40467"/>
                </a:lnTo>
                <a:lnTo>
                  <a:pt x="19442" y="40442"/>
                </a:lnTo>
                <a:lnTo>
                  <a:pt x="20800" y="40417"/>
                </a:lnTo>
                <a:lnTo>
                  <a:pt x="21001" y="41926"/>
                </a:lnTo>
                <a:lnTo>
                  <a:pt x="21227" y="44893"/>
                </a:lnTo>
                <a:lnTo>
                  <a:pt x="21227" y="46402"/>
                </a:lnTo>
                <a:lnTo>
                  <a:pt x="21252" y="46578"/>
                </a:lnTo>
                <a:lnTo>
                  <a:pt x="21554" y="46754"/>
                </a:lnTo>
                <a:lnTo>
                  <a:pt x="21730" y="46679"/>
                </a:lnTo>
                <a:lnTo>
                  <a:pt x="22359" y="46226"/>
                </a:lnTo>
                <a:lnTo>
                  <a:pt x="23365" y="45195"/>
                </a:lnTo>
                <a:lnTo>
                  <a:pt x="24572" y="43510"/>
                </a:lnTo>
                <a:lnTo>
                  <a:pt x="25302" y="42202"/>
                </a:lnTo>
                <a:lnTo>
                  <a:pt x="25478" y="41875"/>
                </a:lnTo>
                <a:lnTo>
                  <a:pt x="25855" y="41523"/>
                </a:lnTo>
                <a:lnTo>
                  <a:pt x="26433" y="41372"/>
                </a:lnTo>
                <a:lnTo>
                  <a:pt x="26961" y="41398"/>
                </a:lnTo>
                <a:lnTo>
                  <a:pt x="27389" y="41423"/>
                </a:lnTo>
                <a:lnTo>
                  <a:pt x="27917" y="41423"/>
                </a:lnTo>
                <a:lnTo>
                  <a:pt x="28747" y="41322"/>
                </a:lnTo>
                <a:lnTo>
                  <a:pt x="30357" y="40920"/>
                </a:lnTo>
                <a:lnTo>
                  <a:pt x="31162" y="40643"/>
                </a:lnTo>
                <a:lnTo>
                  <a:pt x="31287" y="40568"/>
                </a:lnTo>
                <a:lnTo>
                  <a:pt x="31388" y="40316"/>
                </a:lnTo>
                <a:lnTo>
                  <a:pt x="31312" y="40065"/>
                </a:lnTo>
                <a:lnTo>
                  <a:pt x="31111" y="39939"/>
                </a:lnTo>
                <a:lnTo>
                  <a:pt x="30960" y="39964"/>
                </a:lnTo>
                <a:lnTo>
                  <a:pt x="30281" y="40215"/>
                </a:lnTo>
                <a:lnTo>
                  <a:pt x="28923" y="40568"/>
                </a:lnTo>
                <a:lnTo>
                  <a:pt x="27540" y="40718"/>
                </a:lnTo>
                <a:lnTo>
                  <a:pt x="26132" y="40668"/>
                </a:lnTo>
                <a:lnTo>
                  <a:pt x="25402" y="40568"/>
                </a:lnTo>
                <a:lnTo>
                  <a:pt x="25276" y="40568"/>
                </a:lnTo>
                <a:lnTo>
                  <a:pt x="25050" y="40693"/>
                </a:lnTo>
                <a:lnTo>
                  <a:pt x="24975" y="40819"/>
                </a:lnTo>
                <a:lnTo>
                  <a:pt x="24773" y="41548"/>
                </a:lnTo>
                <a:lnTo>
                  <a:pt x="24220" y="42932"/>
                </a:lnTo>
                <a:lnTo>
                  <a:pt x="23440" y="44139"/>
                </a:lnTo>
                <a:lnTo>
                  <a:pt x="22460" y="45220"/>
                </a:lnTo>
                <a:lnTo>
                  <a:pt x="21906" y="45723"/>
                </a:lnTo>
                <a:lnTo>
                  <a:pt x="21881" y="44340"/>
                </a:lnTo>
                <a:lnTo>
                  <a:pt x="21554" y="41599"/>
                </a:lnTo>
                <a:lnTo>
                  <a:pt x="21202" y="40266"/>
                </a:lnTo>
                <a:lnTo>
                  <a:pt x="21252" y="40090"/>
                </a:lnTo>
                <a:lnTo>
                  <a:pt x="21102" y="39788"/>
                </a:lnTo>
                <a:lnTo>
                  <a:pt x="20925" y="39738"/>
                </a:lnTo>
                <a:lnTo>
                  <a:pt x="17933" y="39712"/>
                </a:lnTo>
                <a:lnTo>
                  <a:pt x="14940" y="39662"/>
                </a:lnTo>
                <a:lnTo>
                  <a:pt x="13305" y="39662"/>
                </a:lnTo>
                <a:lnTo>
                  <a:pt x="10790" y="39436"/>
                </a:lnTo>
                <a:lnTo>
                  <a:pt x="9180" y="39033"/>
                </a:lnTo>
                <a:lnTo>
                  <a:pt x="8426" y="38681"/>
                </a:lnTo>
                <a:lnTo>
                  <a:pt x="8024" y="38455"/>
                </a:lnTo>
                <a:lnTo>
                  <a:pt x="7319" y="37877"/>
                </a:lnTo>
                <a:lnTo>
                  <a:pt x="6489" y="36871"/>
                </a:lnTo>
                <a:lnTo>
                  <a:pt x="5710" y="35261"/>
                </a:lnTo>
                <a:lnTo>
                  <a:pt x="5156" y="33526"/>
                </a:lnTo>
                <a:lnTo>
                  <a:pt x="4905" y="32670"/>
                </a:lnTo>
                <a:lnTo>
                  <a:pt x="4452" y="31086"/>
                </a:lnTo>
                <a:lnTo>
                  <a:pt x="3723" y="27867"/>
                </a:lnTo>
                <a:lnTo>
                  <a:pt x="3396" y="26232"/>
                </a:lnTo>
                <a:lnTo>
                  <a:pt x="2843" y="22988"/>
                </a:lnTo>
                <a:lnTo>
                  <a:pt x="2088" y="16449"/>
                </a:lnTo>
                <a:lnTo>
                  <a:pt x="1484" y="9885"/>
                </a:lnTo>
                <a:lnTo>
                  <a:pt x="755" y="3346"/>
                </a:lnTo>
                <a:lnTo>
                  <a:pt x="252" y="76"/>
                </a:lnTo>
                <a:lnTo>
                  <a:pt x="20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36"/>
          <p:cNvSpPr/>
          <p:nvPr/>
        </p:nvSpPr>
        <p:spPr>
          <a:xfrm>
            <a:off x="6924560" y="1590809"/>
            <a:ext cx="1625151" cy="2106868"/>
          </a:xfrm>
          <a:custGeom>
            <a:avLst/>
            <a:gdLst/>
            <a:ahLst/>
            <a:cxnLst/>
            <a:rect l="l" t="t" r="r" b="b"/>
            <a:pathLst>
              <a:path w="31564" h="40920" extrusionOk="0">
                <a:moveTo>
                  <a:pt x="11670" y="0"/>
                </a:moveTo>
                <a:lnTo>
                  <a:pt x="7067" y="76"/>
                </a:lnTo>
                <a:lnTo>
                  <a:pt x="2490" y="302"/>
                </a:lnTo>
                <a:lnTo>
                  <a:pt x="226" y="453"/>
                </a:lnTo>
                <a:lnTo>
                  <a:pt x="126" y="478"/>
                </a:lnTo>
                <a:lnTo>
                  <a:pt x="0" y="604"/>
                </a:lnTo>
                <a:lnTo>
                  <a:pt x="0" y="780"/>
                </a:lnTo>
                <a:lnTo>
                  <a:pt x="126" y="906"/>
                </a:lnTo>
                <a:lnTo>
                  <a:pt x="226" y="931"/>
                </a:lnTo>
                <a:lnTo>
                  <a:pt x="3873" y="906"/>
                </a:lnTo>
                <a:lnTo>
                  <a:pt x="7545" y="856"/>
                </a:lnTo>
                <a:lnTo>
                  <a:pt x="11695" y="805"/>
                </a:lnTo>
                <a:lnTo>
                  <a:pt x="15845" y="805"/>
                </a:lnTo>
                <a:lnTo>
                  <a:pt x="17907" y="856"/>
                </a:lnTo>
                <a:lnTo>
                  <a:pt x="21026" y="1057"/>
                </a:lnTo>
                <a:lnTo>
                  <a:pt x="23088" y="1359"/>
                </a:lnTo>
                <a:lnTo>
                  <a:pt x="24094" y="1560"/>
                </a:lnTo>
                <a:lnTo>
                  <a:pt x="24723" y="1711"/>
                </a:lnTo>
                <a:lnTo>
                  <a:pt x="25905" y="2113"/>
                </a:lnTo>
                <a:lnTo>
                  <a:pt x="26885" y="2767"/>
                </a:lnTo>
                <a:lnTo>
                  <a:pt x="27665" y="3697"/>
                </a:lnTo>
                <a:lnTo>
                  <a:pt x="27917" y="4351"/>
                </a:lnTo>
                <a:lnTo>
                  <a:pt x="28093" y="4854"/>
                </a:lnTo>
                <a:lnTo>
                  <a:pt x="28294" y="5986"/>
                </a:lnTo>
                <a:lnTo>
                  <a:pt x="28495" y="7747"/>
                </a:lnTo>
                <a:lnTo>
                  <a:pt x="28621" y="8803"/>
                </a:lnTo>
                <a:lnTo>
                  <a:pt x="29074" y="12751"/>
                </a:lnTo>
                <a:lnTo>
                  <a:pt x="29702" y="20674"/>
                </a:lnTo>
                <a:lnTo>
                  <a:pt x="30381" y="32620"/>
                </a:lnTo>
                <a:lnTo>
                  <a:pt x="30809" y="40567"/>
                </a:lnTo>
                <a:lnTo>
                  <a:pt x="30834" y="40718"/>
                </a:lnTo>
                <a:lnTo>
                  <a:pt x="31060" y="40920"/>
                </a:lnTo>
                <a:lnTo>
                  <a:pt x="31337" y="40920"/>
                </a:lnTo>
                <a:lnTo>
                  <a:pt x="31538" y="40718"/>
                </a:lnTo>
                <a:lnTo>
                  <a:pt x="31563" y="40567"/>
                </a:lnTo>
                <a:lnTo>
                  <a:pt x="31010" y="31388"/>
                </a:lnTo>
                <a:lnTo>
                  <a:pt x="30432" y="22233"/>
                </a:lnTo>
                <a:lnTo>
                  <a:pt x="30205" y="17857"/>
                </a:lnTo>
                <a:lnTo>
                  <a:pt x="29727" y="11268"/>
                </a:lnTo>
                <a:lnTo>
                  <a:pt x="29174" y="6917"/>
                </a:lnTo>
                <a:lnTo>
                  <a:pt x="28772" y="4754"/>
                </a:lnTo>
                <a:lnTo>
                  <a:pt x="28696" y="4351"/>
                </a:lnTo>
                <a:lnTo>
                  <a:pt x="28420" y="3622"/>
                </a:lnTo>
                <a:lnTo>
                  <a:pt x="27841" y="2666"/>
                </a:lnTo>
                <a:lnTo>
                  <a:pt x="26760" y="1711"/>
                </a:lnTo>
                <a:lnTo>
                  <a:pt x="25452" y="1057"/>
                </a:lnTo>
                <a:lnTo>
                  <a:pt x="23943" y="629"/>
                </a:lnTo>
                <a:lnTo>
                  <a:pt x="22358" y="378"/>
                </a:lnTo>
                <a:lnTo>
                  <a:pt x="19969" y="202"/>
                </a:lnTo>
                <a:lnTo>
                  <a:pt x="18511" y="151"/>
                </a:lnTo>
                <a:lnTo>
                  <a:pt x="16247" y="51"/>
                </a:lnTo>
                <a:lnTo>
                  <a:pt x="116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8" name="Google Shape;328;p36"/>
          <p:cNvGrpSpPr/>
          <p:nvPr/>
        </p:nvGrpSpPr>
        <p:grpSpPr>
          <a:xfrm rot="10800000">
            <a:off x="7988194" y="3836297"/>
            <a:ext cx="557351" cy="347311"/>
            <a:chOff x="2828550" y="311760"/>
            <a:chExt cx="322075" cy="200700"/>
          </a:xfrm>
        </p:grpSpPr>
        <p:sp>
          <p:nvSpPr>
            <p:cNvPr id="329" name="Google Shape;329;p36"/>
            <p:cNvSpPr/>
            <p:nvPr/>
          </p:nvSpPr>
          <p:spPr>
            <a:xfrm>
              <a:off x="2988750" y="311760"/>
              <a:ext cx="161875" cy="200700"/>
            </a:xfrm>
            <a:custGeom>
              <a:avLst/>
              <a:gdLst/>
              <a:ahLst/>
              <a:cxnLst/>
              <a:rect l="l" t="t" r="r" b="b"/>
              <a:pathLst>
                <a:path w="6475" h="8028" extrusionOk="0">
                  <a:moveTo>
                    <a:pt x="3911" y="758"/>
                  </a:moveTo>
                  <a:cubicBezTo>
                    <a:pt x="3911" y="824"/>
                    <a:pt x="3944" y="856"/>
                    <a:pt x="3977" y="889"/>
                  </a:cubicBezTo>
                  <a:cubicBezTo>
                    <a:pt x="3747" y="1021"/>
                    <a:pt x="3550" y="1185"/>
                    <a:pt x="3385" y="1316"/>
                  </a:cubicBezTo>
                  <a:lnTo>
                    <a:pt x="3911" y="758"/>
                  </a:lnTo>
                  <a:close/>
                  <a:moveTo>
                    <a:pt x="2474" y="2346"/>
                  </a:moveTo>
                  <a:lnTo>
                    <a:pt x="2474" y="2346"/>
                  </a:lnTo>
                  <a:cubicBezTo>
                    <a:pt x="2370" y="2493"/>
                    <a:pt x="2286" y="2660"/>
                    <a:pt x="2202" y="2828"/>
                  </a:cubicBezTo>
                  <a:cubicBezTo>
                    <a:pt x="2235" y="2762"/>
                    <a:pt x="2235" y="2697"/>
                    <a:pt x="2268" y="2631"/>
                  </a:cubicBezTo>
                  <a:cubicBezTo>
                    <a:pt x="2334" y="2532"/>
                    <a:pt x="2367" y="2467"/>
                    <a:pt x="2432" y="2401"/>
                  </a:cubicBezTo>
                  <a:lnTo>
                    <a:pt x="2474" y="2346"/>
                  </a:lnTo>
                  <a:close/>
                  <a:moveTo>
                    <a:pt x="2137" y="3649"/>
                  </a:moveTo>
                  <a:cubicBezTo>
                    <a:pt x="2160" y="3673"/>
                    <a:pt x="2199" y="3696"/>
                    <a:pt x="2244" y="3696"/>
                  </a:cubicBezTo>
                  <a:cubicBezTo>
                    <a:pt x="2262" y="3696"/>
                    <a:pt x="2282" y="3692"/>
                    <a:pt x="2301" y="3682"/>
                  </a:cubicBezTo>
                  <a:lnTo>
                    <a:pt x="2399" y="3649"/>
                  </a:lnTo>
                  <a:lnTo>
                    <a:pt x="2399" y="3649"/>
                  </a:lnTo>
                  <a:cubicBezTo>
                    <a:pt x="2334" y="3682"/>
                    <a:pt x="2235" y="3748"/>
                    <a:pt x="2137" y="3814"/>
                  </a:cubicBezTo>
                  <a:lnTo>
                    <a:pt x="2137" y="3649"/>
                  </a:lnTo>
                  <a:close/>
                  <a:moveTo>
                    <a:pt x="1808" y="2697"/>
                  </a:moveTo>
                  <a:lnTo>
                    <a:pt x="1808" y="2697"/>
                  </a:lnTo>
                  <a:cubicBezTo>
                    <a:pt x="1611" y="3025"/>
                    <a:pt x="1414" y="3354"/>
                    <a:pt x="1249" y="3715"/>
                  </a:cubicBezTo>
                  <a:lnTo>
                    <a:pt x="1118" y="3978"/>
                  </a:lnTo>
                  <a:cubicBezTo>
                    <a:pt x="1216" y="3485"/>
                    <a:pt x="1446" y="3025"/>
                    <a:pt x="1808" y="2697"/>
                  </a:cubicBezTo>
                  <a:close/>
                  <a:moveTo>
                    <a:pt x="1709" y="4077"/>
                  </a:moveTo>
                  <a:lnTo>
                    <a:pt x="1709" y="4175"/>
                  </a:lnTo>
                  <a:lnTo>
                    <a:pt x="1644" y="4274"/>
                  </a:lnTo>
                  <a:lnTo>
                    <a:pt x="1709" y="4077"/>
                  </a:lnTo>
                  <a:close/>
                  <a:moveTo>
                    <a:pt x="4140" y="3935"/>
                  </a:moveTo>
                  <a:cubicBezTo>
                    <a:pt x="4515" y="3935"/>
                    <a:pt x="4845" y="4186"/>
                    <a:pt x="4963" y="4570"/>
                  </a:cubicBezTo>
                  <a:lnTo>
                    <a:pt x="4963" y="4635"/>
                  </a:lnTo>
                  <a:cubicBezTo>
                    <a:pt x="4667" y="4340"/>
                    <a:pt x="4338" y="4110"/>
                    <a:pt x="3977" y="3945"/>
                  </a:cubicBezTo>
                  <a:lnTo>
                    <a:pt x="4010" y="3945"/>
                  </a:lnTo>
                  <a:cubicBezTo>
                    <a:pt x="4053" y="3938"/>
                    <a:pt x="4097" y="3935"/>
                    <a:pt x="4140" y="3935"/>
                  </a:cubicBezTo>
                  <a:close/>
                  <a:moveTo>
                    <a:pt x="822" y="4372"/>
                  </a:moveTo>
                  <a:cubicBezTo>
                    <a:pt x="855" y="4405"/>
                    <a:pt x="888" y="4405"/>
                    <a:pt x="921" y="4405"/>
                  </a:cubicBezTo>
                  <a:cubicBezTo>
                    <a:pt x="855" y="4504"/>
                    <a:pt x="822" y="4635"/>
                    <a:pt x="789" y="4734"/>
                  </a:cubicBezTo>
                  <a:cubicBezTo>
                    <a:pt x="789" y="4602"/>
                    <a:pt x="822" y="4504"/>
                    <a:pt x="822" y="4372"/>
                  </a:cubicBezTo>
                  <a:close/>
                  <a:moveTo>
                    <a:pt x="3303" y="4852"/>
                  </a:moveTo>
                  <a:cubicBezTo>
                    <a:pt x="3341" y="4852"/>
                    <a:pt x="3380" y="4856"/>
                    <a:pt x="3418" y="4865"/>
                  </a:cubicBezTo>
                  <a:cubicBezTo>
                    <a:pt x="3484" y="4865"/>
                    <a:pt x="3582" y="4898"/>
                    <a:pt x="3648" y="4931"/>
                  </a:cubicBezTo>
                  <a:cubicBezTo>
                    <a:pt x="3582" y="4997"/>
                    <a:pt x="3517" y="5095"/>
                    <a:pt x="3451" y="5161"/>
                  </a:cubicBezTo>
                  <a:cubicBezTo>
                    <a:pt x="3352" y="5030"/>
                    <a:pt x="3188" y="4931"/>
                    <a:pt x="3024" y="4898"/>
                  </a:cubicBezTo>
                  <a:cubicBezTo>
                    <a:pt x="3117" y="4875"/>
                    <a:pt x="3210" y="4852"/>
                    <a:pt x="3303" y="4852"/>
                  </a:cubicBezTo>
                  <a:close/>
                  <a:moveTo>
                    <a:pt x="3812" y="5062"/>
                  </a:moveTo>
                  <a:cubicBezTo>
                    <a:pt x="3911" y="5227"/>
                    <a:pt x="3944" y="5424"/>
                    <a:pt x="3845" y="5588"/>
                  </a:cubicBezTo>
                  <a:cubicBezTo>
                    <a:pt x="3747" y="5753"/>
                    <a:pt x="3582" y="5851"/>
                    <a:pt x="3418" y="5917"/>
                  </a:cubicBezTo>
                  <a:cubicBezTo>
                    <a:pt x="3550" y="5753"/>
                    <a:pt x="3582" y="5555"/>
                    <a:pt x="3517" y="5358"/>
                  </a:cubicBezTo>
                  <a:cubicBezTo>
                    <a:pt x="3648" y="5293"/>
                    <a:pt x="3714" y="5194"/>
                    <a:pt x="3812" y="5095"/>
                  </a:cubicBezTo>
                  <a:lnTo>
                    <a:pt x="3812" y="5062"/>
                  </a:lnTo>
                  <a:close/>
                  <a:moveTo>
                    <a:pt x="4897" y="5457"/>
                  </a:moveTo>
                  <a:cubicBezTo>
                    <a:pt x="4930" y="5523"/>
                    <a:pt x="4930" y="5555"/>
                    <a:pt x="4963" y="5621"/>
                  </a:cubicBezTo>
                  <a:lnTo>
                    <a:pt x="4930" y="5621"/>
                  </a:lnTo>
                  <a:cubicBezTo>
                    <a:pt x="4897" y="5720"/>
                    <a:pt x="4864" y="5851"/>
                    <a:pt x="4798" y="5950"/>
                  </a:cubicBezTo>
                  <a:cubicBezTo>
                    <a:pt x="4798" y="5884"/>
                    <a:pt x="4831" y="5785"/>
                    <a:pt x="4831" y="5720"/>
                  </a:cubicBezTo>
                  <a:cubicBezTo>
                    <a:pt x="4864" y="5621"/>
                    <a:pt x="4897" y="5555"/>
                    <a:pt x="4897" y="5457"/>
                  </a:cubicBezTo>
                  <a:close/>
                  <a:moveTo>
                    <a:pt x="4305" y="3485"/>
                  </a:moveTo>
                  <a:lnTo>
                    <a:pt x="4305" y="3485"/>
                  </a:lnTo>
                  <a:cubicBezTo>
                    <a:pt x="5160" y="3781"/>
                    <a:pt x="5751" y="4570"/>
                    <a:pt x="5751" y="5490"/>
                  </a:cubicBezTo>
                  <a:cubicBezTo>
                    <a:pt x="5718" y="5720"/>
                    <a:pt x="5653" y="5950"/>
                    <a:pt x="5587" y="6180"/>
                  </a:cubicBezTo>
                  <a:cubicBezTo>
                    <a:pt x="5620" y="6015"/>
                    <a:pt x="5653" y="5884"/>
                    <a:pt x="5653" y="5753"/>
                  </a:cubicBezTo>
                  <a:cubicBezTo>
                    <a:pt x="5718" y="5128"/>
                    <a:pt x="5521" y="4537"/>
                    <a:pt x="5094" y="4077"/>
                  </a:cubicBezTo>
                  <a:cubicBezTo>
                    <a:pt x="5061" y="3978"/>
                    <a:pt x="4995" y="3912"/>
                    <a:pt x="4897" y="3847"/>
                  </a:cubicBezTo>
                  <a:cubicBezTo>
                    <a:pt x="4831" y="3781"/>
                    <a:pt x="4765" y="3715"/>
                    <a:pt x="4667" y="3682"/>
                  </a:cubicBezTo>
                  <a:cubicBezTo>
                    <a:pt x="4535" y="3617"/>
                    <a:pt x="4437" y="3551"/>
                    <a:pt x="4305" y="3485"/>
                  </a:cubicBezTo>
                  <a:close/>
                  <a:moveTo>
                    <a:pt x="4404" y="5654"/>
                  </a:moveTo>
                  <a:cubicBezTo>
                    <a:pt x="4404" y="5676"/>
                    <a:pt x="4404" y="5698"/>
                    <a:pt x="4404" y="5720"/>
                  </a:cubicBezTo>
                  <a:cubicBezTo>
                    <a:pt x="4338" y="5818"/>
                    <a:pt x="4272" y="5917"/>
                    <a:pt x="4207" y="6015"/>
                  </a:cubicBezTo>
                  <a:lnTo>
                    <a:pt x="4174" y="5983"/>
                  </a:lnTo>
                  <a:cubicBezTo>
                    <a:pt x="3977" y="6180"/>
                    <a:pt x="3714" y="6311"/>
                    <a:pt x="3418" y="6377"/>
                  </a:cubicBezTo>
                  <a:cubicBezTo>
                    <a:pt x="3845" y="6278"/>
                    <a:pt x="4174" y="6015"/>
                    <a:pt x="4404" y="5654"/>
                  </a:cubicBezTo>
                  <a:close/>
                  <a:moveTo>
                    <a:pt x="789" y="6245"/>
                  </a:moveTo>
                  <a:cubicBezTo>
                    <a:pt x="789" y="6278"/>
                    <a:pt x="822" y="6278"/>
                    <a:pt x="855" y="6278"/>
                  </a:cubicBezTo>
                  <a:cubicBezTo>
                    <a:pt x="954" y="6541"/>
                    <a:pt x="1118" y="6771"/>
                    <a:pt x="1348" y="6936"/>
                  </a:cubicBezTo>
                  <a:lnTo>
                    <a:pt x="1381" y="6968"/>
                  </a:lnTo>
                  <a:cubicBezTo>
                    <a:pt x="1414" y="7034"/>
                    <a:pt x="1446" y="7100"/>
                    <a:pt x="1512" y="7166"/>
                  </a:cubicBezTo>
                  <a:cubicBezTo>
                    <a:pt x="1184" y="6936"/>
                    <a:pt x="921" y="6640"/>
                    <a:pt x="756" y="6278"/>
                  </a:cubicBezTo>
                  <a:lnTo>
                    <a:pt x="789" y="6245"/>
                  </a:lnTo>
                  <a:close/>
                  <a:moveTo>
                    <a:pt x="2169" y="7264"/>
                  </a:moveTo>
                  <a:cubicBezTo>
                    <a:pt x="2465" y="7330"/>
                    <a:pt x="2728" y="7363"/>
                    <a:pt x="3024" y="7363"/>
                  </a:cubicBezTo>
                  <a:cubicBezTo>
                    <a:pt x="3057" y="7428"/>
                    <a:pt x="3089" y="7494"/>
                    <a:pt x="3188" y="7494"/>
                  </a:cubicBezTo>
                  <a:cubicBezTo>
                    <a:pt x="2827" y="7494"/>
                    <a:pt x="2498" y="7428"/>
                    <a:pt x="2169" y="7264"/>
                  </a:cubicBezTo>
                  <a:close/>
                  <a:moveTo>
                    <a:pt x="3803" y="1"/>
                  </a:moveTo>
                  <a:cubicBezTo>
                    <a:pt x="3769" y="1"/>
                    <a:pt x="3737" y="12"/>
                    <a:pt x="3714" y="35"/>
                  </a:cubicBezTo>
                  <a:cubicBezTo>
                    <a:pt x="2367" y="922"/>
                    <a:pt x="1249" y="2171"/>
                    <a:pt x="526" y="3617"/>
                  </a:cubicBezTo>
                  <a:cubicBezTo>
                    <a:pt x="1" y="4865"/>
                    <a:pt x="1" y="6541"/>
                    <a:pt x="1184" y="7461"/>
                  </a:cubicBezTo>
                  <a:cubicBezTo>
                    <a:pt x="1739" y="7837"/>
                    <a:pt x="2381" y="8028"/>
                    <a:pt x="3027" y="8028"/>
                  </a:cubicBezTo>
                  <a:cubicBezTo>
                    <a:pt x="3566" y="8028"/>
                    <a:pt x="4107" y="7895"/>
                    <a:pt x="4601" y="7626"/>
                  </a:cubicBezTo>
                  <a:cubicBezTo>
                    <a:pt x="5751" y="7034"/>
                    <a:pt x="6474" y="5753"/>
                    <a:pt x="5948" y="4537"/>
                  </a:cubicBezTo>
                  <a:cubicBezTo>
                    <a:pt x="5518" y="3586"/>
                    <a:pt x="4604" y="3040"/>
                    <a:pt x="3658" y="3040"/>
                  </a:cubicBezTo>
                  <a:cubicBezTo>
                    <a:pt x="3231" y="3040"/>
                    <a:pt x="2798" y="3152"/>
                    <a:pt x="2399" y="3387"/>
                  </a:cubicBezTo>
                  <a:cubicBezTo>
                    <a:pt x="2761" y="2434"/>
                    <a:pt x="3451" y="1645"/>
                    <a:pt x="4338" y="1152"/>
                  </a:cubicBezTo>
                  <a:cubicBezTo>
                    <a:pt x="4437" y="1086"/>
                    <a:pt x="4470" y="988"/>
                    <a:pt x="4404" y="889"/>
                  </a:cubicBezTo>
                  <a:lnTo>
                    <a:pt x="3977" y="101"/>
                  </a:lnTo>
                  <a:cubicBezTo>
                    <a:pt x="3934" y="37"/>
                    <a:pt x="3864" y="1"/>
                    <a:pt x="3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6"/>
            <p:cNvSpPr/>
            <p:nvPr/>
          </p:nvSpPr>
          <p:spPr>
            <a:xfrm>
              <a:off x="2828550" y="311760"/>
              <a:ext cx="162700" cy="200700"/>
            </a:xfrm>
            <a:custGeom>
              <a:avLst/>
              <a:gdLst/>
              <a:ahLst/>
              <a:cxnLst/>
              <a:rect l="l" t="t" r="r" b="b"/>
              <a:pathLst>
                <a:path w="6508" h="8028" extrusionOk="0">
                  <a:moveTo>
                    <a:pt x="3944" y="758"/>
                  </a:moveTo>
                  <a:lnTo>
                    <a:pt x="4043" y="889"/>
                  </a:lnTo>
                  <a:cubicBezTo>
                    <a:pt x="3813" y="1021"/>
                    <a:pt x="3615" y="1152"/>
                    <a:pt x="3418" y="1316"/>
                  </a:cubicBezTo>
                  <a:lnTo>
                    <a:pt x="3944" y="758"/>
                  </a:lnTo>
                  <a:close/>
                  <a:moveTo>
                    <a:pt x="2597" y="2236"/>
                  </a:moveTo>
                  <a:cubicBezTo>
                    <a:pt x="2465" y="2434"/>
                    <a:pt x="2367" y="2631"/>
                    <a:pt x="2268" y="2828"/>
                  </a:cubicBezTo>
                  <a:lnTo>
                    <a:pt x="2268" y="2795"/>
                  </a:lnTo>
                  <a:cubicBezTo>
                    <a:pt x="2301" y="2729"/>
                    <a:pt x="2301" y="2664"/>
                    <a:pt x="2334" y="2598"/>
                  </a:cubicBezTo>
                  <a:cubicBezTo>
                    <a:pt x="2400" y="2532"/>
                    <a:pt x="2433" y="2467"/>
                    <a:pt x="2498" y="2368"/>
                  </a:cubicBezTo>
                  <a:lnTo>
                    <a:pt x="2597" y="2236"/>
                  </a:lnTo>
                  <a:close/>
                  <a:moveTo>
                    <a:pt x="2202" y="3617"/>
                  </a:moveTo>
                  <a:cubicBezTo>
                    <a:pt x="2227" y="3665"/>
                    <a:pt x="2268" y="3695"/>
                    <a:pt x="2315" y="3695"/>
                  </a:cubicBezTo>
                  <a:cubicBezTo>
                    <a:pt x="2332" y="3695"/>
                    <a:pt x="2349" y="3691"/>
                    <a:pt x="2367" y="3682"/>
                  </a:cubicBezTo>
                  <a:lnTo>
                    <a:pt x="2465" y="3617"/>
                  </a:lnTo>
                  <a:lnTo>
                    <a:pt x="2465" y="3617"/>
                  </a:lnTo>
                  <a:cubicBezTo>
                    <a:pt x="2367" y="3682"/>
                    <a:pt x="2301" y="3748"/>
                    <a:pt x="2202" y="3814"/>
                  </a:cubicBezTo>
                  <a:lnTo>
                    <a:pt x="2202" y="3617"/>
                  </a:lnTo>
                  <a:close/>
                  <a:moveTo>
                    <a:pt x="1841" y="2697"/>
                  </a:moveTo>
                  <a:lnTo>
                    <a:pt x="1841" y="2697"/>
                  </a:lnTo>
                  <a:cubicBezTo>
                    <a:pt x="1644" y="3025"/>
                    <a:pt x="1480" y="3354"/>
                    <a:pt x="1282" y="3715"/>
                  </a:cubicBezTo>
                  <a:lnTo>
                    <a:pt x="1184" y="3978"/>
                  </a:lnTo>
                  <a:cubicBezTo>
                    <a:pt x="1250" y="3485"/>
                    <a:pt x="1480" y="3025"/>
                    <a:pt x="1841" y="2697"/>
                  </a:cubicBezTo>
                  <a:close/>
                  <a:moveTo>
                    <a:pt x="1742" y="4077"/>
                  </a:moveTo>
                  <a:lnTo>
                    <a:pt x="1775" y="4175"/>
                  </a:lnTo>
                  <a:lnTo>
                    <a:pt x="1677" y="4274"/>
                  </a:lnTo>
                  <a:cubicBezTo>
                    <a:pt x="1677" y="4208"/>
                    <a:pt x="1710" y="4142"/>
                    <a:pt x="1742" y="4077"/>
                  </a:cubicBezTo>
                  <a:close/>
                  <a:moveTo>
                    <a:pt x="4173" y="3935"/>
                  </a:moveTo>
                  <a:cubicBezTo>
                    <a:pt x="4548" y="3935"/>
                    <a:pt x="4878" y="4186"/>
                    <a:pt x="4996" y="4570"/>
                  </a:cubicBezTo>
                  <a:lnTo>
                    <a:pt x="4996" y="4635"/>
                  </a:lnTo>
                  <a:cubicBezTo>
                    <a:pt x="4733" y="4340"/>
                    <a:pt x="4404" y="4110"/>
                    <a:pt x="4043" y="3945"/>
                  </a:cubicBezTo>
                  <a:cubicBezTo>
                    <a:pt x="4087" y="3938"/>
                    <a:pt x="4130" y="3935"/>
                    <a:pt x="4173" y="3935"/>
                  </a:cubicBezTo>
                  <a:close/>
                  <a:moveTo>
                    <a:pt x="888" y="4372"/>
                  </a:moveTo>
                  <a:cubicBezTo>
                    <a:pt x="888" y="4405"/>
                    <a:pt x="921" y="4405"/>
                    <a:pt x="954" y="4405"/>
                  </a:cubicBezTo>
                  <a:cubicBezTo>
                    <a:pt x="921" y="4504"/>
                    <a:pt x="855" y="4635"/>
                    <a:pt x="822" y="4734"/>
                  </a:cubicBezTo>
                  <a:cubicBezTo>
                    <a:pt x="822" y="4602"/>
                    <a:pt x="855" y="4504"/>
                    <a:pt x="888" y="4372"/>
                  </a:cubicBezTo>
                  <a:close/>
                  <a:moveTo>
                    <a:pt x="3337" y="4852"/>
                  </a:moveTo>
                  <a:cubicBezTo>
                    <a:pt x="3374" y="4852"/>
                    <a:pt x="3413" y="4856"/>
                    <a:pt x="3451" y="4865"/>
                  </a:cubicBezTo>
                  <a:cubicBezTo>
                    <a:pt x="3550" y="4865"/>
                    <a:pt x="3615" y="4898"/>
                    <a:pt x="3681" y="4931"/>
                  </a:cubicBezTo>
                  <a:cubicBezTo>
                    <a:pt x="3615" y="4997"/>
                    <a:pt x="3550" y="5095"/>
                    <a:pt x="3484" y="5161"/>
                  </a:cubicBezTo>
                  <a:cubicBezTo>
                    <a:pt x="3385" y="5030"/>
                    <a:pt x="3254" y="4931"/>
                    <a:pt x="3090" y="4898"/>
                  </a:cubicBezTo>
                  <a:cubicBezTo>
                    <a:pt x="3159" y="4875"/>
                    <a:pt x="3246" y="4852"/>
                    <a:pt x="3337" y="4852"/>
                  </a:cubicBezTo>
                  <a:close/>
                  <a:moveTo>
                    <a:pt x="3846" y="5062"/>
                  </a:moveTo>
                  <a:cubicBezTo>
                    <a:pt x="3977" y="5227"/>
                    <a:pt x="3977" y="5424"/>
                    <a:pt x="3878" y="5588"/>
                  </a:cubicBezTo>
                  <a:cubicBezTo>
                    <a:pt x="3780" y="5753"/>
                    <a:pt x="3648" y="5851"/>
                    <a:pt x="3484" y="5917"/>
                  </a:cubicBezTo>
                  <a:cubicBezTo>
                    <a:pt x="3615" y="5753"/>
                    <a:pt x="3648" y="5555"/>
                    <a:pt x="3583" y="5358"/>
                  </a:cubicBezTo>
                  <a:cubicBezTo>
                    <a:pt x="3681" y="5293"/>
                    <a:pt x="3780" y="5194"/>
                    <a:pt x="3846" y="5095"/>
                  </a:cubicBezTo>
                  <a:lnTo>
                    <a:pt x="3846" y="5062"/>
                  </a:lnTo>
                  <a:close/>
                  <a:moveTo>
                    <a:pt x="4963" y="5457"/>
                  </a:moveTo>
                  <a:cubicBezTo>
                    <a:pt x="4963" y="5523"/>
                    <a:pt x="4996" y="5555"/>
                    <a:pt x="4996" y="5621"/>
                  </a:cubicBezTo>
                  <a:cubicBezTo>
                    <a:pt x="4963" y="5753"/>
                    <a:pt x="4897" y="5851"/>
                    <a:pt x="4831" y="5950"/>
                  </a:cubicBezTo>
                  <a:cubicBezTo>
                    <a:pt x="4864" y="5884"/>
                    <a:pt x="4864" y="5785"/>
                    <a:pt x="4864" y="5720"/>
                  </a:cubicBezTo>
                  <a:cubicBezTo>
                    <a:pt x="4897" y="5621"/>
                    <a:pt x="4930" y="5555"/>
                    <a:pt x="4963" y="5457"/>
                  </a:cubicBezTo>
                  <a:close/>
                  <a:moveTo>
                    <a:pt x="4338" y="3485"/>
                  </a:moveTo>
                  <a:cubicBezTo>
                    <a:pt x="4470" y="3518"/>
                    <a:pt x="4601" y="3584"/>
                    <a:pt x="4700" y="3617"/>
                  </a:cubicBezTo>
                  <a:cubicBezTo>
                    <a:pt x="5390" y="3978"/>
                    <a:pt x="5817" y="4701"/>
                    <a:pt x="5784" y="5490"/>
                  </a:cubicBezTo>
                  <a:lnTo>
                    <a:pt x="5784" y="5457"/>
                  </a:lnTo>
                  <a:cubicBezTo>
                    <a:pt x="5784" y="5720"/>
                    <a:pt x="5719" y="5950"/>
                    <a:pt x="5620" y="6180"/>
                  </a:cubicBezTo>
                  <a:cubicBezTo>
                    <a:pt x="5653" y="6015"/>
                    <a:pt x="5686" y="5884"/>
                    <a:pt x="5686" y="5753"/>
                  </a:cubicBezTo>
                  <a:cubicBezTo>
                    <a:pt x="5784" y="5128"/>
                    <a:pt x="5587" y="4537"/>
                    <a:pt x="5160" y="4077"/>
                  </a:cubicBezTo>
                  <a:cubicBezTo>
                    <a:pt x="5094" y="3978"/>
                    <a:pt x="5028" y="3912"/>
                    <a:pt x="4963" y="3847"/>
                  </a:cubicBezTo>
                  <a:cubicBezTo>
                    <a:pt x="4897" y="3781"/>
                    <a:pt x="4798" y="3715"/>
                    <a:pt x="4700" y="3682"/>
                  </a:cubicBezTo>
                  <a:cubicBezTo>
                    <a:pt x="4601" y="3617"/>
                    <a:pt x="4470" y="3551"/>
                    <a:pt x="4338" y="3485"/>
                  </a:cubicBezTo>
                  <a:close/>
                  <a:moveTo>
                    <a:pt x="4437" y="5654"/>
                  </a:moveTo>
                  <a:cubicBezTo>
                    <a:pt x="4437" y="5676"/>
                    <a:pt x="4437" y="5698"/>
                    <a:pt x="4437" y="5720"/>
                  </a:cubicBezTo>
                  <a:cubicBezTo>
                    <a:pt x="4404" y="5818"/>
                    <a:pt x="4306" y="5917"/>
                    <a:pt x="4240" y="6015"/>
                  </a:cubicBezTo>
                  <a:lnTo>
                    <a:pt x="4240" y="5983"/>
                  </a:lnTo>
                  <a:cubicBezTo>
                    <a:pt x="4010" y="6180"/>
                    <a:pt x="3747" y="6311"/>
                    <a:pt x="3484" y="6377"/>
                  </a:cubicBezTo>
                  <a:cubicBezTo>
                    <a:pt x="3878" y="6278"/>
                    <a:pt x="4240" y="6015"/>
                    <a:pt x="4437" y="5654"/>
                  </a:cubicBezTo>
                  <a:close/>
                  <a:moveTo>
                    <a:pt x="822" y="6245"/>
                  </a:moveTo>
                  <a:cubicBezTo>
                    <a:pt x="855" y="6278"/>
                    <a:pt x="888" y="6278"/>
                    <a:pt x="921" y="6278"/>
                  </a:cubicBezTo>
                  <a:cubicBezTo>
                    <a:pt x="987" y="6541"/>
                    <a:pt x="1151" y="6771"/>
                    <a:pt x="1381" y="6936"/>
                  </a:cubicBezTo>
                  <a:lnTo>
                    <a:pt x="1447" y="6968"/>
                  </a:lnTo>
                  <a:cubicBezTo>
                    <a:pt x="1447" y="7034"/>
                    <a:pt x="1480" y="7100"/>
                    <a:pt x="1545" y="7166"/>
                  </a:cubicBezTo>
                  <a:cubicBezTo>
                    <a:pt x="1217" y="6936"/>
                    <a:pt x="954" y="6640"/>
                    <a:pt x="790" y="6278"/>
                  </a:cubicBezTo>
                  <a:lnTo>
                    <a:pt x="822" y="6245"/>
                  </a:lnTo>
                  <a:close/>
                  <a:moveTo>
                    <a:pt x="2202" y="7264"/>
                  </a:moveTo>
                  <a:lnTo>
                    <a:pt x="2202" y="7264"/>
                  </a:lnTo>
                  <a:cubicBezTo>
                    <a:pt x="2498" y="7330"/>
                    <a:pt x="2794" y="7363"/>
                    <a:pt x="3057" y="7363"/>
                  </a:cubicBezTo>
                  <a:lnTo>
                    <a:pt x="3090" y="7363"/>
                  </a:lnTo>
                  <a:cubicBezTo>
                    <a:pt x="3090" y="7428"/>
                    <a:pt x="3155" y="7494"/>
                    <a:pt x="3221" y="7494"/>
                  </a:cubicBezTo>
                  <a:cubicBezTo>
                    <a:pt x="2893" y="7494"/>
                    <a:pt x="2531" y="7428"/>
                    <a:pt x="2202" y="7264"/>
                  </a:cubicBezTo>
                  <a:close/>
                  <a:moveTo>
                    <a:pt x="3850" y="1"/>
                  </a:moveTo>
                  <a:cubicBezTo>
                    <a:pt x="3817" y="1"/>
                    <a:pt x="3782" y="12"/>
                    <a:pt x="3747" y="35"/>
                  </a:cubicBezTo>
                  <a:cubicBezTo>
                    <a:pt x="2400" y="922"/>
                    <a:pt x="1315" y="2171"/>
                    <a:pt x="592" y="3617"/>
                  </a:cubicBezTo>
                  <a:cubicBezTo>
                    <a:pt x="1" y="4865"/>
                    <a:pt x="1" y="6541"/>
                    <a:pt x="1217" y="7461"/>
                  </a:cubicBezTo>
                  <a:cubicBezTo>
                    <a:pt x="1772" y="7837"/>
                    <a:pt x="2414" y="8028"/>
                    <a:pt x="3065" y="8028"/>
                  </a:cubicBezTo>
                  <a:cubicBezTo>
                    <a:pt x="3609" y="8028"/>
                    <a:pt x="4158" y="7895"/>
                    <a:pt x="4667" y="7626"/>
                  </a:cubicBezTo>
                  <a:cubicBezTo>
                    <a:pt x="5784" y="7034"/>
                    <a:pt x="6507" y="5753"/>
                    <a:pt x="5981" y="4537"/>
                  </a:cubicBezTo>
                  <a:cubicBezTo>
                    <a:pt x="5551" y="3586"/>
                    <a:pt x="4637" y="3040"/>
                    <a:pt x="3692" y="3040"/>
                  </a:cubicBezTo>
                  <a:cubicBezTo>
                    <a:pt x="3265" y="3040"/>
                    <a:pt x="2831" y="3152"/>
                    <a:pt x="2433" y="3387"/>
                  </a:cubicBezTo>
                  <a:cubicBezTo>
                    <a:pt x="2794" y="2434"/>
                    <a:pt x="3484" y="1645"/>
                    <a:pt x="4404" y="1152"/>
                  </a:cubicBezTo>
                  <a:cubicBezTo>
                    <a:pt x="4470" y="1086"/>
                    <a:pt x="4503" y="988"/>
                    <a:pt x="4470" y="889"/>
                  </a:cubicBezTo>
                  <a:lnTo>
                    <a:pt x="4010" y="101"/>
                  </a:lnTo>
                  <a:cubicBezTo>
                    <a:pt x="3967" y="37"/>
                    <a:pt x="3911" y="1"/>
                    <a:pt x="3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1" name="Google Shape;331;p36"/>
          <p:cNvSpPr/>
          <p:nvPr/>
        </p:nvSpPr>
        <p:spPr>
          <a:xfrm>
            <a:off x="4210699" y="1514600"/>
            <a:ext cx="1695830" cy="1889749"/>
          </a:xfrm>
          <a:custGeom>
            <a:avLst/>
            <a:gdLst/>
            <a:ahLst/>
            <a:cxnLst/>
            <a:rect l="l" t="t" r="r" b="b"/>
            <a:pathLst>
              <a:path w="32118" h="35789" extrusionOk="0">
                <a:moveTo>
                  <a:pt x="8627" y="0"/>
                </a:moveTo>
                <a:lnTo>
                  <a:pt x="6942" y="151"/>
                </a:lnTo>
                <a:lnTo>
                  <a:pt x="5282" y="478"/>
                </a:lnTo>
                <a:lnTo>
                  <a:pt x="3698" y="956"/>
                </a:lnTo>
                <a:lnTo>
                  <a:pt x="2189" y="1635"/>
                </a:lnTo>
                <a:lnTo>
                  <a:pt x="755" y="2490"/>
                </a:lnTo>
                <a:lnTo>
                  <a:pt x="76" y="2993"/>
                </a:lnTo>
                <a:lnTo>
                  <a:pt x="1" y="3119"/>
                </a:lnTo>
                <a:lnTo>
                  <a:pt x="177" y="3345"/>
                </a:lnTo>
                <a:lnTo>
                  <a:pt x="328" y="3320"/>
                </a:lnTo>
                <a:lnTo>
                  <a:pt x="1057" y="2842"/>
                </a:lnTo>
                <a:lnTo>
                  <a:pt x="2591" y="2038"/>
                </a:lnTo>
                <a:lnTo>
                  <a:pt x="4201" y="1434"/>
                </a:lnTo>
                <a:lnTo>
                  <a:pt x="5861" y="1006"/>
                </a:lnTo>
                <a:lnTo>
                  <a:pt x="7596" y="730"/>
                </a:lnTo>
                <a:lnTo>
                  <a:pt x="9331" y="629"/>
                </a:lnTo>
                <a:lnTo>
                  <a:pt x="11117" y="680"/>
                </a:lnTo>
                <a:lnTo>
                  <a:pt x="12903" y="881"/>
                </a:lnTo>
                <a:lnTo>
                  <a:pt x="14663" y="1208"/>
                </a:lnTo>
                <a:lnTo>
                  <a:pt x="16424" y="1660"/>
                </a:lnTo>
                <a:lnTo>
                  <a:pt x="18134" y="2239"/>
                </a:lnTo>
                <a:lnTo>
                  <a:pt x="19794" y="2918"/>
                </a:lnTo>
                <a:lnTo>
                  <a:pt x="22183" y="4125"/>
                </a:lnTo>
                <a:lnTo>
                  <a:pt x="24371" y="5533"/>
                </a:lnTo>
                <a:lnTo>
                  <a:pt x="25679" y="6565"/>
                </a:lnTo>
                <a:lnTo>
                  <a:pt x="26308" y="7118"/>
                </a:lnTo>
                <a:lnTo>
                  <a:pt x="26961" y="7747"/>
                </a:lnTo>
                <a:lnTo>
                  <a:pt x="28093" y="9130"/>
                </a:lnTo>
                <a:lnTo>
                  <a:pt x="28999" y="10639"/>
                </a:lnTo>
                <a:lnTo>
                  <a:pt x="29703" y="12223"/>
                </a:lnTo>
                <a:lnTo>
                  <a:pt x="30231" y="13908"/>
                </a:lnTo>
                <a:lnTo>
                  <a:pt x="30608" y="15644"/>
                </a:lnTo>
                <a:lnTo>
                  <a:pt x="30985" y="18285"/>
                </a:lnTo>
                <a:lnTo>
                  <a:pt x="31136" y="20070"/>
                </a:lnTo>
                <a:lnTo>
                  <a:pt x="31262" y="21982"/>
                </a:lnTo>
                <a:lnTo>
                  <a:pt x="31363" y="25830"/>
                </a:lnTo>
                <a:lnTo>
                  <a:pt x="31312" y="29703"/>
                </a:lnTo>
                <a:lnTo>
                  <a:pt x="31061" y="33551"/>
                </a:lnTo>
                <a:lnTo>
                  <a:pt x="30885" y="35462"/>
                </a:lnTo>
                <a:lnTo>
                  <a:pt x="30885" y="35613"/>
                </a:lnTo>
                <a:lnTo>
                  <a:pt x="31061" y="35789"/>
                </a:lnTo>
                <a:lnTo>
                  <a:pt x="31338" y="35789"/>
                </a:lnTo>
                <a:lnTo>
                  <a:pt x="31564" y="35613"/>
                </a:lnTo>
                <a:lnTo>
                  <a:pt x="31589" y="35462"/>
                </a:lnTo>
                <a:lnTo>
                  <a:pt x="31815" y="33199"/>
                </a:lnTo>
                <a:lnTo>
                  <a:pt x="32092" y="28646"/>
                </a:lnTo>
                <a:lnTo>
                  <a:pt x="32117" y="24094"/>
                </a:lnTo>
                <a:lnTo>
                  <a:pt x="31866" y="19542"/>
                </a:lnTo>
                <a:lnTo>
                  <a:pt x="31589" y="17279"/>
                </a:lnTo>
                <a:lnTo>
                  <a:pt x="31488" y="16398"/>
                </a:lnTo>
                <a:lnTo>
                  <a:pt x="31136" y="14663"/>
                </a:lnTo>
                <a:lnTo>
                  <a:pt x="30684" y="13003"/>
                </a:lnTo>
                <a:lnTo>
                  <a:pt x="30105" y="11444"/>
                </a:lnTo>
                <a:lnTo>
                  <a:pt x="29376" y="9960"/>
                </a:lnTo>
                <a:lnTo>
                  <a:pt x="28470" y="8577"/>
                </a:lnTo>
                <a:lnTo>
                  <a:pt x="27389" y="7269"/>
                </a:lnTo>
                <a:lnTo>
                  <a:pt x="26131" y="6036"/>
                </a:lnTo>
                <a:lnTo>
                  <a:pt x="25402" y="5458"/>
                </a:lnTo>
                <a:lnTo>
                  <a:pt x="24145" y="4553"/>
                </a:lnTo>
                <a:lnTo>
                  <a:pt x="21252" y="2893"/>
                </a:lnTo>
                <a:lnTo>
                  <a:pt x="18083" y="1535"/>
                </a:lnTo>
                <a:lnTo>
                  <a:pt x="14688" y="554"/>
                </a:lnTo>
                <a:lnTo>
                  <a:pt x="12098" y="126"/>
                </a:lnTo>
                <a:lnTo>
                  <a:pt x="1036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36"/>
          <p:cNvSpPr/>
          <p:nvPr/>
        </p:nvSpPr>
        <p:spPr>
          <a:xfrm>
            <a:off x="3584985" y="2159216"/>
            <a:ext cx="2033738" cy="2093625"/>
          </a:xfrm>
          <a:custGeom>
            <a:avLst/>
            <a:gdLst/>
            <a:ahLst/>
            <a:cxnLst/>
            <a:rect l="l" t="t" r="r" b="b"/>
            <a:pathLst>
              <a:path w="41096" h="42304" extrusionOk="0">
                <a:moveTo>
                  <a:pt x="2189" y="1"/>
                </a:moveTo>
                <a:lnTo>
                  <a:pt x="2113" y="101"/>
                </a:lnTo>
                <a:lnTo>
                  <a:pt x="1711" y="1007"/>
                </a:lnTo>
                <a:lnTo>
                  <a:pt x="1082" y="2868"/>
                </a:lnTo>
                <a:lnTo>
                  <a:pt x="604" y="4805"/>
                </a:lnTo>
                <a:lnTo>
                  <a:pt x="277" y="6791"/>
                </a:lnTo>
                <a:lnTo>
                  <a:pt x="76" y="8803"/>
                </a:lnTo>
                <a:lnTo>
                  <a:pt x="1" y="10815"/>
                </a:lnTo>
                <a:lnTo>
                  <a:pt x="101" y="13808"/>
                </a:lnTo>
                <a:lnTo>
                  <a:pt x="328" y="15745"/>
                </a:lnTo>
                <a:lnTo>
                  <a:pt x="655" y="17857"/>
                </a:lnTo>
                <a:lnTo>
                  <a:pt x="1384" y="21127"/>
                </a:lnTo>
                <a:lnTo>
                  <a:pt x="2038" y="23290"/>
                </a:lnTo>
                <a:lnTo>
                  <a:pt x="2767" y="25428"/>
                </a:lnTo>
                <a:lnTo>
                  <a:pt x="3673" y="27490"/>
                </a:lnTo>
                <a:lnTo>
                  <a:pt x="4679" y="29452"/>
                </a:lnTo>
                <a:lnTo>
                  <a:pt x="5810" y="31313"/>
                </a:lnTo>
                <a:lnTo>
                  <a:pt x="6464" y="32193"/>
                </a:lnTo>
                <a:lnTo>
                  <a:pt x="7068" y="32973"/>
                </a:lnTo>
                <a:lnTo>
                  <a:pt x="8376" y="34431"/>
                </a:lnTo>
                <a:lnTo>
                  <a:pt x="9784" y="35739"/>
                </a:lnTo>
                <a:lnTo>
                  <a:pt x="11293" y="36921"/>
                </a:lnTo>
                <a:lnTo>
                  <a:pt x="12878" y="37977"/>
                </a:lnTo>
                <a:lnTo>
                  <a:pt x="14537" y="38883"/>
                </a:lnTo>
                <a:lnTo>
                  <a:pt x="16273" y="39688"/>
                </a:lnTo>
                <a:lnTo>
                  <a:pt x="18058" y="40316"/>
                </a:lnTo>
                <a:lnTo>
                  <a:pt x="19894" y="40819"/>
                </a:lnTo>
                <a:lnTo>
                  <a:pt x="21755" y="41197"/>
                </a:lnTo>
                <a:lnTo>
                  <a:pt x="23667" y="41448"/>
                </a:lnTo>
                <a:lnTo>
                  <a:pt x="25578" y="41549"/>
                </a:lnTo>
                <a:lnTo>
                  <a:pt x="27490" y="41498"/>
                </a:lnTo>
                <a:lnTo>
                  <a:pt x="29401" y="41322"/>
                </a:lnTo>
                <a:lnTo>
                  <a:pt x="31313" y="41021"/>
                </a:lnTo>
                <a:lnTo>
                  <a:pt x="33199" y="40568"/>
                </a:lnTo>
                <a:lnTo>
                  <a:pt x="34129" y="40291"/>
                </a:lnTo>
                <a:lnTo>
                  <a:pt x="34255" y="40241"/>
                </a:lnTo>
                <a:lnTo>
                  <a:pt x="34331" y="40140"/>
                </a:lnTo>
                <a:lnTo>
                  <a:pt x="35010" y="40668"/>
                </a:lnTo>
                <a:lnTo>
                  <a:pt x="36544" y="41498"/>
                </a:lnTo>
                <a:lnTo>
                  <a:pt x="38204" y="42001"/>
                </a:lnTo>
                <a:lnTo>
                  <a:pt x="39914" y="42278"/>
                </a:lnTo>
                <a:lnTo>
                  <a:pt x="40769" y="42303"/>
                </a:lnTo>
                <a:lnTo>
                  <a:pt x="40970" y="42278"/>
                </a:lnTo>
                <a:lnTo>
                  <a:pt x="41096" y="42027"/>
                </a:lnTo>
                <a:lnTo>
                  <a:pt x="41071" y="41851"/>
                </a:lnTo>
                <a:lnTo>
                  <a:pt x="40995" y="41775"/>
                </a:lnTo>
                <a:lnTo>
                  <a:pt x="40165" y="41171"/>
                </a:lnTo>
                <a:lnTo>
                  <a:pt x="38908" y="40140"/>
                </a:lnTo>
                <a:lnTo>
                  <a:pt x="38254" y="39361"/>
                </a:lnTo>
                <a:lnTo>
                  <a:pt x="38028" y="38883"/>
                </a:lnTo>
                <a:lnTo>
                  <a:pt x="37952" y="38782"/>
                </a:lnTo>
                <a:lnTo>
                  <a:pt x="37726" y="38682"/>
                </a:lnTo>
                <a:lnTo>
                  <a:pt x="37474" y="38732"/>
                </a:lnTo>
                <a:lnTo>
                  <a:pt x="37374" y="38933"/>
                </a:lnTo>
                <a:lnTo>
                  <a:pt x="37399" y="39059"/>
                </a:lnTo>
                <a:lnTo>
                  <a:pt x="37575" y="39461"/>
                </a:lnTo>
                <a:lnTo>
                  <a:pt x="38053" y="40165"/>
                </a:lnTo>
                <a:lnTo>
                  <a:pt x="39008" y="41071"/>
                </a:lnTo>
                <a:lnTo>
                  <a:pt x="39713" y="41599"/>
                </a:lnTo>
                <a:lnTo>
                  <a:pt x="38983" y="41498"/>
                </a:lnTo>
                <a:lnTo>
                  <a:pt x="37600" y="41171"/>
                </a:lnTo>
                <a:lnTo>
                  <a:pt x="35588" y="40392"/>
                </a:lnTo>
                <a:lnTo>
                  <a:pt x="34255" y="39688"/>
                </a:lnTo>
                <a:lnTo>
                  <a:pt x="34230" y="39688"/>
                </a:lnTo>
                <a:lnTo>
                  <a:pt x="34104" y="39612"/>
                </a:lnTo>
                <a:lnTo>
                  <a:pt x="33953" y="39637"/>
                </a:lnTo>
                <a:lnTo>
                  <a:pt x="33023" y="39914"/>
                </a:lnTo>
                <a:lnTo>
                  <a:pt x="31111" y="40316"/>
                </a:lnTo>
                <a:lnTo>
                  <a:pt x="29200" y="40618"/>
                </a:lnTo>
                <a:lnTo>
                  <a:pt x="27263" y="40769"/>
                </a:lnTo>
                <a:lnTo>
                  <a:pt x="25327" y="40794"/>
                </a:lnTo>
                <a:lnTo>
                  <a:pt x="23415" y="40668"/>
                </a:lnTo>
                <a:lnTo>
                  <a:pt x="21529" y="40417"/>
                </a:lnTo>
                <a:lnTo>
                  <a:pt x="19668" y="40040"/>
                </a:lnTo>
                <a:lnTo>
                  <a:pt x="17857" y="39512"/>
                </a:lnTo>
                <a:lnTo>
                  <a:pt x="16097" y="38858"/>
                </a:lnTo>
                <a:lnTo>
                  <a:pt x="14387" y="38053"/>
                </a:lnTo>
                <a:lnTo>
                  <a:pt x="12727" y="37122"/>
                </a:lnTo>
                <a:lnTo>
                  <a:pt x="11167" y="36016"/>
                </a:lnTo>
                <a:lnTo>
                  <a:pt x="9709" y="34809"/>
                </a:lnTo>
                <a:lnTo>
                  <a:pt x="8325" y="33425"/>
                </a:lnTo>
                <a:lnTo>
                  <a:pt x="7043" y="31891"/>
                </a:lnTo>
                <a:lnTo>
                  <a:pt x="6464" y="31086"/>
                </a:lnTo>
                <a:lnTo>
                  <a:pt x="5936" y="30307"/>
                </a:lnTo>
                <a:lnTo>
                  <a:pt x="4980" y="28647"/>
                </a:lnTo>
                <a:lnTo>
                  <a:pt x="3723" y="26031"/>
                </a:lnTo>
                <a:lnTo>
                  <a:pt x="2415" y="22309"/>
                </a:lnTo>
                <a:lnTo>
                  <a:pt x="1459" y="18536"/>
                </a:lnTo>
                <a:lnTo>
                  <a:pt x="1132" y="16701"/>
                </a:lnTo>
                <a:lnTo>
                  <a:pt x="956" y="15644"/>
                </a:lnTo>
                <a:lnTo>
                  <a:pt x="755" y="13532"/>
                </a:lnTo>
                <a:lnTo>
                  <a:pt x="705" y="11469"/>
                </a:lnTo>
                <a:lnTo>
                  <a:pt x="780" y="9407"/>
                </a:lnTo>
                <a:lnTo>
                  <a:pt x="1107" y="6364"/>
                </a:lnTo>
                <a:lnTo>
                  <a:pt x="1887" y="2264"/>
                </a:lnTo>
                <a:lnTo>
                  <a:pt x="2365" y="202"/>
                </a:lnTo>
                <a:lnTo>
                  <a:pt x="2365" y="101"/>
                </a:lnTo>
                <a:lnTo>
                  <a:pt x="218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3" name="Google Shape;333;p36"/>
          <p:cNvGrpSpPr/>
          <p:nvPr/>
        </p:nvGrpSpPr>
        <p:grpSpPr>
          <a:xfrm rot="10800000">
            <a:off x="5346241" y="3600647"/>
            <a:ext cx="540506" cy="336815"/>
            <a:chOff x="2866271" y="302779"/>
            <a:chExt cx="322075" cy="200700"/>
          </a:xfrm>
        </p:grpSpPr>
        <p:sp>
          <p:nvSpPr>
            <p:cNvPr id="334" name="Google Shape;334;p36"/>
            <p:cNvSpPr/>
            <p:nvPr/>
          </p:nvSpPr>
          <p:spPr>
            <a:xfrm>
              <a:off x="3026471" y="302779"/>
              <a:ext cx="161875" cy="200700"/>
            </a:xfrm>
            <a:custGeom>
              <a:avLst/>
              <a:gdLst/>
              <a:ahLst/>
              <a:cxnLst/>
              <a:rect l="l" t="t" r="r" b="b"/>
              <a:pathLst>
                <a:path w="6475" h="8028" extrusionOk="0">
                  <a:moveTo>
                    <a:pt x="3911" y="758"/>
                  </a:moveTo>
                  <a:cubicBezTo>
                    <a:pt x="3911" y="824"/>
                    <a:pt x="3944" y="856"/>
                    <a:pt x="3977" y="889"/>
                  </a:cubicBezTo>
                  <a:cubicBezTo>
                    <a:pt x="3747" y="1021"/>
                    <a:pt x="3550" y="1185"/>
                    <a:pt x="3385" y="1316"/>
                  </a:cubicBezTo>
                  <a:lnTo>
                    <a:pt x="3911" y="758"/>
                  </a:lnTo>
                  <a:close/>
                  <a:moveTo>
                    <a:pt x="2474" y="2346"/>
                  </a:moveTo>
                  <a:lnTo>
                    <a:pt x="2474" y="2346"/>
                  </a:lnTo>
                  <a:cubicBezTo>
                    <a:pt x="2370" y="2493"/>
                    <a:pt x="2286" y="2660"/>
                    <a:pt x="2202" y="2828"/>
                  </a:cubicBezTo>
                  <a:cubicBezTo>
                    <a:pt x="2235" y="2762"/>
                    <a:pt x="2235" y="2697"/>
                    <a:pt x="2268" y="2631"/>
                  </a:cubicBezTo>
                  <a:cubicBezTo>
                    <a:pt x="2334" y="2532"/>
                    <a:pt x="2367" y="2467"/>
                    <a:pt x="2432" y="2401"/>
                  </a:cubicBezTo>
                  <a:lnTo>
                    <a:pt x="2474" y="2346"/>
                  </a:lnTo>
                  <a:close/>
                  <a:moveTo>
                    <a:pt x="2137" y="3649"/>
                  </a:moveTo>
                  <a:cubicBezTo>
                    <a:pt x="2160" y="3673"/>
                    <a:pt x="2199" y="3696"/>
                    <a:pt x="2244" y="3696"/>
                  </a:cubicBezTo>
                  <a:cubicBezTo>
                    <a:pt x="2262" y="3696"/>
                    <a:pt x="2282" y="3692"/>
                    <a:pt x="2301" y="3682"/>
                  </a:cubicBezTo>
                  <a:lnTo>
                    <a:pt x="2399" y="3649"/>
                  </a:lnTo>
                  <a:lnTo>
                    <a:pt x="2399" y="3649"/>
                  </a:lnTo>
                  <a:cubicBezTo>
                    <a:pt x="2334" y="3682"/>
                    <a:pt x="2235" y="3748"/>
                    <a:pt x="2137" y="3814"/>
                  </a:cubicBezTo>
                  <a:lnTo>
                    <a:pt x="2137" y="3649"/>
                  </a:lnTo>
                  <a:close/>
                  <a:moveTo>
                    <a:pt x="1808" y="2697"/>
                  </a:moveTo>
                  <a:lnTo>
                    <a:pt x="1808" y="2697"/>
                  </a:lnTo>
                  <a:cubicBezTo>
                    <a:pt x="1611" y="3025"/>
                    <a:pt x="1414" y="3354"/>
                    <a:pt x="1249" y="3715"/>
                  </a:cubicBezTo>
                  <a:lnTo>
                    <a:pt x="1118" y="3978"/>
                  </a:lnTo>
                  <a:cubicBezTo>
                    <a:pt x="1216" y="3485"/>
                    <a:pt x="1446" y="3025"/>
                    <a:pt x="1808" y="2697"/>
                  </a:cubicBezTo>
                  <a:close/>
                  <a:moveTo>
                    <a:pt x="1709" y="4077"/>
                  </a:moveTo>
                  <a:lnTo>
                    <a:pt x="1709" y="4175"/>
                  </a:lnTo>
                  <a:lnTo>
                    <a:pt x="1644" y="4274"/>
                  </a:lnTo>
                  <a:lnTo>
                    <a:pt x="1709" y="4077"/>
                  </a:lnTo>
                  <a:close/>
                  <a:moveTo>
                    <a:pt x="4140" y="3935"/>
                  </a:moveTo>
                  <a:cubicBezTo>
                    <a:pt x="4515" y="3935"/>
                    <a:pt x="4845" y="4186"/>
                    <a:pt x="4963" y="4570"/>
                  </a:cubicBezTo>
                  <a:lnTo>
                    <a:pt x="4963" y="4635"/>
                  </a:lnTo>
                  <a:cubicBezTo>
                    <a:pt x="4667" y="4340"/>
                    <a:pt x="4338" y="4110"/>
                    <a:pt x="3977" y="3945"/>
                  </a:cubicBezTo>
                  <a:lnTo>
                    <a:pt x="4010" y="3945"/>
                  </a:lnTo>
                  <a:cubicBezTo>
                    <a:pt x="4053" y="3938"/>
                    <a:pt x="4097" y="3935"/>
                    <a:pt x="4140" y="3935"/>
                  </a:cubicBezTo>
                  <a:close/>
                  <a:moveTo>
                    <a:pt x="822" y="4372"/>
                  </a:moveTo>
                  <a:cubicBezTo>
                    <a:pt x="855" y="4405"/>
                    <a:pt x="888" y="4405"/>
                    <a:pt x="921" y="4405"/>
                  </a:cubicBezTo>
                  <a:cubicBezTo>
                    <a:pt x="855" y="4504"/>
                    <a:pt x="822" y="4635"/>
                    <a:pt x="789" y="4734"/>
                  </a:cubicBezTo>
                  <a:cubicBezTo>
                    <a:pt x="789" y="4602"/>
                    <a:pt x="822" y="4504"/>
                    <a:pt x="822" y="4372"/>
                  </a:cubicBezTo>
                  <a:close/>
                  <a:moveTo>
                    <a:pt x="3303" y="4852"/>
                  </a:moveTo>
                  <a:cubicBezTo>
                    <a:pt x="3341" y="4852"/>
                    <a:pt x="3380" y="4856"/>
                    <a:pt x="3418" y="4865"/>
                  </a:cubicBezTo>
                  <a:cubicBezTo>
                    <a:pt x="3484" y="4865"/>
                    <a:pt x="3582" y="4898"/>
                    <a:pt x="3648" y="4931"/>
                  </a:cubicBezTo>
                  <a:cubicBezTo>
                    <a:pt x="3582" y="4997"/>
                    <a:pt x="3517" y="5095"/>
                    <a:pt x="3451" y="5161"/>
                  </a:cubicBezTo>
                  <a:cubicBezTo>
                    <a:pt x="3352" y="5030"/>
                    <a:pt x="3188" y="4931"/>
                    <a:pt x="3024" y="4898"/>
                  </a:cubicBezTo>
                  <a:cubicBezTo>
                    <a:pt x="3117" y="4875"/>
                    <a:pt x="3210" y="4852"/>
                    <a:pt x="3303" y="4852"/>
                  </a:cubicBezTo>
                  <a:close/>
                  <a:moveTo>
                    <a:pt x="3812" y="5062"/>
                  </a:moveTo>
                  <a:cubicBezTo>
                    <a:pt x="3911" y="5227"/>
                    <a:pt x="3944" y="5424"/>
                    <a:pt x="3845" y="5588"/>
                  </a:cubicBezTo>
                  <a:cubicBezTo>
                    <a:pt x="3747" y="5753"/>
                    <a:pt x="3582" y="5851"/>
                    <a:pt x="3418" y="5917"/>
                  </a:cubicBezTo>
                  <a:cubicBezTo>
                    <a:pt x="3550" y="5753"/>
                    <a:pt x="3582" y="5555"/>
                    <a:pt x="3517" y="5358"/>
                  </a:cubicBezTo>
                  <a:cubicBezTo>
                    <a:pt x="3648" y="5293"/>
                    <a:pt x="3714" y="5194"/>
                    <a:pt x="3812" y="5095"/>
                  </a:cubicBezTo>
                  <a:lnTo>
                    <a:pt x="3812" y="5062"/>
                  </a:lnTo>
                  <a:close/>
                  <a:moveTo>
                    <a:pt x="4897" y="5457"/>
                  </a:moveTo>
                  <a:cubicBezTo>
                    <a:pt x="4930" y="5523"/>
                    <a:pt x="4930" y="5555"/>
                    <a:pt x="4963" y="5621"/>
                  </a:cubicBezTo>
                  <a:lnTo>
                    <a:pt x="4930" y="5621"/>
                  </a:lnTo>
                  <a:cubicBezTo>
                    <a:pt x="4897" y="5720"/>
                    <a:pt x="4864" y="5851"/>
                    <a:pt x="4798" y="5950"/>
                  </a:cubicBezTo>
                  <a:cubicBezTo>
                    <a:pt x="4798" y="5884"/>
                    <a:pt x="4831" y="5785"/>
                    <a:pt x="4831" y="5720"/>
                  </a:cubicBezTo>
                  <a:cubicBezTo>
                    <a:pt x="4864" y="5621"/>
                    <a:pt x="4897" y="5555"/>
                    <a:pt x="4897" y="5457"/>
                  </a:cubicBezTo>
                  <a:close/>
                  <a:moveTo>
                    <a:pt x="4305" y="3485"/>
                  </a:moveTo>
                  <a:lnTo>
                    <a:pt x="4305" y="3485"/>
                  </a:lnTo>
                  <a:cubicBezTo>
                    <a:pt x="5160" y="3781"/>
                    <a:pt x="5751" y="4570"/>
                    <a:pt x="5751" y="5490"/>
                  </a:cubicBezTo>
                  <a:cubicBezTo>
                    <a:pt x="5718" y="5720"/>
                    <a:pt x="5653" y="5950"/>
                    <a:pt x="5587" y="6180"/>
                  </a:cubicBezTo>
                  <a:cubicBezTo>
                    <a:pt x="5620" y="6015"/>
                    <a:pt x="5653" y="5884"/>
                    <a:pt x="5653" y="5753"/>
                  </a:cubicBezTo>
                  <a:cubicBezTo>
                    <a:pt x="5718" y="5128"/>
                    <a:pt x="5521" y="4537"/>
                    <a:pt x="5094" y="4077"/>
                  </a:cubicBezTo>
                  <a:cubicBezTo>
                    <a:pt x="5061" y="3978"/>
                    <a:pt x="4995" y="3912"/>
                    <a:pt x="4897" y="3847"/>
                  </a:cubicBezTo>
                  <a:cubicBezTo>
                    <a:pt x="4831" y="3781"/>
                    <a:pt x="4765" y="3715"/>
                    <a:pt x="4667" y="3682"/>
                  </a:cubicBezTo>
                  <a:cubicBezTo>
                    <a:pt x="4535" y="3617"/>
                    <a:pt x="4437" y="3551"/>
                    <a:pt x="4305" y="3485"/>
                  </a:cubicBezTo>
                  <a:close/>
                  <a:moveTo>
                    <a:pt x="4404" y="5654"/>
                  </a:moveTo>
                  <a:cubicBezTo>
                    <a:pt x="4404" y="5676"/>
                    <a:pt x="4404" y="5698"/>
                    <a:pt x="4404" y="5720"/>
                  </a:cubicBezTo>
                  <a:cubicBezTo>
                    <a:pt x="4338" y="5818"/>
                    <a:pt x="4272" y="5917"/>
                    <a:pt x="4207" y="6015"/>
                  </a:cubicBezTo>
                  <a:lnTo>
                    <a:pt x="4174" y="5983"/>
                  </a:lnTo>
                  <a:cubicBezTo>
                    <a:pt x="3977" y="6180"/>
                    <a:pt x="3714" y="6311"/>
                    <a:pt x="3418" y="6377"/>
                  </a:cubicBezTo>
                  <a:cubicBezTo>
                    <a:pt x="3845" y="6278"/>
                    <a:pt x="4174" y="6015"/>
                    <a:pt x="4404" y="5654"/>
                  </a:cubicBezTo>
                  <a:close/>
                  <a:moveTo>
                    <a:pt x="789" y="6245"/>
                  </a:moveTo>
                  <a:cubicBezTo>
                    <a:pt x="789" y="6278"/>
                    <a:pt x="822" y="6278"/>
                    <a:pt x="855" y="6278"/>
                  </a:cubicBezTo>
                  <a:cubicBezTo>
                    <a:pt x="954" y="6541"/>
                    <a:pt x="1118" y="6771"/>
                    <a:pt x="1348" y="6936"/>
                  </a:cubicBezTo>
                  <a:lnTo>
                    <a:pt x="1381" y="6968"/>
                  </a:lnTo>
                  <a:cubicBezTo>
                    <a:pt x="1414" y="7034"/>
                    <a:pt x="1446" y="7100"/>
                    <a:pt x="1512" y="7166"/>
                  </a:cubicBezTo>
                  <a:cubicBezTo>
                    <a:pt x="1184" y="6936"/>
                    <a:pt x="921" y="6640"/>
                    <a:pt x="756" y="6278"/>
                  </a:cubicBezTo>
                  <a:lnTo>
                    <a:pt x="789" y="6245"/>
                  </a:lnTo>
                  <a:close/>
                  <a:moveTo>
                    <a:pt x="2169" y="7264"/>
                  </a:moveTo>
                  <a:cubicBezTo>
                    <a:pt x="2465" y="7330"/>
                    <a:pt x="2728" y="7363"/>
                    <a:pt x="3024" y="7363"/>
                  </a:cubicBezTo>
                  <a:cubicBezTo>
                    <a:pt x="3057" y="7428"/>
                    <a:pt x="3089" y="7494"/>
                    <a:pt x="3188" y="7494"/>
                  </a:cubicBezTo>
                  <a:cubicBezTo>
                    <a:pt x="2827" y="7494"/>
                    <a:pt x="2498" y="7428"/>
                    <a:pt x="2169" y="7264"/>
                  </a:cubicBezTo>
                  <a:close/>
                  <a:moveTo>
                    <a:pt x="3803" y="1"/>
                  </a:moveTo>
                  <a:cubicBezTo>
                    <a:pt x="3769" y="1"/>
                    <a:pt x="3737" y="12"/>
                    <a:pt x="3714" y="35"/>
                  </a:cubicBezTo>
                  <a:cubicBezTo>
                    <a:pt x="2367" y="922"/>
                    <a:pt x="1249" y="2171"/>
                    <a:pt x="526" y="3617"/>
                  </a:cubicBezTo>
                  <a:cubicBezTo>
                    <a:pt x="1" y="4865"/>
                    <a:pt x="1" y="6541"/>
                    <a:pt x="1184" y="7461"/>
                  </a:cubicBezTo>
                  <a:cubicBezTo>
                    <a:pt x="1739" y="7837"/>
                    <a:pt x="2381" y="8028"/>
                    <a:pt x="3027" y="8028"/>
                  </a:cubicBezTo>
                  <a:cubicBezTo>
                    <a:pt x="3566" y="8028"/>
                    <a:pt x="4107" y="7895"/>
                    <a:pt x="4601" y="7626"/>
                  </a:cubicBezTo>
                  <a:cubicBezTo>
                    <a:pt x="5751" y="7034"/>
                    <a:pt x="6474" y="5753"/>
                    <a:pt x="5948" y="4537"/>
                  </a:cubicBezTo>
                  <a:cubicBezTo>
                    <a:pt x="5518" y="3586"/>
                    <a:pt x="4604" y="3040"/>
                    <a:pt x="3658" y="3040"/>
                  </a:cubicBezTo>
                  <a:cubicBezTo>
                    <a:pt x="3231" y="3040"/>
                    <a:pt x="2798" y="3152"/>
                    <a:pt x="2399" y="3387"/>
                  </a:cubicBezTo>
                  <a:cubicBezTo>
                    <a:pt x="2761" y="2434"/>
                    <a:pt x="3451" y="1645"/>
                    <a:pt x="4338" y="1152"/>
                  </a:cubicBezTo>
                  <a:cubicBezTo>
                    <a:pt x="4437" y="1086"/>
                    <a:pt x="4470" y="988"/>
                    <a:pt x="4404" y="889"/>
                  </a:cubicBezTo>
                  <a:lnTo>
                    <a:pt x="3977" y="101"/>
                  </a:lnTo>
                  <a:cubicBezTo>
                    <a:pt x="3934" y="37"/>
                    <a:pt x="3864" y="1"/>
                    <a:pt x="38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6"/>
            <p:cNvSpPr/>
            <p:nvPr/>
          </p:nvSpPr>
          <p:spPr>
            <a:xfrm>
              <a:off x="2866271" y="302779"/>
              <a:ext cx="162700" cy="200700"/>
            </a:xfrm>
            <a:custGeom>
              <a:avLst/>
              <a:gdLst/>
              <a:ahLst/>
              <a:cxnLst/>
              <a:rect l="l" t="t" r="r" b="b"/>
              <a:pathLst>
                <a:path w="6508" h="8028" extrusionOk="0">
                  <a:moveTo>
                    <a:pt x="3944" y="758"/>
                  </a:moveTo>
                  <a:lnTo>
                    <a:pt x="4043" y="889"/>
                  </a:lnTo>
                  <a:cubicBezTo>
                    <a:pt x="3813" y="1021"/>
                    <a:pt x="3615" y="1152"/>
                    <a:pt x="3418" y="1316"/>
                  </a:cubicBezTo>
                  <a:lnTo>
                    <a:pt x="3944" y="758"/>
                  </a:lnTo>
                  <a:close/>
                  <a:moveTo>
                    <a:pt x="2597" y="2236"/>
                  </a:moveTo>
                  <a:cubicBezTo>
                    <a:pt x="2465" y="2434"/>
                    <a:pt x="2367" y="2631"/>
                    <a:pt x="2268" y="2828"/>
                  </a:cubicBezTo>
                  <a:lnTo>
                    <a:pt x="2268" y="2795"/>
                  </a:lnTo>
                  <a:cubicBezTo>
                    <a:pt x="2301" y="2729"/>
                    <a:pt x="2301" y="2664"/>
                    <a:pt x="2334" y="2598"/>
                  </a:cubicBezTo>
                  <a:cubicBezTo>
                    <a:pt x="2400" y="2532"/>
                    <a:pt x="2433" y="2467"/>
                    <a:pt x="2498" y="2368"/>
                  </a:cubicBezTo>
                  <a:lnTo>
                    <a:pt x="2597" y="2236"/>
                  </a:lnTo>
                  <a:close/>
                  <a:moveTo>
                    <a:pt x="2202" y="3617"/>
                  </a:moveTo>
                  <a:cubicBezTo>
                    <a:pt x="2227" y="3665"/>
                    <a:pt x="2268" y="3695"/>
                    <a:pt x="2315" y="3695"/>
                  </a:cubicBezTo>
                  <a:cubicBezTo>
                    <a:pt x="2332" y="3695"/>
                    <a:pt x="2349" y="3691"/>
                    <a:pt x="2367" y="3682"/>
                  </a:cubicBezTo>
                  <a:lnTo>
                    <a:pt x="2465" y="3617"/>
                  </a:lnTo>
                  <a:lnTo>
                    <a:pt x="2465" y="3617"/>
                  </a:lnTo>
                  <a:cubicBezTo>
                    <a:pt x="2367" y="3682"/>
                    <a:pt x="2301" y="3748"/>
                    <a:pt x="2202" y="3814"/>
                  </a:cubicBezTo>
                  <a:lnTo>
                    <a:pt x="2202" y="3617"/>
                  </a:lnTo>
                  <a:close/>
                  <a:moveTo>
                    <a:pt x="1841" y="2697"/>
                  </a:moveTo>
                  <a:lnTo>
                    <a:pt x="1841" y="2697"/>
                  </a:lnTo>
                  <a:cubicBezTo>
                    <a:pt x="1644" y="3025"/>
                    <a:pt x="1480" y="3354"/>
                    <a:pt x="1282" y="3715"/>
                  </a:cubicBezTo>
                  <a:lnTo>
                    <a:pt x="1184" y="3978"/>
                  </a:lnTo>
                  <a:cubicBezTo>
                    <a:pt x="1250" y="3485"/>
                    <a:pt x="1480" y="3025"/>
                    <a:pt x="1841" y="2697"/>
                  </a:cubicBezTo>
                  <a:close/>
                  <a:moveTo>
                    <a:pt x="1742" y="4077"/>
                  </a:moveTo>
                  <a:lnTo>
                    <a:pt x="1775" y="4175"/>
                  </a:lnTo>
                  <a:lnTo>
                    <a:pt x="1677" y="4274"/>
                  </a:lnTo>
                  <a:cubicBezTo>
                    <a:pt x="1677" y="4208"/>
                    <a:pt x="1710" y="4142"/>
                    <a:pt x="1742" y="4077"/>
                  </a:cubicBezTo>
                  <a:close/>
                  <a:moveTo>
                    <a:pt x="4173" y="3935"/>
                  </a:moveTo>
                  <a:cubicBezTo>
                    <a:pt x="4548" y="3935"/>
                    <a:pt x="4878" y="4186"/>
                    <a:pt x="4996" y="4570"/>
                  </a:cubicBezTo>
                  <a:lnTo>
                    <a:pt x="4996" y="4635"/>
                  </a:lnTo>
                  <a:cubicBezTo>
                    <a:pt x="4733" y="4340"/>
                    <a:pt x="4404" y="4110"/>
                    <a:pt x="4043" y="3945"/>
                  </a:cubicBezTo>
                  <a:cubicBezTo>
                    <a:pt x="4087" y="3938"/>
                    <a:pt x="4130" y="3935"/>
                    <a:pt x="4173" y="3935"/>
                  </a:cubicBezTo>
                  <a:close/>
                  <a:moveTo>
                    <a:pt x="888" y="4372"/>
                  </a:moveTo>
                  <a:cubicBezTo>
                    <a:pt x="888" y="4405"/>
                    <a:pt x="921" y="4405"/>
                    <a:pt x="954" y="4405"/>
                  </a:cubicBezTo>
                  <a:cubicBezTo>
                    <a:pt x="921" y="4504"/>
                    <a:pt x="855" y="4635"/>
                    <a:pt x="822" y="4734"/>
                  </a:cubicBezTo>
                  <a:cubicBezTo>
                    <a:pt x="822" y="4602"/>
                    <a:pt x="855" y="4504"/>
                    <a:pt x="888" y="4372"/>
                  </a:cubicBezTo>
                  <a:close/>
                  <a:moveTo>
                    <a:pt x="3337" y="4852"/>
                  </a:moveTo>
                  <a:cubicBezTo>
                    <a:pt x="3374" y="4852"/>
                    <a:pt x="3413" y="4856"/>
                    <a:pt x="3451" y="4865"/>
                  </a:cubicBezTo>
                  <a:cubicBezTo>
                    <a:pt x="3550" y="4865"/>
                    <a:pt x="3615" y="4898"/>
                    <a:pt x="3681" y="4931"/>
                  </a:cubicBezTo>
                  <a:cubicBezTo>
                    <a:pt x="3615" y="4997"/>
                    <a:pt x="3550" y="5095"/>
                    <a:pt x="3484" y="5161"/>
                  </a:cubicBezTo>
                  <a:cubicBezTo>
                    <a:pt x="3385" y="5030"/>
                    <a:pt x="3254" y="4931"/>
                    <a:pt x="3090" y="4898"/>
                  </a:cubicBezTo>
                  <a:cubicBezTo>
                    <a:pt x="3159" y="4875"/>
                    <a:pt x="3246" y="4852"/>
                    <a:pt x="3337" y="4852"/>
                  </a:cubicBezTo>
                  <a:close/>
                  <a:moveTo>
                    <a:pt x="3846" y="5062"/>
                  </a:moveTo>
                  <a:cubicBezTo>
                    <a:pt x="3977" y="5227"/>
                    <a:pt x="3977" y="5424"/>
                    <a:pt x="3878" y="5588"/>
                  </a:cubicBezTo>
                  <a:cubicBezTo>
                    <a:pt x="3780" y="5753"/>
                    <a:pt x="3648" y="5851"/>
                    <a:pt x="3484" y="5917"/>
                  </a:cubicBezTo>
                  <a:cubicBezTo>
                    <a:pt x="3615" y="5753"/>
                    <a:pt x="3648" y="5555"/>
                    <a:pt x="3583" y="5358"/>
                  </a:cubicBezTo>
                  <a:cubicBezTo>
                    <a:pt x="3681" y="5293"/>
                    <a:pt x="3780" y="5194"/>
                    <a:pt x="3846" y="5095"/>
                  </a:cubicBezTo>
                  <a:lnTo>
                    <a:pt x="3846" y="5062"/>
                  </a:lnTo>
                  <a:close/>
                  <a:moveTo>
                    <a:pt x="4963" y="5457"/>
                  </a:moveTo>
                  <a:cubicBezTo>
                    <a:pt x="4963" y="5523"/>
                    <a:pt x="4996" y="5555"/>
                    <a:pt x="4996" y="5621"/>
                  </a:cubicBezTo>
                  <a:cubicBezTo>
                    <a:pt x="4963" y="5753"/>
                    <a:pt x="4897" y="5851"/>
                    <a:pt x="4831" y="5950"/>
                  </a:cubicBezTo>
                  <a:cubicBezTo>
                    <a:pt x="4864" y="5884"/>
                    <a:pt x="4864" y="5785"/>
                    <a:pt x="4864" y="5720"/>
                  </a:cubicBezTo>
                  <a:cubicBezTo>
                    <a:pt x="4897" y="5621"/>
                    <a:pt x="4930" y="5555"/>
                    <a:pt x="4963" y="5457"/>
                  </a:cubicBezTo>
                  <a:close/>
                  <a:moveTo>
                    <a:pt x="4338" y="3485"/>
                  </a:moveTo>
                  <a:cubicBezTo>
                    <a:pt x="4470" y="3518"/>
                    <a:pt x="4601" y="3584"/>
                    <a:pt x="4700" y="3617"/>
                  </a:cubicBezTo>
                  <a:cubicBezTo>
                    <a:pt x="5390" y="3978"/>
                    <a:pt x="5817" y="4701"/>
                    <a:pt x="5784" y="5490"/>
                  </a:cubicBezTo>
                  <a:lnTo>
                    <a:pt x="5784" y="5457"/>
                  </a:lnTo>
                  <a:cubicBezTo>
                    <a:pt x="5784" y="5720"/>
                    <a:pt x="5719" y="5950"/>
                    <a:pt x="5620" y="6180"/>
                  </a:cubicBezTo>
                  <a:cubicBezTo>
                    <a:pt x="5653" y="6015"/>
                    <a:pt x="5686" y="5884"/>
                    <a:pt x="5686" y="5753"/>
                  </a:cubicBezTo>
                  <a:cubicBezTo>
                    <a:pt x="5784" y="5128"/>
                    <a:pt x="5587" y="4537"/>
                    <a:pt x="5160" y="4077"/>
                  </a:cubicBezTo>
                  <a:cubicBezTo>
                    <a:pt x="5094" y="3978"/>
                    <a:pt x="5028" y="3912"/>
                    <a:pt x="4963" y="3847"/>
                  </a:cubicBezTo>
                  <a:cubicBezTo>
                    <a:pt x="4897" y="3781"/>
                    <a:pt x="4798" y="3715"/>
                    <a:pt x="4700" y="3682"/>
                  </a:cubicBezTo>
                  <a:cubicBezTo>
                    <a:pt x="4601" y="3617"/>
                    <a:pt x="4470" y="3551"/>
                    <a:pt x="4338" y="3485"/>
                  </a:cubicBezTo>
                  <a:close/>
                  <a:moveTo>
                    <a:pt x="4437" y="5654"/>
                  </a:moveTo>
                  <a:cubicBezTo>
                    <a:pt x="4437" y="5676"/>
                    <a:pt x="4437" y="5698"/>
                    <a:pt x="4437" y="5720"/>
                  </a:cubicBezTo>
                  <a:cubicBezTo>
                    <a:pt x="4404" y="5818"/>
                    <a:pt x="4306" y="5917"/>
                    <a:pt x="4240" y="6015"/>
                  </a:cubicBezTo>
                  <a:lnTo>
                    <a:pt x="4240" y="5983"/>
                  </a:lnTo>
                  <a:cubicBezTo>
                    <a:pt x="4010" y="6180"/>
                    <a:pt x="3747" y="6311"/>
                    <a:pt x="3484" y="6377"/>
                  </a:cubicBezTo>
                  <a:cubicBezTo>
                    <a:pt x="3878" y="6278"/>
                    <a:pt x="4240" y="6015"/>
                    <a:pt x="4437" y="5654"/>
                  </a:cubicBezTo>
                  <a:close/>
                  <a:moveTo>
                    <a:pt x="822" y="6245"/>
                  </a:moveTo>
                  <a:cubicBezTo>
                    <a:pt x="855" y="6278"/>
                    <a:pt x="888" y="6278"/>
                    <a:pt x="921" y="6278"/>
                  </a:cubicBezTo>
                  <a:cubicBezTo>
                    <a:pt x="987" y="6541"/>
                    <a:pt x="1151" y="6771"/>
                    <a:pt x="1381" y="6936"/>
                  </a:cubicBezTo>
                  <a:lnTo>
                    <a:pt x="1447" y="6968"/>
                  </a:lnTo>
                  <a:cubicBezTo>
                    <a:pt x="1447" y="7034"/>
                    <a:pt x="1480" y="7100"/>
                    <a:pt x="1545" y="7166"/>
                  </a:cubicBezTo>
                  <a:cubicBezTo>
                    <a:pt x="1217" y="6936"/>
                    <a:pt x="954" y="6640"/>
                    <a:pt x="790" y="6278"/>
                  </a:cubicBezTo>
                  <a:lnTo>
                    <a:pt x="822" y="6245"/>
                  </a:lnTo>
                  <a:close/>
                  <a:moveTo>
                    <a:pt x="2202" y="7264"/>
                  </a:moveTo>
                  <a:lnTo>
                    <a:pt x="2202" y="7264"/>
                  </a:lnTo>
                  <a:cubicBezTo>
                    <a:pt x="2498" y="7330"/>
                    <a:pt x="2794" y="7363"/>
                    <a:pt x="3057" y="7363"/>
                  </a:cubicBezTo>
                  <a:lnTo>
                    <a:pt x="3090" y="7363"/>
                  </a:lnTo>
                  <a:cubicBezTo>
                    <a:pt x="3090" y="7428"/>
                    <a:pt x="3155" y="7494"/>
                    <a:pt x="3221" y="7494"/>
                  </a:cubicBezTo>
                  <a:cubicBezTo>
                    <a:pt x="2893" y="7494"/>
                    <a:pt x="2531" y="7428"/>
                    <a:pt x="2202" y="7264"/>
                  </a:cubicBezTo>
                  <a:close/>
                  <a:moveTo>
                    <a:pt x="3850" y="1"/>
                  </a:moveTo>
                  <a:cubicBezTo>
                    <a:pt x="3817" y="1"/>
                    <a:pt x="3782" y="12"/>
                    <a:pt x="3747" y="35"/>
                  </a:cubicBezTo>
                  <a:cubicBezTo>
                    <a:pt x="2400" y="922"/>
                    <a:pt x="1315" y="2171"/>
                    <a:pt x="592" y="3617"/>
                  </a:cubicBezTo>
                  <a:cubicBezTo>
                    <a:pt x="1" y="4865"/>
                    <a:pt x="1" y="6541"/>
                    <a:pt x="1217" y="7461"/>
                  </a:cubicBezTo>
                  <a:cubicBezTo>
                    <a:pt x="1772" y="7837"/>
                    <a:pt x="2414" y="8028"/>
                    <a:pt x="3065" y="8028"/>
                  </a:cubicBezTo>
                  <a:cubicBezTo>
                    <a:pt x="3609" y="8028"/>
                    <a:pt x="4158" y="7895"/>
                    <a:pt x="4667" y="7626"/>
                  </a:cubicBezTo>
                  <a:cubicBezTo>
                    <a:pt x="5784" y="7034"/>
                    <a:pt x="6507" y="5753"/>
                    <a:pt x="5981" y="4537"/>
                  </a:cubicBezTo>
                  <a:cubicBezTo>
                    <a:pt x="5551" y="3586"/>
                    <a:pt x="4637" y="3040"/>
                    <a:pt x="3692" y="3040"/>
                  </a:cubicBezTo>
                  <a:cubicBezTo>
                    <a:pt x="3265" y="3040"/>
                    <a:pt x="2831" y="3152"/>
                    <a:pt x="2433" y="3387"/>
                  </a:cubicBezTo>
                  <a:cubicBezTo>
                    <a:pt x="2794" y="2434"/>
                    <a:pt x="3484" y="1645"/>
                    <a:pt x="4404" y="1152"/>
                  </a:cubicBezTo>
                  <a:cubicBezTo>
                    <a:pt x="4470" y="1086"/>
                    <a:pt x="4503" y="988"/>
                    <a:pt x="4470" y="889"/>
                  </a:cubicBezTo>
                  <a:lnTo>
                    <a:pt x="4010" y="101"/>
                  </a:lnTo>
                  <a:cubicBezTo>
                    <a:pt x="3967" y="37"/>
                    <a:pt x="3911" y="1"/>
                    <a:pt x="38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6" name="Google Shape;336;p36"/>
          <p:cNvSpPr txBox="1">
            <a:spLocks noGrp="1"/>
          </p:cNvSpPr>
          <p:nvPr>
            <p:ph type="title" idx="4" hasCustomPrompt="1"/>
          </p:nvPr>
        </p:nvSpPr>
        <p:spPr>
          <a:xfrm>
            <a:off x="524800" y="1514600"/>
            <a:ext cx="1920900" cy="69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600"/>
              <a:buNone/>
              <a:defRPr sz="116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600"/>
              <a:buNone/>
              <a:defRPr sz="116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600"/>
              <a:buNone/>
              <a:defRPr sz="116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600"/>
              <a:buNone/>
              <a:defRPr sz="116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600"/>
              <a:buNone/>
              <a:defRPr sz="116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600"/>
              <a:buNone/>
              <a:defRPr sz="116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600"/>
              <a:buNone/>
              <a:defRPr sz="116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600"/>
              <a:buNone/>
              <a:defRPr sz="11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7" name="Google Shape;337;p36"/>
          <p:cNvSpPr txBox="1">
            <a:spLocks noGrp="1"/>
          </p:cNvSpPr>
          <p:nvPr>
            <p:ph type="title" idx="5" hasCustomPrompt="1"/>
          </p:nvPr>
        </p:nvSpPr>
        <p:spPr>
          <a:xfrm>
            <a:off x="3587957" y="1514600"/>
            <a:ext cx="1920300" cy="69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600"/>
              <a:buNone/>
              <a:defRPr sz="11600">
                <a:solidFill>
                  <a:schemeClr val="accent3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600"/>
              <a:buNone/>
              <a:defRPr sz="11600">
                <a:solidFill>
                  <a:schemeClr val="accent3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600"/>
              <a:buNone/>
              <a:defRPr sz="11600">
                <a:solidFill>
                  <a:schemeClr val="accent3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600"/>
              <a:buNone/>
              <a:defRPr sz="11600">
                <a:solidFill>
                  <a:schemeClr val="accent3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600"/>
              <a:buNone/>
              <a:defRPr sz="11600">
                <a:solidFill>
                  <a:schemeClr val="accent3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600"/>
              <a:buNone/>
              <a:defRPr sz="11600">
                <a:solidFill>
                  <a:schemeClr val="accent3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600"/>
              <a:buNone/>
              <a:defRPr sz="11600">
                <a:solidFill>
                  <a:schemeClr val="accent3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600"/>
              <a:buNone/>
              <a:defRPr sz="11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8" name="Google Shape;338;p36"/>
          <p:cNvSpPr txBox="1">
            <a:spLocks noGrp="1"/>
          </p:cNvSpPr>
          <p:nvPr>
            <p:ph type="title" idx="6" hasCustomPrompt="1"/>
          </p:nvPr>
        </p:nvSpPr>
        <p:spPr>
          <a:xfrm>
            <a:off x="6133839" y="1514600"/>
            <a:ext cx="1920300" cy="69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600"/>
              <a:buNone/>
              <a:defRPr sz="116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600"/>
              <a:buNone/>
              <a:defRPr sz="116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600"/>
              <a:buNone/>
              <a:defRPr sz="116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600"/>
              <a:buNone/>
              <a:defRPr sz="116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600"/>
              <a:buNone/>
              <a:defRPr sz="116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600"/>
              <a:buNone/>
              <a:defRPr sz="116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600"/>
              <a:buNone/>
              <a:defRPr sz="116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600"/>
              <a:buNone/>
              <a:defRPr sz="11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9" name="Google Shape;339;p36"/>
          <p:cNvSpPr txBox="1">
            <a:spLocks noGrp="1"/>
          </p:cNvSpPr>
          <p:nvPr>
            <p:ph type="subTitle" idx="7"/>
          </p:nvPr>
        </p:nvSpPr>
        <p:spPr>
          <a:xfrm>
            <a:off x="1003300" y="2235425"/>
            <a:ext cx="18831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340" name="Google Shape;340;p36"/>
          <p:cNvSpPr txBox="1">
            <a:spLocks noGrp="1"/>
          </p:cNvSpPr>
          <p:nvPr>
            <p:ph type="subTitle" idx="8"/>
          </p:nvPr>
        </p:nvSpPr>
        <p:spPr>
          <a:xfrm>
            <a:off x="3821469" y="2235425"/>
            <a:ext cx="18831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elsea Market"/>
              <a:buNone/>
              <a:defRPr sz="180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341" name="Google Shape;341;p36"/>
          <p:cNvSpPr txBox="1">
            <a:spLocks noGrp="1"/>
          </p:cNvSpPr>
          <p:nvPr>
            <p:ph type="subTitle" idx="9"/>
          </p:nvPr>
        </p:nvSpPr>
        <p:spPr>
          <a:xfrm>
            <a:off x="6509039" y="2235425"/>
            <a:ext cx="18831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helsea Market"/>
              <a:buNone/>
              <a:defRPr sz="180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2376" y="539496"/>
            <a:ext cx="77085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2375" y="1715875"/>
            <a:ext cx="7708500" cy="2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●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○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■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●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○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■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●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○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■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8" r:id="rId4"/>
    <p:sldLayoutId id="2147483662" r:id="rId5"/>
    <p:sldLayoutId id="2147483666" r:id="rId6"/>
    <p:sldLayoutId id="2147483671" r:id="rId7"/>
    <p:sldLayoutId id="2147483679" r:id="rId8"/>
    <p:sldLayoutId id="2147483682" r:id="rId9"/>
    <p:sldLayoutId id="2147483685" r:id="rId10"/>
    <p:sldLayoutId id="214748369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wmf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6"/>
          <p:cNvSpPr txBox="1">
            <a:spLocks noGrp="1"/>
          </p:cNvSpPr>
          <p:nvPr>
            <p:ph type="ctrTitle"/>
          </p:nvPr>
        </p:nvSpPr>
        <p:spPr>
          <a:xfrm>
            <a:off x="577972" y="1883904"/>
            <a:ext cx="7708500" cy="11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Swifts' Parent Meeting</a:t>
            </a:r>
            <a:endParaRPr sz="5700" dirty="0">
              <a:solidFill>
                <a:schemeClr val="lt1"/>
              </a:solidFill>
            </a:endParaRPr>
          </a:p>
        </p:txBody>
      </p:sp>
      <p:sp>
        <p:nvSpPr>
          <p:cNvPr id="402" name="Google Shape;402;p46"/>
          <p:cNvSpPr txBox="1">
            <a:spLocks noGrp="1"/>
          </p:cNvSpPr>
          <p:nvPr>
            <p:ph type="subTitle" idx="1"/>
          </p:nvPr>
        </p:nvSpPr>
        <p:spPr>
          <a:xfrm>
            <a:off x="615075" y="4262075"/>
            <a:ext cx="78090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/>
              <a:t>September 2024</a:t>
            </a:r>
          </a:p>
        </p:txBody>
      </p:sp>
      <p:pic>
        <p:nvPicPr>
          <p:cNvPr id="1028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614B1A1A-A7A5-4745-BC1E-A53CDBB64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800" y="139895"/>
            <a:ext cx="9144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2"/>
          <p:cNvSpPr txBox="1">
            <a:spLocks noGrp="1"/>
          </p:cNvSpPr>
          <p:nvPr>
            <p:ph type="title"/>
          </p:nvPr>
        </p:nvSpPr>
        <p:spPr>
          <a:xfrm>
            <a:off x="384698" y="54155"/>
            <a:ext cx="5866377" cy="11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altLang="en-US" b="1" u="sng" dirty="0"/>
              <a:t>Home-School Links</a:t>
            </a:r>
            <a:endParaRPr dirty="0"/>
          </a:p>
        </p:txBody>
      </p:sp>
      <p:sp>
        <p:nvSpPr>
          <p:cNvPr id="478" name="Google Shape;478;p52"/>
          <p:cNvSpPr txBox="1">
            <a:spLocks noGrp="1"/>
          </p:cNvSpPr>
          <p:nvPr>
            <p:ph type="body" idx="1"/>
          </p:nvPr>
        </p:nvSpPr>
        <p:spPr>
          <a:xfrm>
            <a:off x="273600" y="1104250"/>
            <a:ext cx="6897430" cy="3389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GB" altLang="en-US" sz="1800" dirty="0">
                <a:latin typeface="+mj-lt"/>
              </a:rPr>
              <a:t>Contact – through the office email address.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n-US" sz="1800" dirty="0">
                <a:latin typeface="+mj-lt"/>
              </a:rPr>
              <a:t>Formal meetings – 2 consultation meetings (first one in October).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n-US" sz="1800" dirty="0">
                <a:latin typeface="+mj-lt"/>
              </a:rPr>
              <a:t>Letters are sent via parent mail unless requested otherwise.</a:t>
            </a:r>
          </a:p>
          <a:p>
            <a:pPr>
              <a:defRPr/>
            </a:pPr>
            <a:r>
              <a:rPr lang="en-GB" altLang="en-US" sz="1800" dirty="0">
                <a:latin typeface="+mj-lt"/>
              </a:rPr>
              <a:t>If afterschool pickups vary during the week, written confirmation needs to be given by email/leave a message with the school office (am) and they will pass this information on. </a:t>
            </a:r>
          </a:p>
          <a:p>
            <a:pPr>
              <a:defRPr/>
            </a:pPr>
            <a:r>
              <a:rPr lang="en-GB" altLang="en-US" sz="1800" dirty="0">
                <a:latin typeface="+mj-lt"/>
              </a:rPr>
              <a:t>The earlier this is done during the day, the easier it is for the office to pass messages on. </a:t>
            </a:r>
          </a:p>
          <a:p>
            <a:pPr>
              <a:defRPr/>
            </a:pPr>
            <a:r>
              <a:rPr lang="en-GB" altLang="en-US" sz="1800" dirty="0">
                <a:latin typeface="+mj-lt"/>
              </a:rPr>
              <a:t>The curriculum map for Swifts can be found on the school website which will give you information on topics children will be covering.</a:t>
            </a:r>
            <a:endParaRPr lang="en-GB" altLang="en-US" sz="1800" dirty="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dirty="0"/>
          </a:p>
        </p:txBody>
      </p:sp>
      <p:grpSp>
        <p:nvGrpSpPr>
          <p:cNvPr id="479" name="Google Shape;479;p52"/>
          <p:cNvGrpSpPr/>
          <p:nvPr/>
        </p:nvGrpSpPr>
        <p:grpSpPr>
          <a:xfrm rot="1654147">
            <a:off x="7068826" y="3220352"/>
            <a:ext cx="1434237" cy="1685278"/>
            <a:chOff x="3461550" y="822800"/>
            <a:chExt cx="740425" cy="870025"/>
          </a:xfrm>
        </p:grpSpPr>
        <p:sp>
          <p:nvSpPr>
            <p:cNvPr id="480" name="Google Shape;480;p52"/>
            <p:cNvSpPr/>
            <p:nvPr/>
          </p:nvSpPr>
          <p:spPr>
            <a:xfrm>
              <a:off x="3619050" y="822800"/>
              <a:ext cx="418450" cy="143375"/>
            </a:xfrm>
            <a:custGeom>
              <a:avLst/>
              <a:gdLst/>
              <a:ahLst/>
              <a:cxnLst/>
              <a:rect l="l" t="t" r="r" b="b"/>
              <a:pathLst>
                <a:path w="16738" h="5735" extrusionOk="0">
                  <a:moveTo>
                    <a:pt x="8980" y="0"/>
                  </a:moveTo>
                  <a:cubicBezTo>
                    <a:pt x="7094" y="0"/>
                    <a:pt x="5248" y="432"/>
                    <a:pt x="3599" y="1257"/>
                  </a:cubicBezTo>
                  <a:cubicBezTo>
                    <a:pt x="2185" y="2003"/>
                    <a:pt x="299" y="3142"/>
                    <a:pt x="24" y="4910"/>
                  </a:cubicBezTo>
                  <a:cubicBezTo>
                    <a:pt x="1" y="5193"/>
                    <a:pt x="246" y="5376"/>
                    <a:pt x="463" y="5376"/>
                  </a:cubicBezTo>
                  <a:cubicBezTo>
                    <a:pt x="607" y="5376"/>
                    <a:pt x="739" y="5295"/>
                    <a:pt x="771" y="5106"/>
                  </a:cubicBezTo>
                  <a:cubicBezTo>
                    <a:pt x="967" y="3496"/>
                    <a:pt x="2734" y="2514"/>
                    <a:pt x="4070" y="1846"/>
                  </a:cubicBezTo>
                  <a:cubicBezTo>
                    <a:pt x="5523" y="1139"/>
                    <a:pt x="7134" y="746"/>
                    <a:pt x="8783" y="746"/>
                  </a:cubicBezTo>
                  <a:cubicBezTo>
                    <a:pt x="8862" y="744"/>
                    <a:pt x="8941" y="743"/>
                    <a:pt x="9020" y="743"/>
                  </a:cubicBezTo>
                  <a:cubicBezTo>
                    <a:pt x="10512" y="743"/>
                    <a:pt x="11999" y="1094"/>
                    <a:pt x="13379" y="1728"/>
                  </a:cubicBezTo>
                  <a:cubicBezTo>
                    <a:pt x="14871" y="2317"/>
                    <a:pt x="15893" y="3731"/>
                    <a:pt x="15971" y="5381"/>
                  </a:cubicBezTo>
                  <a:cubicBezTo>
                    <a:pt x="15991" y="5617"/>
                    <a:pt x="16187" y="5735"/>
                    <a:pt x="16374" y="5735"/>
                  </a:cubicBezTo>
                  <a:cubicBezTo>
                    <a:pt x="16560" y="5735"/>
                    <a:pt x="16737" y="5617"/>
                    <a:pt x="16718" y="5381"/>
                  </a:cubicBezTo>
                  <a:cubicBezTo>
                    <a:pt x="16678" y="3653"/>
                    <a:pt x="15696" y="2121"/>
                    <a:pt x="14243" y="1335"/>
                  </a:cubicBezTo>
                  <a:cubicBezTo>
                    <a:pt x="12633" y="432"/>
                    <a:pt x="10826" y="0"/>
                    <a:pt x="89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52"/>
            <p:cNvSpPr/>
            <p:nvPr/>
          </p:nvSpPr>
          <p:spPr>
            <a:xfrm>
              <a:off x="3809150" y="1307875"/>
              <a:ext cx="32450" cy="31450"/>
            </a:xfrm>
            <a:custGeom>
              <a:avLst/>
              <a:gdLst/>
              <a:ahLst/>
              <a:cxnLst/>
              <a:rect l="l" t="t" r="r" b="b"/>
              <a:pathLst>
                <a:path w="1298" h="1258" fill="none" extrusionOk="0">
                  <a:moveTo>
                    <a:pt x="1297" y="550"/>
                  </a:moveTo>
                  <a:cubicBezTo>
                    <a:pt x="1297" y="1022"/>
                    <a:pt x="708" y="1257"/>
                    <a:pt x="354" y="904"/>
                  </a:cubicBezTo>
                  <a:cubicBezTo>
                    <a:pt x="1" y="550"/>
                    <a:pt x="276" y="0"/>
                    <a:pt x="747" y="0"/>
                  </a:cubicBezTo>
                  <a:cubicBezTo>
                    <a:pt x="1061" y="0"/>
                    <a:pt x="1297" y="236"/>
                    <a:pt x="1297" y="55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5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extrusionOk="0">
                  <a:moveTo>
                    <a:pt x="668" y="1"/>
                  </a:moveTo>
                  <a:lnTo>
                    <a:pt x="0" y="629"/>
                  </a:lnTo>
                  <a:lnTo>
                    <a:pt x="236" y="904"/>
                  </a:lnTo>
                  <a:lnTo>
                    <a:pt x="904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5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fill="none" extrusionOk="0">
                  <a:moveTo>
                    <a:pt x="668" y="1"/>
                  </a:moveTo>
                  <a:lnTo>
                    <a:pt x="904" y="276"/>
                  </a:lnTo>
                  <a:lnTo>
                    <a:pt x="236" y="904"/>
                  </a:lnTo>
                  <a:lnTo>
                    <a:pt x="0" y="629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5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extrusionOk="0">
                  <a:moveTo>
                    <a:pt x="668" y="1"/>
                  </a:moveTo>
                  <a:lnTo>
                    <a:pt x="1" y="629"/>
                  </a:lnTo>
                  <a:lnTo>
                    <a:pt x="276" y="904"/>
                  </a:lnTo>
                  <a:lnTo>
                    <a:pt x="943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5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fill="none" extrusionOk="0">
                  <a:moveTo>
                    <a:pt x="668" y="1"/>
                  </a:moveTo>
                  <a:lnTo>
                    <a:pt x="943" y="276"/>
                  </a:lnTo>
                  <a:lnTo>
                    <a:pt x="276" y="904"/>
                  </a:lnTo>
                  <a:lnTo>
                    <a:pt x="1" y="629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5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extrusionOk="0">
                  <a:moveTo>
                    <a:pt x="236" y="1"/>
                  </a:moveTo>
                  <a:lnTo>
                    <a:pt x="0" y="276"/>
                  </a:lnTo>
                  <a:lnTo>
                    <a:pt x="629" y="943"/>
                  </a:lnTo>
                  <a:lnTo>
                    <a:pt x="904" y="6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5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fill="none" extrusionOk="0">
                  <a:moveTo>
                    <a:pt x="904" y="668"/>
                  </a:moveTo>
                  <a:lnTo>
                    <a:pt x="629" y="943"/>
                  </a:lnTo>
                  <a:lnTo>
                    <a:pt x="0" y="276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5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275" y="0"/>
                  </a:moveTo>
                  <a:lnTo>
                    <a:pt x="0" y="275"/>
                  </a:lnTo>
                  <a:lnTo>
                    <a:pt x="668" y="904"/>
                  </a:lnTo>
                  <a:lnTo>
                    <a:pt x="904" y="668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5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fill="none" extrusionOk="0">
                  <a:moveTo>
                    <a:pt x="904" y="668"/>
                  </a:moveTo>
                  <a:lnTo>
                    <a:pt x="668" y="904"/>
                  </a:lnTo>
                  <a:lnTo>
                    <a:pt x="0" y="275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5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extrusionOk="0">
                  <a:moveTo>
                    <a:pt x="40" y="1"/>
                  </a:moveTo>
                  <a:lnTo>
                    <a:pt x="1" y="354"/>
                  </a:lnTo>
                  <a:lnTo>
                    <a:pt x="944" y="354"/>
                  </a:lnTo>
                  <a:lnTo>
                    <a:pt x="944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5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fill="none" extrusionOk="0">
                  <a:moveTo>
                    <a:pt x="944" y="1"/>
                  </a:moveTo>
                  <a:lnTo>
                    <a:pt x="944" y="354"/>
                  </a:lnTo>
                  <a:lnTo>
                    <a:pt x="1" y="354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5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extrusionOk="0">
                  <a:moveTo>
                    <a:pt x="1" y="0"/>
                  </a:moveTo>
                  <a:lnTo>
                    <a:pt x="1" y="354"/>
                  </a:lnTo>
                  <a:lnTo>
                    <a:pt x="904" y="354"/>
                  </a:lnTo>
                  <a:lnTo>
                    <a:pt x="944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5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fill="none" extrusionOk="0">
                  <a:moveTo>
                    <a:pt x="944" y="0"/>
                  </a:moveTo>
                  <a:lnTo>
                    <a:pt x="904" y="354"/>
                  </a:lnTo>
                  <a:lnTo>
                    <a:pt x="1" y="3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5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extrusionOk="0">
                  <a:moveTo>
                    <a:pt x="0" y="0"/>
                  </a:moveTo>
                  <a:lnTo>
                    <a:pt x="0" y="943"/>
                  </a:lnTo>
                  <a:lnTo>
                    <a:pt x="354" y="943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5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fill="none" extrusionOk="0">
                  <a:moveTo>
                    <a:pt x="0" y="0"/>
                  </a:moveTo>
                  <a:lnTo>
                    <a:pt x="393" y="0"/>
                  </a:lnTo>
                  <a:lnTo>
                    <a:pt x="354" y="943"/>
                  </a:lnTo>
                  <a:lnTo>
                    <a:pt x="0" y="943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5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extrusionOk="0">
                  <a:moveTo>
                    <a:pt x="40" y="1"/>
                  </a:moveTo>
                  <a:lnTo>
                    <a:pt x="0" y="904"/>
                  </a:lnTo>
                  <a:lnTo>
                    <a:pt x="393" y="90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5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fill="none" extrusionOk="0">
                  <a:moveTo>
                    <a:pt x="40" y="1"/>
                  </a:moveTo>
                  <a:lnTo>
                    <a:pt x="393" y="1"/>
                  </a:lnTo>
                  <a:lnTo>
                    <a:pt x="393" y="904"/>
                  </a:lnTo>
                  <a:lnTo>
                    <a:pt x="0" y="904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52"/>
            <p:cNvSpPr/>
            <p:nvPr/>
          </p:nvSpPr>
          <p:spPr>
            <a:xfrm>
              <a:off x="3966275" y="1551400"/>
              <a:ext cx="87425" cy="141425"/>
            </a:xfrm>
            <a:custGeom>
              <a:avLst/>
              <a:gdLst/>
              <a:ahLst/>
              <a:cxnLst/>
              <a:rect l="l" t="t" r="r" b="b"/>
              <a:pathLst>
                <a:path w="3497" h="5657" fill="none" extrusionOk="0">
                  <a:moveTo>
                    <a:pt x="3104" y="4517"/>
                  </a:moveTo>
                  <a:lnTo>
                    <a:pt x="1807" y="0"/>
                  </a:lnTo>
                  <a:lnTo>
                    <a:pt x="1" y="1179"/>
                  </a:lnTo>
                  <a:lnTo>
                    <a:pt x="2514" y="4832"/>
                  </a:lnTo>
                  <a:cubicBezTo>
                    <a:pt x="2514" y="4871"/>
                    <a:pt x="2475" y="4910"/>
                    <a:pt x="2475" y="4950"/>
                  </a:cubicBezTo>
                  <a:cubicBezTo>
                    <a:pt x="2436" y="5657"/>
                    <a:pt x="3496" y="5657"/>
                    <a:pt x="3418" y="4950"/>
                  </a:cubicBezTo>
                  <a:cubicBezTo>
                    <a:pt x="3418" y="4753"/>
                    <a:pt x="3300" y="4596"/>
                    <a:pt x="3104" y="451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52"/>
            <p:cNvSpPr/>
            <p:nvPr/>
          </p:nvSpPr>
          <p:spPr>
            <a:xfrm>
              <a:off x="3593125" y="1547475"/>
              <a:ext cx="91350" cy="137500"/>
            </a:xfrm>
            <a:custGeom>
              <a:avLst/>
              <a:gdLst/>
              <a:ahLst/>
              <a:cxnLst/>
              <a:rect l="l" t="t" r="r" b="b"/>
              <a:pathLst>
                <a:path w="3654" h="5500" fill="none" extrusionOk="0">
                  <a:moveTo>
                    <a:pt x="3654" y="1218"/>
                  </a:moveTo>
                  <a:lnTo>
                    <a:pt x="1886" y="0"/>
                  </a:lnTo>
                  <a:lnTo>
                    <a:pt x="472" y="4478"/>
                  </a:lnTo>
                  <a:cubicBezTo>
                    <a:pt x="79" y="4596"/>
                    <a:pt x="1" y="5067"/>
                    <a:pt x="315" y="5303"/>
                  </a:cubicBezTo>
                  <a:cubicBezTo>
                    <a:pt x="629" y="5499"/>
                    <a:pt x="1061" y="5303"/>
                    <a:pt x="1061" y="4910"/>
                  </a:cubicBezTo>
                  <a:cubicBezTo>
                    <a:pt x="1061" y="4871"/>
                    <a:pt x="1061" y="4832"/>
                    <a:pt x="1022" y="4792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52"/>
            <p:cNvSpPr/>
            <p:nvPr/>
          </p:nvSpPr>
          <p:spPr>
            <a:xfrm>
              <a:off x="3495925" y="988750"/>
              <a:ext cx="663825" cy="664800"/>
            </a:xfrm>
            <a:custGeom>
              <a:avLst/>
              <a:gdLst/>
              <a:ahLst/>
              <a:cxnLst/>
              <a:rect l="l" t="t" r="r" b="b"/>
              <a:pathLst>
                <a:path w="26553" h="26592" fill="none" extrusionOk="0">
                  <a:moveTo>
                    <a:pt x="22860" y="6599"/>
                  </a:moveTo>
                  <a:cubicBezTo>
                    <a:pt x="26552" y="11862"/>
                    <a:pt x="25295" y="19168"/>
                    <a:pt x="19993" y="22860"/>
                  </a:cubicBezTo>
                  <a:cubicBezTo>
                    <a:pt x="14690" y="26591"/>
                    <a:pt x="7424" y="25295"/>
                    <a:pt x="3692" y="20032"/>
                  </a:cubicBezTo>
                  <a:cubicBezTo>
                    <a:pt x="0" y="14729"/>
                    <a:pt x="1257" y="7424"/>
                    <a:pt x="6560" y="3731"/>
                  </a:cubicBezTo>
                  <a:cubicBezTo>
                    <a:pt x="11823" y="0"/>
                    <a:pt x="19129" y="1296"/>
                    <a:pt x="22860" y="6599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52"/>
            <p:cNvSpPr/>
            <p:nvPr/>
          </p:nvSpPr>
          <p:spPr>
            <a:xfrm>
              <a:off x="3461550" y="933750"/>
              <a:ext cx="270050" cy="239625"/>
            </a:xfrm>
            <a:custGeom>
              <a:avLst/>
              <a:gdLst/>
              <a:ahLst/>
              <a:cxnLst/>
              <a:rect l="l" t="t" r="r" b="b"/>
              <a:pathLst>
                <a:path w="10802" h="9585" fill="none" extrusionOk="0">
                  <a:moveTo>
                    <a:pt x="3261" y="1611"/>
                  </a:moveTo>
                  <a:cubicBezTo>
                    <a:pt x="3496" y="904"/>
                    <a:pt x="1847" y="1140"/>
                    <a:pt x="2318" y="1729"/>
                  </a:cubicBezTo>
                  <a:cubicBezTo>
                    <a:pt x="2396" y="1886"/>
                    <a:pt x="2593" y="1964"/>
                    <a:pt x="2750" y="1964"/>
                  </a:cubicBezTo>
                  <a:cubicBezTo>
                    <a:pt x="433" y="3810"/>
                    <a:pt x="0" y="7149"/>
                    <a:pt x="1729" y="9584"/>
                  </a:cubicBezTo>
                  <a:cubicBezTo>
                    <a:pt x="1729" y="9584"/>
                    <a:pt x="5814" y="8210"/>
                    <a:pt x="10802" y="3025"/>
                  </a:cubicBezTo>
                  <a:cubicBezTo>
                    <a:pt x="9074" y="629"/>
                    <a:pt x="5735" y="0"/>
                    <a:pt x="3261" y="161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52"/>
            <p:cNvSpPr/>
            <p:nvPr/>
          </p:nvSpPr>
          <p:spPr>
            <a:xfrm>
              <a:off x="3934850" y="940625"/>
              <a:ext cx="267125" cy="242575"/>
            </a:xfrm>
            <a:custGeom>
              <a:avLst/>
              <a:gdLst/>
              <a:ahLst/>
              <a:cxnLst/>
              <a:rect l="l" t="t" r="r" b="b"/>
              <a:pathLst>
                <a:path w="10685" h="9703" fill="none" extrusionOk="0">
                  <a:moveTo>
                    <a:pt x="8092" y="2043"/>
                  </a:moveTo>
                  <a:cubicBezTo>
                    <a:pt x="8249" y="2043"/>
                    <a:pt x="8445" y="1964"/>
                    <a:pt x="8524" y="1807"/>
                  </a:cubicBezTo>
                  <a:cubicBezTo>
                    <a:pt x="8995" y="1375"/>
                    <a:pt x="7935" y="629"/>
                    <a:pt x="7660" y="1179"/>
                  </a:cubicBezTo>
                  <a:cubicBezTo>
                    <a:pt x="7542" y="1336"/>
                    <a:pt x="7542" y="1493"/>
                    <a:pt x="7581" y="1689"/>
                  </a:cubicBezTo>
                  <a:cubicBezTo>
                    <a:pt x="5146" y="0"/>
                    <a:pt x="1807" y="550"/>
                    <a:pt x="1" y="2907"/>
                  </a:cubicBezTo>
                  <a:cubicBezTo>
                    <a:pt x="4832" y="8210"/>
                    <a:pt x="8878" y="9702"/>
                    <a:pt x="8878" y="9702"/>
                  </a:cubicBezTo>
                  <a:cubicBezTo>
                    <a:pt x="10684" y="7345"/>
                    <a:pt x="10331" y="3968"/>
                    <a:pt x="8092" y="2043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5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extrusionOk="0">
                  <a:moveTo>
                    <a:pt x="668" y="1"/>
                  </a:moveTo>
                  <a:lnTo>
                    <a:pt x="0" y="629"/>
                  </a:lnTo>
                  <a:lnTo>
                    <a:pt x="236" y="904"/>
                  </a:lnTo>
                  <a:lnTo>
                    <a:pt x="904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5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fill="none" extrusionOk="0">
                  <a:moveTo>
                    <a:pt x="668" y="1"/>
                  </a:moveTo>
                  <a:lnTo>
                    <a:pt x="904" y="276"/>
                  </a:lnTo>
                  <a:lnTo>
                    <a:pt x="236" y="904"/>
                  </a:lnTo>
                  <a:lnTo>
                    <a:pt x="0" y="62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5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extrusionOk="0">
                  <a:moveTo>
                    <a:pt x="668" y="1"/>
                  </a:moveTo>
                  <a:lnTo>
                    <a:pt x="1" y="629"/>
                  </a:lnTo>
                  <a:lnTo>
                    <a:pt x="276" y="904"/>
                  </a:lnTo>
                  <a:lnTo>
                    <a:pt x="943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5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fill="none" extrusionOk="0">
                  <a:moveTo>
                    <a:pt x="668" y="1"/>
                  </a:moveTo>
                  <a:lnTo>
                    <a:pt x="943" y="276"/>
                  </a:lnTo>
                  <a:lnTo>
                    <a:pt x="276" y="904"/>
                  </a:lnTo>
                  <a:lnTo>
                    <a:pt x="1" y="62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5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extrusionOk="0">
                  <a:moveTo>
                    <a:pt x="236" y="1"/>
                  </a:moveTo>
                  <a:lnTo>
                    <a:pt x="0" y="276"/>
                  </a:lnTo>
                  <a:lnTo>
                    <a:pt x="629" y="943"/>
                  </a:lnTo>
                  <a:lnTo>
                    <a:pt x="904" y="6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5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fill="none" extrusionOk="0">
                  <a:moveTo>
                    <a:pt x="904" y="668"/>
                  </a:moveTo>
                  <a:lnTo>
                    <a:pt x="629" y="943"/>
                  </a:lnTo>
                  <a:lnTo>
                    <a:pt x="0" y="276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5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275" y="0"/>
                  </a:moveTo>
                  <a:lnTo>
                    <a:pt x="0" y="275"/>
                  </a:lnTo>
                  <a:lnTo>
                    <a:pt x="668" y="904"/>
                  </a:lnTo>
                  <a:lnTo>
                    <a:pt x="904" y="668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5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fill="none" extrusionOk="0">
                  <a:moveTo>
                    <a:pt x="904" y="668"/>
                  </a:moveTo>
                  <a:lnTo>
                    <a:pt x="668" y="904"/>
                  </a:lnTo>
                  <a:lnTo>
                    <a:pt x="0" y="275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5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extrusionOk="0">
                  <a:moveTo>
                    <a:pt x="40" y="1"/>
                  </a:moveTo>
                  <a:lnTo>
                    <a:pt x="1" y="354"/>
                  </a:lnTo>
                  <a:lnTo>
                    <a:pt x="944" y="354"/>
                  </a:lnTo>
                  <a:lnTo>
                    <a:pt x="944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fill="none" extrusionOk="0">
                  <a:moveTo>
                    <a:pt x="944" y="1"/>
                  </a:moveTo>
                  <a:lnTo>
                    <a:pt x="944" y="354"/>
                  </a:lnTo>
                  <a:lnTo>
                    <a:pt x="1" y="354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extrusionOk="0">
                  <a:moveTo>
                    <a:pt x="1" y="0"/>
                  </a:moveTo>
                  <a:lnTo>
                    <a:pt x="1" y="354"/>
                  </a:lnTo>
                  <a:lnTo>
                    <a:pt x="904" y="354"/>
                  </a:lnTo>
                  <a:lnTo>
                    <a:pt x="944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fill="none" extrusionOk="0">
                  <a:moveTo>
                    <a:pt x="944" y="0"/>
                  </a:moveTo>
                  <a:lnTo>
                    <a:pt x="904" y="354"/>
                  </a:lnTo>
                  <a:lnTo>
                    <a:pt x="1" y="3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extrusionOk="0">
                  <a:moveTo>
                    <a:pt x="0" y="0"/>
                  </a:moveTo>
                  <a:lnTo>
                    <a:pt x="0" y="943"/>
                  </a:lnTo>
                  <a:lnTo>
                    <a:pt x="354" y="943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fill="none" extrusionOk="0">
                  <a:moveTo>
                    <a:pt x="0" y="0"/>
                  </a:moveTo>
                  <a:lnTo>
                    <a:pt x="393" y="0"/>
                  </a:lnTo>
                  <a:lnTo>
                    <a:pt x="354" y="943"/>
                  </a:lnTo>
                  <a:lnTo>
                    <a:pt x="0" y="9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extrusionOk="0">
                  <a:moveTo>
                    <a:pt x="40" y="1"/>
                  </a:moveTo>
                  <a:lnTo>
                    <a:pt x="0" y="904"/>
                  </a:lnTo>
                  <a:lnTo>
                    <a:pt x="393" y="90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fill="none" extrusionOk="0">
                  <a:moveTo>
                    <a:pt x="40" y="1"/>
                  </a:moveTo>
                  <a:lnTo>
                    <a:pt x="393" y="1"/>
                  </a:lnTo>
                  <a:lnTo>
                    <a:pt x="393" y="904"/>
                  </a:lnTo>
                  <a:lnTo>
                    <a:pt x="0" y="90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2"/>
            <p:cNvSpPr/>
            <p:nvPr/>
          </p:nvSpPr>
          <p:spPr>
            <a:xfrm>
              <a:off x="3818000" y="1142900"/>
              <a:ext cx="24575" cy="178750"/>
            </a:xfrm>
            <a:custGeom>
              <a:avLst/>
              <a:gdLst/>
              <a:ahLst/>
              <a:cxnLst/>
              <a:rect l="l" t="t" r="r" b="b"/>
              <a:pathLst>
                <a:path w="983" h="7150" extrusionOk="0">
                  <a:moveTo>
                    <a:pt x="511" y="1"/>
                  </a:moveTo>
                  <a:lnTo>
                    <a:pt x="0" y="943"/>
                  </a:lnTo>
                  <a:lnTo>
                    <a:pt x="236" y="7149"/>
                  </a:lnTo>
                  <a:lnTo>
                    <a:pt x="550" y="7149"/>
                  </a:lnTo>
                  <a:lnTo>
                    <a:pt x="982" y="943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2"/>
            <p:cNvSpPr/>
            <p:nvPr/>
          </p:nvSpPr>
          <p:spPr>
            <a:xfrm>
              <a:off x="3683475" y="1307875"/>
              <a:ext cx="144375" cy="23600"/>
            </a:xfrm>
            <a:custGeom>
              <a:avLst/>
              <a:gdLst/>
              <a:ahLst/>
              <a:cxnLst/>
              <a:rect l="l" t="t" r="r" b="b"/>
              <a:pathLst>
                <a:path w="5775" h="944" extrusionOk="0">
                  <a:moveTo>
                    <a:pt x="747" y="0"/>
                  </a:moveTo>
                  <a:lnTo>
                    <a:pt x="0" y="472"/>
                  </a:lnTo>
                  <a:lnTo>
                    <a:pt x="747" y="943"/>
                  </a:lnTo>
                  <a:lnTo>
                    <a:pt x="5774" y="707"/>
                  </a:lnTo>
                  <a:lnTo>
                    <a:pt x="5774" y="550"/>
                  </a:lnTo>
                  <a:lnTo>
                    <a:pt x="5774" y="393"/>
                  </a:lnTo>
                  <a:lnTo>
                    <a:pt x="74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1" name="Google Shape;521;p52"/>
          <p:cNvGrpSpPr/>
          <p:nvPr/>
        </p:nvGrpSpPr>
        <p:grpSpPr>
          <a:xfrm rot="-1089636">
            <a:off x="7039372" y="755739"/>
            <a:ext cx="1190314" cy="1776944"/>
            <a:chOff x="-1620025" y="4285375"/>
            <a:chExt cx="412450" cy="615700"/>
          </a:xfrm>
        </p:grpSpPr>
        <p:sp>
          <p:nvSpPr>
            <p:cNvPr id="522" name="Google Shape;522;p52"/>
            <p:cNvSpPr/>
            <p:nvPr/>
          </p:nvSpPr>
          <p:spPr>
            <a:xfrm>
              <a:off x="-1620025" y="4285375"/>
              <a:ext cx="412450" cy="472350"/>
            </a:xfrm>
            <a:custGeom>
              <a:avLst/>
              <a:gdLst/>
              <a:ahLst/>
              <a:cxnLst/>
              <a:rect l="l" t="t" r="r" b="b"/>
              <a:pathLst>
                <a:path w="16498" h="18894" fill="none" extrusionOk="0">
                  <a:moveTo>
                    <a:pt x="16498" y="8838"/>
                  </a:moveTo>
                  <a:cubicBezTo>
                    <a:pt x="16498" y="3575"/>
                    <a:pt x="11234" y="0"/>
                    <a:pt x="6364" y="1886"/>
                  </a:cubicBezTo>
                  <a:cubicBezTo>
                    <a:pt x="1454" y="3771"/>
                    <a:pt x="1" y="9977"/>
                    <a:pt x="3536" y="13826"/>
                  </a:cubicBezTo>
                  <a:cubicBezTo>
                    <a:pt x="3771" y="16693"/>
                    <a:pt x="6167" y="18893"/>
                    <a:pt x="9035" y="18893"/>
                  </a:cubicBezTo>
                  <a:cubicBezTo>
                    <a:pt x="11902" y="18893"/>
                    <a:pt x="14298" y="16693"/>
                    <a:pt x="14534" y="13826"/>
                  </a:cubicBezTo>
                  <a:cubicBezTo>
                    <a:pt x="15791" y="12451"/>
                    <a:pt x="16498" y="10684"/>
                    <a:pt x="16498" y="8838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2"/>
            <p:cNvSpPr/>
            <p:nvPr/>
          </p:nvSpPr>
          <p:spPr>
            <a:xfrm>
              <a:off x="-1487450" y="4721350"/>
              <a:ext cx="186600" cy="152225"/>
            </a:xfrm>
            <a:custGeom>
              <a:avLst/>
              <a:gdLst/>
              <a:ahLst/>
              <a:cxnLst/>
              <a:rect l="l" t="t" r="r" b="b"/>
              <a:pathLst>
                <a:path w="7464" h="6089" fill="none" extrusionOk="0">
                  <a:moveTo>
                    <a:pt x="0" y="1"/>
                  </a:moveTo>
                  <a:lnTo>
                    <a:pt x="393" y="3771"/>
                  </a:lnTo>
                  <a:cubicBezTo>
                    <a:pt x="393" y="3771"/>
                    <a:pt x="3967" y="6089"/>
                    <a:pt x="7149" y="3536"/>
                  </a:cubicBezTo>
                  <a:lnTo>
                    <a:pt x="7463" y="1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2"/>
            <p:cNvSpPr/>
            <p:nvPr/>
          </p:nvSpPr>
          <p:spPr>
            <a:xfrm>
              <a:off x="-1451125" y="4827400"/>
              <a:ext cx="113925" cy="73675"/>
            </a:xfrm>
            <a:custGeom>
              <a:avLst/>
              <a:gdLst/>
              <a:ahLst/>
              <a:cxnLst/>
              <a:rect l="l" t="t" r="r" b="b"/>
              <a:pathLst>
                <a:path w="4557" h="2947" fill="none" extrusionOk="0">
                  <a:moveTo>
                    <a:pt x="1" y="40"/>
                  </a:moveTo>
                  <a:lnTo>
                    <a:pt x="158" y="1493"/>
                  </a:lnTo>
                  <a:cubicBezTo>
                    <a:pt x="158" y="1493"/>
                    <a:pt x="2397" y="2947"/>
                    <a:pt x="4400" y="1336"/>
                  </a:cubicBezTo>
                  <a:lnTo>
                    <a:pt x="4557" y="1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2"/>
            <p:cNvSpPr/>
            <p:nvPr/>
          </p:nvSpPr>
          <p:spPr>
            <a:xfrm>
              <a:off x="-1481575" y="4780275"/>
              <a:ext cx="174825" cy="67775"/>
            </a:xfrm>
            <a:custGeom>
              <a:avLst/>
              <a:gdLst/>
              <a:ahLst/>
              <a:cxnLst/>
              <a:rect l="l" t="t" r="r" b="b"/>
              <a:pathLst>
                <a:path w="6993" h="2711" fill="none" extrusionOk="0">
                  <a:moveTo>
                    <a:pt x="1" y="0"/>
                  </a:moveTo>
                  <a:cubicBezTo>
                    <a:pt x="1" y="0"/>
                    <a:pt x="3457" y="2711"/>
                    <a:pt x="6992" y="0"/>
                  </a:cubicBez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2"/>
            <p:cNvSpPr/>
            <p:nvPr/>
          </p:nvSpPr>
          <p:spPr>
            <a:xfrm>
              <a:off x="-1480575" y="4589775"/>
              <a:ext cx="172850" cy="165000"/>
            </a:xfrm>
            <a:custGeom>
              <a:avLst/>
              <a:gdLst/>
              <a:ahLst/>
              <a:cxnLst/>
              <a:rect l="l" t="t" r="r" b="b"/>
              <a:pathLst>
                <a:path w="6914" h="6600" fill="none" extrusionOk="0">
                  <a:moveTo>
                    <a:pt x="2239" y="6599"/>
                  </a:moveTo>
                  <a:lnTo>
                    <a:pt x="1650" y="629"/>
                  </a:lnTo>
                  <a:cubicBezTo>
                    <a:pt x="1532" y="197"/>
                    <a:pt x="1100" y="0"/>
                    <a:pt x="746" y="158"/>
                  </a:cubicBezTo>
                  <a:cubicBezTo>
                    <a:pt x="0" y="393"/>
                    <a:pt x="0" y="1572"/>
                    <a:pt x="825" y="1925"/>
                  </a:cubicBezTo>
                  <a:cubicBezTo>
                    <a:pt x="1571" y="2121"/>
                    <a:pt x="2318" y="2200"/>
                    <a:pt x="3103" y="2200"/>
                  </a:cubicBezTo>
                  <a:lnTo>
                    <a:pt x="2946" y="1847"/>
                  </a:lnTo>
                  <a:cubicBezTo>
                    <a:pt x="2710" y="1414"/>
                    <a:pt x="2750" y="943"/>
                    <a:pt x="2985" y="550"/>
                  </a:cubicBezTo>
                  <a:cubicBezTo>
                    <a:pt x="3378" y="79"/>
                    <a:pt x="4517" y="433"/>
                    <a:pt x="3967" y="1847"/>
                  </a:cubicBezTo>
                  <a:lnTo>
                    <a:pt x="3810" y="2200"/>
                  </a:lnTo>
                  <a:cubicBezTo>
                    <a:pt x="4556" y="2200"/>
                    <a:pt x="5342" y="2121"/>
                    <a:pt x="6088" y="1925"/>
                  </a:cubicBezTo>
                  <a:cubicBezTo>
                    <a:pt x="6874" y="1572"/>
                    <a:pt x="6913" y="393"/>
                    <a:pt x="6167" y="158"/>
                  </a:cubicBezTo>
                  <a:cubicBezTo>
                    <a:pt x="5774" y="0"/>
                    <a:pt x="5342" y="197"/>
                    <a:pt x="5264" y="629"/>
                  </a:cubicBezTo>
                  <a:lnTo>
                    <a:pt x="4635" y="6599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2"/>
            <p:cNvSpPr/>
            <p:nvPr/>
          </p:nvSpPr>
          <p:spPr>
            <a:xfrm>
              <a:off x="-1394175" y="4415975"/>
              <a:ext cx="25" cy="56975"/>
            </a:xfrm>
            <a:custGeom>
              <a:avLst/>
              <a:gdLst/>
              <a:ahLst/>
              <a:cxnLst/>
              <a:rect l="l" t="t" r="r" b="b"/>
              <a:pathLst>
                <a:path w="1" h="2279" fill="none" extrusionOk="0">
                  <a:moveTo>
                    <a:pt x="1" y="2278"/>
                  </a:moveTo>
                  <a:lnTo>
                    <a:pt x="1" y="0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2"/>
            <p:cNvSpPr/>
            <p:nvPr/>
          </p:nvSpPr>
          <p:spPr>
            <a:xfrm>
              <a:off x="-1312675" y="4453275"/>
              <a:ext cx="19675" cy="38325"/>
            </a:xfrm>
            <a:custGeom>
              <a:avLst/>
              <a:gdLst/>
              <a:ahLst/>
              <a:cxnLst/>
              <a:rect l="l" t="t" r="r" b="b"/>
              <a:pathLst>
                <a:path w="787" h="1533" fill="none" extrusionOk="0">
                  <a:moveTo>
                    <a:pt x="1" y="1533"/>
                  </a:moveTo>
                  <a:lnTo>
                    <a:pt x="786" y="1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52"/>
            <p:cNvSpPr/>
            <p:nvPr/>
          </p:nvSpPr>
          <p:spPr>
            <a:xfrm>
              <a:off x="-1498250" y="4453275"/>
              <a:ext cx="20650" cy="38325"/>
            </a:xfrm>
            <a:custGeom>
              <a:avLst/>
              <a:gdLst/>
              <a:ahLst/>
              <a:cxnLst/>
              <a:rect l="l" t="t" r="r" b="b"/>
              <a:pathLst>
                <a:path w="826" h="1533" fill="none" extrusionOk="0">
                  <a:moveTo>
                    <a:pt x="825" y="1533"/>
                  </a:moveTo>
                  <a:lnTo>
                    <a:pt x="0" y="1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1117A32B-62D4-48BC-8F33-FA5E2FE81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500" y="123175"/>
            <a:ext cx="9144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2"/>
          <p:cNvSpPr txBox="1">
            <a:spLocks noGrp="1"/>
          </p:cNvSpPr>
          <p:nvPr>
            <p:ph type="title"/>
          </p:nvPr>
        </p:nvSpPr>
        <p:spPr>
          <a:xfrm>
            <a:off x="384698" y="54155"/>
            <a:ext cx="7519135" cy="11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altLang="en-US" sz="3600" b="1" dirty="0"/>
              <a:t>Swifts is an important year</a:t>
            </a:r>
            <a:endParaRPr dirty="0"/>
          </a:p>
        </p:txBody>
      </p:sp>
      <p:sp>
        <p:nvSpPr>
          <p:cNvPr id="478" name="Google Shape;478;p52"/>
          <p:cNvSpPr txBox="1">
            <a:spLocks noGrp="1"/>
          </p:cNvSpPr>
          <p:nvPr>
            <p:ph type="body" idx="1"/>
          </p:nvPr>
        </p:nvSpPr>
        <p:spPr>
          <a:xfrm>
            <a:off x="273600" y="1104250"/>
            <a:ext cx="6897430" cy="3389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Tx/>
              <a:buNone/>
              <a:defRPr/>
            </a:pPr>
            <a:r>
              <a:rPr lang="en-GB" altLang="en-US" sz="1800" dirty="0">
                <a:solidFill>
                  <a:schemeClr val="accent6"/>
                </a:solidFill>
                <a:latin typeface="+mj-lt"/>
              </a:rPr>
              <a:t>	This year, the Year 2 SATS are non statutory which mean schools can choose whether to administer the tests or not.</a:t>
            </a:r>
          </a:p>
          <a:p>
            <a:pPr>
              <a:buFontTx/>
              <a:buNone/>
              <a:defRPr/>
            </a:pPr>
            <a:endParaRPr lang="en-GB" altLang="en-US" sz="1800" dirty="0">
              <a:solidFill>
                <a:schemeClr val="accent6"/>
              </a:solidFill>
              <a:latin typeface="+mj-lt"/>
            </a:endParaRPr>
          </a:p>
          <a:p>
            <a:pPr>
              <a:buFontTx/>
              <a:buNone/>
              <a:defRPr/>
            </a:pPr>
            <a:r>
              <a:rPr lang="en-GB" altLang="en-US" sz="1800" dirty="0">
                <a:solidFill>
                  <a:schemeClr val="accent6"/>
                </a:solidFill>
                <a:latin typeface="+mj-lt"/>
              </a:rPr>
              <a:t>	Reading, writing and maths is assessed throughout the year and is </a:t>
            </a:r>
            <a:r>
              <a:rPr lang="en-GB" altLang="en-US" sz="1800">
                <a:solidFill>
                  <a:schemeClr val="accent6"/>
                </a:solidFill>
                <a:latin typeface="+mj-lt"/>
              </a:rPr>
              <a:t>based on </a:t>
            </a:r>
            <a:r>
              <a:rPr lang="en-GB" altLang="en-US" sz="1800" b="1" u="sng" dirty="0">
                <a:solidFill>
                  <a:schemeClr val="accent6"/>
                </a:solidFill>
                <a:latin typeface="+mj-lt"/>
              </a:rPr>
              <a:t>teacher judgement</a:t>
            </a:r>
            <a:r>
              <a:rPr lang="en-GB" altLang="en-US" sz="1800" dirty="0">
                <a:solidFill>
                  <a:schemeClr val="accent6"/>
                </a:solidFill>
                <a:latin typeface="+mj-lt"/>
              </a:rPr>
              <a:t>. This is informed by any assessments completed, but is mainly based on the evidence the children produce within the classroom on a day-to-day basis. </a:t>
            </a:r>
          </a:p>
          <a:p>
            <a:pPr>
              <a:buFontTx/>
              <a:buNone/>
              <a:defRPr/>
            </a:pPr>
            <a:endParaRPr lang="en-GB" sz="1800" dirty="0">
              <a:solidFill>
                <a:schemeClr val="accent6"/>
              </a:solidFill>
              <a:latin typeface="+mj-lt"/>
            </a:endParaRPr>
          </a:p>
          <a:p>
            <a:pPr>
              <a:buFontTx/>
              <a:buNone/>
              <a:defRPr/>
            </a:pPr>
            <a:r>
              <a:rPr lang="en-GB" sz="1800" dirty="0">
                <a:solidFill>
                  <a:schemeClr val="accent6"/>
                </a:solidFill>
                <a:latin typeface="+mj-lt"/>
              </a:rPr>
              <a:t>	As a school we may use these non-statutory tests internally to inform our teacher assessment judgements but we will not be sitting the tests formally in a week block in May as in previous years.</a:t>
            </a:r>
            <a:endParaRPr lang="en-GB" altLang="en-US" sz="1800" dirty="0">
              <a:solidFill>
                <a:schemeClr val="accent6"/>
              </a:solidFill>
              <a:latin typeface="+mj-l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dirty="0"/>
          </a:p>
        </p:txBody>
      </p:sp>
      <p:grpSp>
        <p:nvGrpSpPr>
          <p:cNvPr id="479" name="Google Shape;479;p52"/>
          <p:cNvGrpSpPr/>
          <p:nvPr/>
        </p:nvGrpSpPr>
        <p:grpSpPr>
          <a:xfrm rot="1654147">
            <a:off x="7068826" y="3220352"/>
            <a:ext cx="1434237" cy="1685278"/>
            <a:chOff x="3461550" y="822800"/>
            <a:chExt cx="740425" cy="870025"/>
          </a:xfrm>
        </p:grpSpPr>
        <p:sp>
          <p:nvSpPr>
            <p:cNvPr id="480" name="Google Shape;480;p52"/>
            <p:cNvSpPr/>
            <p:nvPr/>
          </p:nvSpPr>
          <p:spPr>
            <a:xfrm>
              <a:off x="3619050" y="822800"/>
              <a:ext cx="418450" cy="143375"/>
            </a:xfrm>
            <a:custGeom>
              <a:avLst/>
              <a:gdLst/>
              <a:ahLst/>
              <a:cxnLst/>
              <a:rect l="l" t="t" r="r" b="b"/>
              <a:pathLst>
                <a:path w="16738" h="5735" extrusionOk="0">
                  <a:moveTo>
                    <a:pt x="8980" y="0"/>
                  </a:moveTo>
                  <a:cubicBezTo>
                    <a:pt x="7094" y="0"/>
                    <a:pt x="5248" y="432"/>
                    <a:pt x="3599" y="1257"/>
                  </a:cubicBezTo>
                  <a:cubicBezTo>
                    <a:pt x="2185" y="2003"/>
                    <a:pt x="299" y="3142"/>
                    <a:pt x="24" y="4910"/>
                  </a:cubicBezTo>
                  <a:cubicBezTo>
                    <a:pt x="1" y="5193"/>
                    <a:pt x="246" y="5376"/>
                    <a:pt x="463" y="5376"/>
                  </a:cubicBezTo>
                  <a:cubicBezTo>
                    <a:pt x="607" y="5376"/>
                    <a:pt x="739" y="5295"/>
                    <a:pt x="771" y="5106"/>
                  </a:cubicBezTo>
                  <a:cubicBezTo>
                    <a:pt x="967" y="3496"/>
                    <a:pt x="2734" y="2514"/>
                    <a:pt x="4070" y="1846"/>
                  </a:cubicBezTo>
                  <a:cubicBezTo>
                    <a:pt x="5523" y="1139"/>
                    <a:pt x="7134" y="746"/>
                    <a:pt x="8783" y="746"/>
                  </a:cubicBezTo>
                  <a:cubicBezTo>
                    <a:pt x="8862" y="744"/>
                    <a:pt x="8941" y="743"/>
                    <a:pt x="9020" y="743"/>
                  </a:cubicBezTo>
                  <a:cubicBezTo>
                    <a:pt x="10512" y="743"/>
                    <a:pt x="11999" y="1094"/>
                    <a:pt x="13379" y="1728"/>
                  </a:cubicBezTo>
                  <a:cubicBezTo>
                    <a:pt x="14871" y="2317"/>
                    <a:pt x="15893" y="3731"/>
                    <a:pt x="15971" y="5381"/>
                  </a:cubicBezTo>
                  <a:cubicBezTo>
                    <a:pt x="15991" y="5617"/>
                    <a:pt x="16187" y="5735"/>
                    <a:pt x="16374" y="5735"/>
                  </a:cubicBezTo>
                  <a:cubicBezTo>
                    <a:pt x="16560" y="5735"/>
                    <a:pt x="16737" y="5617"/>
                    <a:pt x="16718" y="5381"/>
                  </a:cubicBezTo>
                  <a:cubicBezTo>
                    <a:pt x="16678" y="3653"/>
                    <a:pt x="15696" y="2121"/>
                    <a:pt x="14243" y="1335"/>
                  </a:cubicBezTo>
                  <a:cubicBezTo>
                    <a:pt x="12633" y="432"/>
                    <a:pt x="10826" y="0"/>
                    <a:pt x="89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52"/>
            <p:cNvSpPr/>
            <p:nvPr/>
          </p:nvSpPr>
          <p:spPr>
            <a:xfrm>
              <a:off x="3809150" y="1307875"/>
              <a:ext cx="32450" cy="31450"/>
            </a:xfrm>
            <a:custGeom>
              <a:avLst/>
              <a:gdLst/>
              <a:ahLst/>
              <a:cxnLst/>
              <a:rect l="l" t="t" r="r" b="b"/>
              <a:pathLst>
                <a:path w="1298" h="1258" fill="none" extrusionOk="0">
                  <a:moveTo>
                    <a:pt x="1297" y="550"/>
                  </a:moveTo>
                  <a:cubicBezTo>
                    <a:pt x="1297" y="1022"/>
                    <a:pt x="708" y="1257"/>
                    <a:pt x="354" y="904"/>
                  </a:cubicBezTo>
                  <a:cubicBezTo>
                    <a:pt x="1" y="550"/>
                    <a:pt x="276" y="0"/>
                    <a:pt x="747" y="0"/>
                  </a:cubicBezTo>
                  <a:cubicBezTo>
                    <a:pt x="1061" y="0"/>
                    <a:pt x="1297" y="236"/>
                    <a:pt x="1297" y="55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5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extrusionOk="0">
                  <a:moveTo>
                    <a:pt x="668" y="1"/>
                  </a:moveTo>
                  <a:lnTo>
                    <a:pt x="0" y="629"/>
                  </a:lnTo>
                  <a:lnTo>
                    <a:pt x="236" y="904"/>
                  </a:lnTo>
                  <a:lnTo>
                    <a:pt x="904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5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fill="none" extrusionOk="0">
                  <a:moveTo>
                    <a:pt x="668" y="1"/>
                  </a:moveTo>
                  <a:lnTo>
                    <a:pt x="904" y="276"/>
                  </a:lnTo>
                  <a:lnTo>
                    <a:pt x="236" y="904"/>
                  </a:lnTo>
                  <a:lnTo>
                    <a:pt x="0" y="629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5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extrusionOk="0">
                  <a:moveTo>
                    <a:pt x="668" y="1"/>
                  </a:moveTo>
                  <a:lnTo>
                    <a:pt x="1" y="629"/>
                  </a:lnTo>
                  <a:lnTo>
                    <a:pt x="276" y="904"/>
                  </a:lnTo>
                  <a:lnTo>
                    <a:pt x="943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5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fill="none" extrusionOk="0">
                  <a:moveTo>
                    <a:pt x="668" y="1"/>
                  </a:moveTo>
                  <a:lnTo>
                    <a:pt x="943" y="276"/>
                  </a:lnTo>
                  <a:lnTo>
                    <a:pt x="276" y="904"/>
                  </a:lnTo>
                  <a:lnTo>
                    <a:pt x="1" y="629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5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extrusionOk="0">
                  <a:moveTo>
                    <a:pt x="236" y="1"/>
                  </a:moveTo>
                  <a:lnTo>
                    <a:pt x="0" y="276"/>
                  </a:lnTo>
                  <a:lnTo>
                    <a:pt x="629" y="943"/>
                  </a:lnTo>
                  <a:lnTo>
                    <a:pt x="904" y="6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5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fill="none" extrusionOk="0">
                  <a:moveTo>
                    <a:pt x="904" y="668"/>
                  </a:moveTo>
                  <a:lnTo>
                    <a:pt x="629" y="943"/>
                  </a:lnTo>
                  <a:lnTo>
                    <a:pt x="0" y="276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5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275" y="0"/>
                  </a:moveTo>
                  <a:lnTo>
                    <a:pt x="0" y="275"/>
                  </a:lnTo>
                  <a:lnTo>
                    <a:pt x="668" y="904"/>
                  </a:lnTo>
                  <a:lnTo>
                    <a:pt x="904" y="668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5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fill="none" extrusionOk="0">
                  <a:moveTo>
                    <a:pt x="904" y="668"/>
                  </a:moveTo>
                  <a:lnTo>
                    <a:pt x="668" y="904"/>
                  </a:lnTo>
                  <a:lnTo>
                    <a:pt x="0" y="275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5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extrusionOk="0">
                  <a:moveTo>
                    <a:pt x="40" y="1"/>
                  </a:moveTo>
                  <a:lnTo>
                    <a:pt x="1" y="354"/>
                  </a:lnTo>
                  <a:lnTo>
                    <a:pt x="944" y="354"/>
                  </a:lnTo>
                  <a:lnTo>
                    <a:pt x="944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5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fill="none" extrusionOk="0">
                  <a:moveTo>
                    <a:pt x="944" y="1"/>
                  </a:moveTo>
                  <a:lnTo>
                    <a:pt x="944" y="354"/>
                  </a:lnTo>
                  <a:lnTo>
                    <a:pt x="1" y="354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5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extrusionOk="0">
                  <a:moveTo>
                    <a:pt x="1" y="0"/>
                  </a:moveTo>
                  <a:lnTo>
                    <a:pt x="1" y="354"/>
                  </a:lnTo>
                  <a:lnTo>
                    <a:pt x="904" y="354"/>
                  </a:lnTo>
                  <a:lnTo>
                    <a:pt x="944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5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fill="none" extrusionOk="0">
                  <a:moveTo>
                    <a:pt x="944" y="0"/>
                  </a:moveTo>
                  <a:lnTo>
                    <a:pt x="904" y="354"/>
                  </a:lnTo>
                  <a:lnTo>
                    <a:pt x="1" y="3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5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extrusionOk="0">
                  <a:moveTo>
                    <a:pt x="0" y="0"/>
                  </a:moveTo>
                  <a:lnTo>
                    <a:pt x="0" y="943"/>
                  </a:lnTo>
                  <a:lnTo>
                    <a:pt x="354" y="943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5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fill="none" extrusionOk="0">
                  <a:moveTo>
                    <a:pt x="0" y="0"/>
                  </a:moveTo>
                  <a:lnTo>
                    <a:pt x="393" y="0"/>
                  </a:lnTo>
                  <a:lnTo>
                    <a:pt x="354" y="943"/>
                  </a:lnTo>
                  <a:lnTo>
                    <a:pt x="0" y="943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5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extrusionOk="0">
                  <a:moveTo>
                    <a:pt x="40" y="1"/>
                  </a:moveTo>
                  <a:lnTo>
                    <a:pt x="0" y="904"/>
                  </a:lnTo>
                  <a:lnTo>
                    <a:pt x="393" y="90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5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fill="none" extrusionOk="0">
                  <a:moveTo>
                    <a:pt x="40" y="1"/>
                  </a:moveTo>
                  <a:lnTo>
                    <a:pt x="393" y="1"/>
                  </a:lnTo>
                  <a:lnTo>
                    <a:pt x="393" y="904"/>
                  </a:lnTo>
                  <a:lnTo>
                    <a:pt x="0" y="904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52"/>
            <p:cNvSpPr/>
            <p:nvPr/>
          </p:nvSpPr>
          <p:spPr>
            <a:xfrm>
              <a:off x="3966275" y="1551400"/>
              <a:ext cx="87425" cy="141425"/>
            </a:xfrm>
            <a:custGeom>
              <a:avLst/>
              <a:gdLst/>
              <a:ahLst/>
              <a:cxnLst/>
              <a:rect l="l" t="t" r="r" b="b"/>
              <a:pathLst>
                <a:path w="3497" h="5657" fill="none" extrusionOk="0">
                  <a:moveTo>
                    <a:pt x="3104" y="4517"/>
                  </a:moveTo>
                  <a:lnTo>
                    <a:pt x="1807" y="0"/>
                  </a:lnTo>
                  <a:lnTo>
                    <a:pt x="1" y="1179"/>
                  </a:lnTo>
                  <a:lnTo>
                    <a:pt x="2514" y="4832"/>
                  </a:lnTo>
                  <a:cubicBezTo>
                    <a:pt x="2514" y="4871"/>
                    <a:pt x="2475" y="4910"/>
                    <a:pt x="2475" y="4950"/>
                  </a:cubicBezTo>
                  <a:cubicBezTo>
                    <a:pt x="2436" y="5657"/>
                    <a:pt x="3496" y="5657"/>
                    <a:pt x="3418" y="4950"/>
                  </a:cubicBezTo>
                  <a:cubicBezTo>
                    <a:pt x="3418" y="4753"/>
                    <a:pt x="3300" y="4596"/>
                    <a:pt x="3104" y="451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52"/>
            <p:cNvSpPr/>
            <p:nvPr/>
          </p:nvSpPr>
          <p:spPr>
            <a:xfrm>
              <a:off x="3593125" y="1547475"/>
              <a:ext cx="91350" cy="137500"/>
            </a:xfrm>
            <a:custGeom>
              <a:avLst/>
              <a:gdLst/>
              <a:ahLst/>
              <a:cxnLst/>
              <a:rect l="l" t="t" r="r" b="b"/>
              <a:pathLst>
                <a:path w="3654" h="5500" fill="none" extrusionOk="0">
                  <a:moveTo>
                    <a:pt x="3654" y="1218"/>
                  </a:moveTo>
                  <a:lnTo>
                    <a:pt x="1886" y="0"/>
                  </a:lnTo>
                  <a:lnTo>
                    <a:pt x="472" y="4478"/>
                  </a:lnTo>
                  <a:cubicBezTo>
                    <a:pt x="79" y="4596"/>
                    <a:pt x="1" y="5067"/>
                    <a:pt x="315" y="5303"/>
                  </a:cubicBezTo>
                  <a:cubicBezTo>
                    <a:pt x="629" y="5499"/>
                    <a:pt x="1061" y="5303"/>
                    <a:pt x="1061" y="4910"/>
                  </a:cubicBezTo>
                  <a:cubicBezTo>
                    <a:pt x="1061" y="4871"/>
                    <a:pt x="1061" y="4832"/>
                    <a:pt x="1022" y="4792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52"/>
            <p:cNvSpPr/>
            <p:nvPr/>
          </p:nvSpPr>
          <p:spPr>
            <a:xfrm>
              <a:off x="3495925" y="988750"/>
              <a:ext cx="663825" cy="664800"/>
            </a:xfrm>
            <a:custGeom>
              <a:avLst/>
              <a:gdLst/>
              <a:ahLst/>
              <a:cxnLst/>
              <a:rect l="l" t="t" r="r" b="b"/>
              <a:pathLst>
                <a:path w="26553" h="26592" fill="none" extrusionOk="0">
                  <a:moveTo>
                    <a:pt x="22860" y="6599"/>
                  </a:moveTo>
                  <a:cubicBezTo>
                    <a:pt x="26552" y="11862"/>
                    <a:pt x="25295" y="19168"/>
                    <a:pt x="19993" y="22860"/>
                  </a:cubicBezTo>
                  <a:cubicBezTo>
                    <a:pt x="14690" y="26591"/>
                    <a:pt x="7424" y="25295"/>
                    <a:pt x="3692" y="20032"/>
                  </a:cubicBezTo>
                  <a:cubicBezTo>
                    <a:pt x="0" y="14729"/>
                    <a:pt x="1257" y="7424"/>
                    <a:pt x="6560" y="3731"/>
                  </a:cubicBezTo>
                  <a:cubicBezTo>
                    <a:pt x="11823" y="0"/>
                    <a:pt x="19129" y="1296"/>
                    <a:pt x="22860" y="6599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52"/>
            <p:cNvSpPr/>
            <p:nvPr/>
          </p:nvSpPr>
          <p:spPr>
            <a:xfrm>
              <a:off x="3461550" y="933750"/>
              <a:ext cx="270050" cy="239625"/>
            </a:xfrm>
            <a:custGeom>
              <a:avLst/>
              <a:gdLst/>
              <a:ahLst/>
              <a:cxnLst/>
              <a:rect l="l" t="t" r="r" b="b"/>
              <a:pathLst>
                <a:path w="10802" h="9585" fill="none" extrusionOk="0">
                  <a:moveTo>
                    <a:pt x="3261" y="1611"/>
                  </a:moveTo>
                  <a:cubicBezTo>
                    <a:pt x="3496" y="904"/>
                    <a:pt x="1847" y="1140"/>
                    <a:pt x="2318" y="1729"/>
                  </a:cubicBezTo>
                  <a:cubicBezTo>
                    <a:pt x="2396" y="1886"/>
                    <a:pt x="2593" y="1964"/>
                    <a:pt x="2750" y="1964"/>
                  </a:cubicBezTo>
                  <a:cubicBezTo>
                    <a:pt x="433" y="3810"/>
                    <a:pt x="0" y="7149"/>
                    <a:pt x="1729" y="9584"/>
                  </a:cubicBezTo>
                  <a:cubicBezTo>
                    <a:pt x="1729" y="9584"/>
                    <a:pt x="5814" y="8210"/>
                    <a:pt x="10802" y="3025"/>
                  </a:cubicBezTo>
                  <a:cubicBezTo>
                    <a:pt x="9074" y="629"/>
                    <a:pt x="5735" y="0"/>
                    <a:pt x="3261" y="161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52"/>
            <p:cNvSpPr/>
            <p:nvPr/>
          </p:nvSpPr>
          <p:spPr>
            <a:xfrm>
              <a:off x="3934850" y="940625"/>
              <a:ext cx="267125" cy="242575"/>
            </a:xfrm>
            <a:custGeom>
              <a:avLst/>
              <a:gdLst/>
              <a:ahLst/>
              <a:cxnLst/>
              <a:rect l="l" t="t" r="r" b="b"/>
              <a:pathLst>
                <a:path w="10685" h="9703" fill="none" extrusionOk="0">
                  <a:moveTo>
                    <a:pt x="8092" y="2043"/>
                  </a:moveTo>
                  <a:cubicBezTo>
                    <a:pt x="8249" y="2043"/>
                    <a:pt x="8445" y="1964"/>
                    <a:pt x="8524" y="1807"/>
                  </a:cubicBezTo>
                  <a:cubicBezTo>
                    <a:pt x="8995" y="1375"/>
                    <a:pt x="7935" y="629"/>
                    <a:pt x="7660" y="1179"/>
                  </a:cubicBezTo>
                  <a:cubicBezTo>
                    <a:pt x="7542" y="1336"/>
                    <a:pt x="7542" y="1493"/>
                    <a:pt x="7581" y="1689"/>
                  </a:cubicBezTo>
                  <a:cubicBezTo>
                    <a:pt x="5146" y="0"/>
                    <a:pt x="1807" y="550"/>
                    <a:pt x="1" y="2907"/>
                  </a:cubicBezTo>
                  <a:cubicBezTo>
                    <a:pt x="4832" y="8210"/>
                    <a:pt x="8878" y="9702"/>
                    <a:pt x="8878" y="9702"/>
                  </a:cubicBezTo>
                  <a:cubicBezTo>
                    <a:pt x="10684" y="7345"/>
                    <a:pt x="10331" y="3968"/>
                    <a:pt x="8092" y="2043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5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extrusionOk="0">
                  <a:moveTo>
                    <a:pt x="668" y="1"/>
                  </a:moveTo>
                  <a:lnTo>
                    <a:pt x="0" y="629"/>
                  </a:lnTo>
                  <a:lnTo>
                    <a:pt x="236" y="904"/>
                  </a:lnTo>
                  <a:lnTo>
                    <a:pt x="904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5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fill="none" extrusionOk="0">
                  <a:moveTo>
                    <a:pt x="668" y="1"/>
                  </a:moveTo>
                  <a:lnTo>
                    <a:pt x="904" y="276"/>
                  </a:lnTo>
                  <a:lnTo>
                    <a:pt x="236" y="904"/>
                  </a:lnTo>
                  <a:lnTo>
                    <a:pt x="0" y="62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5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extrusionOk="0">
                  <a:moveTo>
                    <a:pt x="668" y="1"/>
                  </a:moveTo>
                  <a:lnTo>
                    <a:pt x="1" y="629"/>
                  </a:lnTo>
                  <a:lnTo>
                    <a:pt x="276" y="904"/>
                  </a:lnTo>
                  <a:lnTo>
                    <a:pt x="943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5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fill="none" extrusionOk="0">
                  <a:moveTo>
                    <a:pt x="668" y="1"/>
                  </a:moveTo>
                  <a:lnTo>
                    <a:pt x="943" y="276"/>
                  </a:lnTo>
                  <a:lnTo>
                    <a:pt x="276" y="904"/>
                  </a:lnTo>
                  <a:lnTo>
                    <a:pt x="1" y="62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5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extrusionOk="0">
                  <a:moveTo>
                    <a:pt x="236" y="1"/>
                  </a:moveTo>
                  <a:lnTo>
                    <a:pt x="0" y="276"/>
                  </a:lnTo>
                  <a:lnTo>
                    <a:pt x="629" y="943"/>
                  </a:lnTo>
                  <a:lnTo>
                    <a:pt x="904" y="6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5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fill="none" extrusionOk="0">
                  <a:moveTo>
                    <a:pt x="904" y="668"/>
                  </a:moveTo>
                  <a:lnTo>
                    <a:pt x="629" y="943"/>
                  </a:lnTo>
                  <a:lnTo>
                    <a:pt x="0" y="276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5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275" y="0"/>
                  </a:moveTo>
                  <a:lnTo>
                    <a:pt x="0" y="275"/>
                  </a:lnTo>
                  <a:lnTo>
                    <a:pt x="668" y="904"/>
                  </a:lnTo>
                  <a:lnTo>
                    <a:pt x="904" y="668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5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fill="none" extrusionOk="0">
                  <a:moveTo>
                    <a:pt x="904" y="668"/>
                  </a:moveTo>
                  <a:lnTo>
                    <a:pt x="668" y="904"/>
                  </a:lnTo>
                  <a:lnTo>
                    <a:pt x="0" y="275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5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extrusionOk="0">
                  <a:moveTo>
                    <a:pt x="40" y="1"/>
                  </a:moveTo>
                  <a:lnTo>
                    <a:pt x="1" y="354"/>
                  </a:lnTo>
                  <a:lnTo>
                    <a:pt x="944" y="354"/>
                  </a:lnTo>
                  <a:lnTo>
                    <a:pt x="944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fill="none" extrusionOk="0">
                  <a:moveTo>
                    <a:pt x="944" y="1"/>
                  </a:moveTo>
                  <a:lnTo>
                    <a:pt x="944" y="354"/>
                  </a:lnTo>
                  <a:lnTo>
                    <a:pt x="1" y="354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extrusionOk="0">
                  <a:moveTo>
                    <a:pt x="1" y="0"/>
                  </a:moveTo>
                  <a:lnTo>
                    <a:pt x="1" y="354"/>
                  </a:lnTo>
                  <a:lnTo>
                    <a:pt x="904" y="354"/>
                  </a:lnTo>
                  <a:lnTo>
                    <a:pt x="944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fill="none" extrusionOk="0">
                  <a:moveTo>
                    <a:pt x="944" y="0"/>
                  </a:moveTo>
                  <a:lnTo>
                    <a:pt x="904" y="354"/>
                  </a:lnTo>
                  <a:lnTo>
                    <a:pt x="1" y="3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extrusionOk="0">
                  <a:moveTo>
                    <a:pt x="0" y="0"/>
                  </a:moveTo>
                  <a:lnTo>
                    <a:pt x="0" y="943"/>
                  </a:lnTo>
                  <a:lnTo>
                    <a:pt x="354" y="943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fill="none" extrusionOk="0">
                  <a:moveTo>
                    <a:pt x="0" y="0"/>
                  </a:moveTo>
                  <a:lnTo>
                    <a:pt x="393" y="0"/>
                  </a:lnTo>
                  <a:lnTo>
                    <a:pt x="354" y="943"/>
                  </a:lnTo>
                  <a:lnTo>
                    <a:pt x="0" y="9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extrusionOk="0">
                  <a:moveTo>
                    <a:pt x="40" y="1"/>
                  </a:moveTo>
                  <a:lnTo>
                    <a:pt x="0" y="904"/>
                  </a:lnTo>
                  <a:lnTo>
                    <a:pt x="393" y="90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fill="none" extrusionOk="0">
                  <a:moveTo>
                    <a:pt x="40" y="1"/>
                  </a:moveTo>
                  <a:lnTo>
                    <a:pt x="393" y="1"/>
                  </a:lnTo>
                  <a:lnTo>
                    <a:pt x="393" y="904"/>
                  </a:lnTo>
                  <a:lnTo>
                    <a:pt x="0" y="90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2"/>
            <p:cNvSpPr/>
            <p:nvPr/>
          </p:nvSpPr>
          <p:spPr>
            <a:xfrm>
              <a:off x="3818000" y="1142900"/>
              <a:ext cx="24575" cy="178750"/>
            </a:xfrm>
            <a:custGeom>
              <a:avLst/>
              <a:gdLst/>
              <a:ahLst/>
              <a:cxnLst/>
              <a:rect l="l" t="t" r="r" b="b"/>
              <a:pathLst>
                <a:path w="983" h="7150" extrusionOk="0">
                  <a:moveTo>
                    <a:pt x="511" y="1"/>
                  </a:moveTo>
                  <a:lnTo>
                    <a:pt x="0" y="943"/>
                  </a:lnTo>
                  <a:lnTo>
                    <a:pt x="236" y="7149"/>
                  </a:lnTo>
                  <a:lnTo>
                    <a:pt x="550" y="7149"/>
                  </a:lnTo>
                  <a:lnTo>
                    <a:pt x="982" y="943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2"/>
            <p:cNvSpPr/>
            <p:nvPr/>
          </p:nvSpPr>
          <p:spPr>
            <a:xfrm>
              <a:off x="3683475" y="1307875"/>
              <a:ext cx="144375" cy="23600"/>
            </a:xfrm>
            <a:custGeom>
              <a:avLst/>
              <a:gdLst/>
              <a:ahLst/>
              <a:cxnLst/>
              <a:rect l="l" t="t" r="r" b="b"/>
              <a:pathLst>
                <a:path w="5775" h="944" extrusionOk="0">
                  <a:moveTo>
                    <a:pt x="747" y="0"/>
                  </a:moveTo>
                  <a:lnTo>
                    <a:pt x="0" y="472"/>
                  </a:lnTo>
                  <a:lnTo>
                    <a:pt x="747" y="943"/>
                  </a:lnTo>
                  <a:lnTo>
                    <a:pt x="5774" y="707"/>
                  </a:lnTo>
                  <a:lnTo>
                    <a:pt x="5774" y="550"/>
                  </a:lnTo>
                  <a:lnTo>
                    <a:pt x="5774" y="393"/>
                  </a:lnTo>
                  <a:lnTo>
                    <a:pt x="74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1" name="Google Shape;521;p52"/>
          <p:cNvGrpSpPr/>
          <p:nvPr/>
        </p:nvGrpSpPr>
        <p:grpSpPr>
          <a:xfrm rot="-1089636">
            <a:off x="7039372" y="755739"/>
            <a:ext cx="1190314" cy="1776944"/>
            <a:chOff x="-1620025" y="4285375"/>
            <a:chExt cx="412450" cy="615700"/>
          </a:xfrm>
        </p:grpSpPr>
        <p:sp>
          <p:nvSpPr>
            <p:cNvPr id="522" name="Google Shape;522;p52"/>
            <p:cNvSpPr/>
            <p:nvPr/>
          </p:nvSpPr>
          <p:spPr>
            <a:xfrm>
              <a:off x="-1620025" y="4285375"/>
              <a:ext cx="412450" cy="472350"/>
            </a:xfrm>
            <a:custGeom>
              <a:avLst/>
              <a:gdLst/>
              <a:ahLst/>
              <a:cxnLst/>
              <a:rect l="l" t="t" r="r" b="b"/>
              <a:pathLst>
                <a:path w="16498" h="18894" fill="none" extrusionOk="0">
                  <a:moveTo>
                    <a:pt x="16498" y="8838"/>
                  </a:moveTo>
                  <a:cubicBezTo>
                    <a:pt x="16498" y="3575"/>
                    <a:pt x="11234" y="0"/>
                    <a:pt x="6364" y="1886"/>
                  </a:cubicBezTo>
                  <a:cubicBezTo>
                    <a:pt x="1454" y="3771"/>
                    <a:pt x="1" y="9977"/>
                    <a:pt x="3536" y="13826"/>
                  </a:cubicBezTo>
                  <a:cubicBezTo>
                    <a:pt x="3771" y="16693"/>
                    <a:pt x="6167" y="18893"/>
                    <a:pt x="9035" y="18893"/>
                  </a:cubicBezTo>
                  <a:cubicBezTo>
                    <a:pt x="11902" y="18893"/>
                    <a:pt x="14298" y="16693"/>
                    <a:pt x="14534" y="13826"/>
                  </a:cubicBezTo>
                  <a:cubicBezTo>
                    <a:pt x="15791" y="12451"/>
                    <a:pt x="16498" y="10684"/>
                    <a:pt x="16498" y="8838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2"/>
            <p:cNvSpPr/>
            <p:nvPr/>
          </p:nvSpPr>
          <p:spPr>
            <a:xfrm>
              <a:off x="-1487450" y="4721350"/>
              <a:ext cx="186600" cy="152225"/>
            </a:xfrm>
            <a:custGeom>
              <a:avLst/>
              <a:gdLst/>
              <a:ahLst/>
              <a:cxnLst/>
              <a:rect l="l" t="t" r="r" b="b"/>
              <a:pathLst>
                <a:path w="7464" h="6089" fill="none" extrusionOk="0">
                  <a:moveTo>
                    <a:pt x="0" y="1"/>
                  </a:moveTo>
                  <a:lnTo>
                    <a:pt x="393" y="3771"/>
                  </a:lnTo>
                  <a:cubicBezTo>
                    <a:pt x="393" y="3771"/>
                    <a:pt x="3967" y="6089"/>
                    <a:pt x="7149" y="3536"/>
                  </a:cubicBezTo>
                  <a:lnTo>
                    <a:pt x="7463" y="1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2"/>
            <p:cNvSpPr/>
            <p:nvPr/>
          </p:nvSpPr>
          <p:spPr>
            <a:xfrm>
              <a:off x="-1451125" y="4827400"/>
              <a:ext cx="113925" cy="73675"/>
            </a:xfrm>
            <a:custGeom>
              <a:avLst/>
              <a:gdLst/>
              <a:ahLst/>
              <a:cxnLst/>
              <a:rect l="l" t="t" r="r" b="b"/>
              <a:pathLst>
                <a:path w="4557" h="2947" fill="none" extrusionOk="0">
                  <a:moveTo>
                    <a:pt x="1" y="40"/>
                  </a:moveTo>
                  <a:lnTo>
                    <a:pt x="158" y="1493"/>
                  </a:lnTo>
                  <a:cubicBezTo>
                    <a:pt x="158" y="1493"/>
                    <a:pt x="2397" y="2947"/>
                    <a:pt x="4400" y="1336"/>
                  </a:cubicBezTo>
                  <a:lnTo>
                    <a:pt x="4557" y="1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2"/>
            <p:cNvSpPr/>
            <p:nvPr/>
          </p:nvSpPr>
          <p:spPr>
            <a:xfrm>
              <a:off x="-1481575" y="4780275"/>
              <a:ext cx="174825" cy="67775"/>
            </a:xfrm>
            <a:custGeom>
              <a:avLst/>
              <a:gdLst/>
              <a:ahLst/>
              <a:cxnLst/>
              <a:rect l="l" t="t" r="r" b="b"/>
              <a:pathLst>
                <a:path w="6993" h="2711" fill="none" extrusionOk="0">
                  <a:moveTo>
                    <a:pt x="1" y="0"/>
                  </a:moveTo>
                  <a:cubicBezTo>
                    <a:pt x="1" y="0"/>
                    <a:pt x="3457" y="2711"/>
                    <a:pt x="6992" y="0"/>
                  </a:cubicBez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2"/>
            <p:cNvSpPr/>
            <p:nvPr/>
          </p:nvSpPr>
          <p:spPr>
            <a:xfrm>
              <a:off x="-1480575" y="4589775"/>
              <a:ext cx="172850" cy="165000"/>
            </a:xfrm>
            <a:custGeom>
              <a:avLst/>
              <a:gdLst/>
              <a:ahLst/>
              <a:cxnLst/>
              <a:rect l="l" t="t" r="r" b="b"/>
              <a:pathLst>
                <a:path w="6914" h="6600" fill="none" extrusionOk="0">
                  <a:moveTo>
                    <a:pt x="2239" y="6599"/>
                  </a:moveTo>
                  <a:lnTo>
                    <a:pt x="1650" y="629"/>
                  </a:lnTo>
                  <a:cubicBezTo>
                    <a:pt x="1532" y="197"/>
                    <a:pt x="1100" y="0"/>
                    <a:pt x="746" y="158"/>
                  </a:cubicBezTo>
                  <a:cubicBezTo>
                    <a:pt x="0" y="393"/>
                    <a:pt x="0" y="1572"/>
                    <a:pt x="825" y="1925"/>
                  </a:cubicBezTo>
                  <a:cubicBezTo>
                    <a:pt x="1571" y="2121"/>
                    <a:pt x="2318" y="2200"/>
                    <a:pt x="3103" y="2200"/>
                  </a:cubicBezTo>
                  <a:lnTo>
                    <a:pt x="2946" y="1847"/>
                  </a:lnTo>
                  <a:cubicBezTo>
                    <a:pt x="2710" y="1414"/>
                    <a:pt x="2750" y="943"/>
                    <a:pt x="2985" y="550"/>
                  </a:cubicBezTo>
                  <a:cubicBezTo>
                    <a:pt x="3378" y="79"/>
                    <a:pt x="4517" y="433"/>
                    <a:pt x="3967" y="1847"/>
                  </a:cubicBezTo>
                  <a:lnTo>
                    <a:pt x="3810" y="2200"/>
                  </a:lnTo>
                  <a:cubicBezTo>
                    <a:pt x="4556" y="2200"/>
                    <a:pt x="5342" y="2121"/>
                    <a:pt x="6088" y="1925"/>
                  </a:cubicBezTo>
                  <a:cubicBezTo>
                    <a:pt x="6874" y="1572"/>
                    <a:pt x="6913" y="393"/>
                    <a:pt x="6167" y="158"/>
                  </a:cubicBezTo>
                  <a:cubicBezTo>
                    <a:pt x="5774" y="0"/>
                    <a:pt x="5342" y="197"/>
                    <a:pt x="5264" y="629"/>
                  </a:cubicBezTo>
                  <a:lnTo>
                    <a:pt x="4635" y="6599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2"/>
            <p:cNvSpPr/>
            <p:nvPr/>
          </p:nvSpPr>
          <p:spPr>
            <a:xfrm>
              <a:off x="-1394175" y="4415975"/>
              <a:ext cx="25" cy="56975"/>
            </a:xfrm>
            <a:custGeom>
              <a:avLst/>
              <a:gdLst/>
              <a:ahLst/>
              <a:cxnLst/>
              <a:rect l="l" t="t" r="r" b="b"/>
              <a:pathLst>
                <a:path w="1" h="2279" fill="none" extrusionOk="0">
                  <a:moveTo>
                    <a:pt x="1" y="2278"/>
                  </a:moveTo>
                  <a:lnTo>
                    <a:pt x="1" y="0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2"/>
            <p:cNvSpPr/>
            <p:nvPr/>
          </p:nvSpPr>
          <p:spPr>
            <a:xfrm>
              <a:off x="-1312675" y="4453275"/>
              <a:ext cx="19675" cy="38325"/>
            </a:xfrm>
            <a:custGeom>
              <a:avLst/>
              <a:gdLst/>
              <a:ahLst/>
              <a:cxnLst/>
              <a:rect l="l" t="t" r="r" b="b"/>
              <a:pathLst>
                <a:path w="787" h="1533" fill="none" extrusionOk="0">
                  <a:moveTo>
                    <a:pt x="1" y="1533"/>
                  </a:moveTo>
                  <a:lnTo>
                    <a:pt x="786" y="1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52"/>
            <p:cNvSpPr/>
            <p:nvPr/>
          </p:nvSpPr>
          <p:spPr>
            <a:xfrm>
              <a:off x="-1498250" y="4453275"/>
              <a:ext cx="20650" cy="38325"/>
            </a:xfrm>
            <a:custGeom>
              <a:avLst/>
              <a:gdLst/>
              <a:ahLst/>
              <a:cxnLst/>
              <a:rect l="l" t="t" r="r" b="b"/>
              <a:pathLst>
                <a:path w="826" h="1533" fill="none" extrusionOk="0">
                  <a:moveTo>
                    <a:pt x="825" y="1533"/>
                  </a:moveTo>
                  <a:lnTo>
                    <a:pt x="0" y="1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1117A32B-62D4-48BC-8F33-FA5E2FE81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500" y="123175"/>
            <a:ext cx="9144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594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57"/>
          <p:cNvSpPr/>
          <p:nvPr/>
        </p:nvSpPr>
        <p:spPr>
          <a:xfrm rot="5400000">
            <a:off x="328019" y="2855634"/>
            <a:ext cx="737599" cy="805607"/>
          </a:xfrm>
          <a:custGeom>
            <a:avLst/>
            <a:gdLst/>
            <a:ahLst/>
            <a:cxnLst/>
            <a:rect l="l" t="t" r="r" b="b"/>
            <a:pathLst>
              <a:path w="34419" h="28257" extrusionOk="0">
                <a:moveTo>
                  <a:pt x="10888" y="783"/>
                </a:moveTo>
                <a:cubicBezTo>
                  <a:pt x="15295" y="-456"/>
                  <a:pt x="24383" y="-318"/>
                  <a:pt x="28239" y="2436"/>
                </a:cubicBezTo>
                <a:cubicBezTo>
                  <a:pt x="32095" y="5190"/>
                  <a:pt x="35400" y="13039"/>
                  <a:pt x="34023" y="17308"/>
                </a:cubicBezTo>
                <a:cubicBezTo>
                  <a:pt x="32646" y="21577"/>
                  <a:pt x="25348" y="27224"/>
                  <a:pt x="19977" y="28050"/>
                </a:cubicBezTo>
                <a:cubicBezTo>
                  <a:pt x="14606" y="28876"/>
                  <a:pt x="4829" y="25296"/>
                  <a:pt x="1799" y="22266"/>
                </a:cubicBezTo>
                <a:cubicBezTo>
                  <a:pt x="-1231" y="19236"/>
                  <a:pt x="284" y="13453"/>
                  <a:pt x="1799" y="9872"/>
                </a:cubicBezTo>
                <a:cubicBezTo>
                  <a:pt x="3314" y="6292"/>
                  <a:pt x="6481" y="2022"/>
                  <a:pt x="10888" y="783"/>
                </a:cubicBez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602" name="Google Shape;602;p57"/>
          <p:cNvSpPr/>
          <p:nvPr/>
        </p:nvSpPr>
        <p:spPr>
          <a:xfrm rot="-5400000">
            <a:off x="4745069" y="1437047"/>
            <a:ext cx="737599" cy="805607"/>
          </a:xfrm>
          <a:custGeom>
            <a:avLst/>
            <a:gdLst/>
            <a:ahLst/>
            <a:cxnLst/>
            <a:rect l="l" t="t" r="r" b="b"/>
            <a:pathLst>
              <a:path w="34419" h="28257" extrusionOk="0">
                <a:moveTo>
                  <a:pt x="10888" y="783"/>
                </a:moveTo>
                <a:cubicBezTo>
                  <a:pt x="15295" y="-456"/>
                  <a:pt x="24383" y="-318"/>
                  <a:pt x="28239" y="2436"/>
                </a:cubicBezTo>
                <a:cubicBezTo>
                  <a:pt x="32095" y="5190"/>
                  <a:pt x="35400" y="13039"/>
                  <a:pt x="34023" y="17308"/>
                </a:cubicBezTo>
                <a:cubicBezTo>
                  <a:pt x="32646" y="21577"/>
                  <a:pt x="25348" y="27224"/>
                  <a:pt x="19977" y="28050"/>
                </a:cubicBezTo>
                <a:cubicBezTo>
                  <a:pt x="14606" y="28876"/>
                  <a:pt x="4829" y="25296"/>
                  <a:pt x="1799" y="22266"/>
                </a:cubicBezTo>
                <a:cubicBezTo>
                  <a:pt x="-1231" y="19236"/>
                  <a:pt x="284" y="13453"/>
                  <a:pt x="1799" y="9872"/>
                </a:cubicBezTo>
                <a:cubicBezTo>
                  <a:pt x="3314" y="6292"/>
                  <a:pt x="6481" y="2022"/>
                  <a:pt x="10888" y="783"/>
                </a:cubicBez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603" name="Google Shape;603;p57"/>
          <p:cNvSpPr/>
          <p:nvPr/>
        </p:nvSpPr>
        <p:spPr>
          <a:xfrm rot="10800000">
            <a:off x="4669733" y="2917757"/>
            <a:ext cx="860475" cy="706425"/>
          </a:xfrm>
          <a:custGeom>
            <a:avLst/>
            <a:gdLst/>
            <a:ahLst/>
            <a:cxnLst/>
            <a:rect l="l" t="t" r="r" b="b"/>
            <a:pathLst>
              <a:path w="34419" h="28257" extrusionOk="0">
                <a:moveTo>
                  <a:pt x="10888" y="783"/>
                </a:moveTo>
                <a:cubicBezTo>
                  <a:pt x="15295" y="-456"/>
                  <a:pt x="24383" y="-318"/>
                  <a:pt x="28239" y="2436"/>
                </a:cubicBezTo>
                <a:cubicBezTo>
                  <a:pt x="32095" y="5190"/>
                  <a:pt x="35400" y="13039"/>
                  <a:pt x="34023" y="17308"/>
                </a:cubicBezTo>
                <a:cubicBezTo>
                  <a:pt x="32646" y="21577"/>
                  <a:pt x="25348" y="27224"/>
                  <a:pt x="19977" y="28050"/>
                </a:cubicBezTo>
                <a:cubicBezTo>
                  <a:pt x="14606" y="28876"/>
                  <a:pt x="4829" y="25296"/>
                  <a:pt x="1799" y="22266"/>
                </a:cubicBezTo>
                <a:cubicBezTo>
                  <a:pt x="-1231" y="19236"/>
                  <a:pt x="284" y="13453"/>
                  <a:pt x="1799" y="9872"/>
                </a:cubicBezTo>
                <a:cubicBezTo>
                  <a:pt x="3314" y="6292"/>
                  <a:pt x="6481" y="2022"/>
                  <a:pt x="10888" y="783"/>
                </a:cubicBez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604" name="Google Shape;604;p57"/>
          <p:cNvSpPr/>
          <p:nvPr/>
        </p:nvSpPr>
        <p:spPr>
          <a:xfrm>
            <a:off x="358905" y="1543713"/>
            <a:ext cx="860475" cy="706425"/>
          </a:xfrm>
          <a:custGeom>
            <a:avLst/>
            <a:gdLst/>
            <a:ahLst/>
            <a:cxnLst/>
            <a:rect l="l" t="t" r="r" b="b"/>
            <a:pathLst>
              <a:path w="34419" h="28257" extrusionOk="0">
                <a:moveTo>
                  <a:pt x="10888" y="783"/>
                </a:moveTo>
                <a:cubicBezTo>
                  <a:pt x="15295" y="-456"/>
                  <a:pt x="24383" y="-318"/>
                  <a:pt x="28239" y="2436"/>
                </a:cubicBezTo>
                <a:cubicBezTo>
                  <a:pt x="32095" y="5190"/>
                  <a:pt x="35400" y="13039"/>
                  <a:pt x="34023" y="17308"/>
                </a:cubicBezTo>
                <a:cubicBezTo>
                  <a:pt x="32646" y="21577"/>
                  <a:pt x="25348" y="27224"/>
                  <a:pt x="19977" y="28050"/>
                </a:cubicBezTo>
                <a:cubicBezTo>
                  <a:pt x="14606" y="28876"/>
                  <a:pt x="4829" y="25296"/>
                  <a:pt x="1799" y="22266"/>
                </a:cubicBezTo>
                <a:cubicBezTo>
                  <a:pt x="-1231" y="19236"/>
                  <a:pt x="284" y="13453"/>
                  <a:pt x="1799" y="9872"/>
                </a:cubicBezTo>
                <a:cubicBezTo>
                  <a:pt x="3314" y="6292"/>
                  <a:pt x="6481" y="2022"/>
                  <a:pt x="10888" y="783"/>
                </a:cubicBez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605" name="Google Shape;605;p5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altLang="en-US" dirty="0"/>
              <a:t>Phonics screening</a:t>
            </a:r>
            <a:endParaRPr dirty="0"/>
          </a:p>
        </p:txBody>
      </p:sp>
      <p:sp>
        <p:nvSpPr>
          <p:cNvPr id="607" name="Google Shape;607;p57"/>
          <p:cNvSpPr txBox="1">
            <a:spLocks noGrp="1"/>
          </p:cNvSpPr>
          <p:nvPr>
            <p:ph type="subTitle" idx="2"/>
          </p:nvPr>
        </p:nvSpPr>
        <p:spPr>
          <a:xfrm>
            <a:off x="1287460" y="1416084"/>
            <a:ext cx="3528832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GB" altLang="en-US" sz="1600" dirty="0"/>
              <a:t>Any children who did not pass their Phonics screening last year will take the test in June 2025.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9" name="Google Shape;609;p57"/>
          <p:cNvSpPr txBox="1">
            <a:spLocks noGrp="1"/>
          </p:cNvSpPr>
          <p:nvPr>
            <p:ph type="subTitle" idx="4"/>
          </p:nvPr>
        </p:nvSpPr>
        <p:spPr>
          <a:xfrm>
            <a:off x="720000" y="2722214"/>
            <a:ext cx="3737689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altLang="en-US" sz="1600" dirty="0"/>
              <a:t>	You can support your child’s learning by continuing to read daily with your child. </a:t>
            </a:r>
          </a:p>
        </p:txBody>
      </p:sp>
      <p:sp>
        <p:nvSpPr>
          <p:cNvPr id="611" name="Google Shape;611;p57"/>
          <p:cNvSpPr txBox="1">
            <a:spLocks noGrp="1"/>
          </p:cNvSpPr>
          <p:nvPr>
            <p:ph type="subTitle" idx="6"/>
          </p:nvPr>
        </p:nvSpPr>
        <p:spPr>
          <a:xfrm>
            <a:off x="5113868" y="1262666"/>
            <a:ext cx="3385133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altLang="en-US" sz="1600" dirty="0"/>
              <a:t>	All the children will be supported at school with regular reading sessions and phonics interventions. </a:t>
            </a:r>
          </a:p>
        </p:txBody>
      </p:sp>
      <p:sp>
        <p:nvSpPr>
          <p:cNvPr id="613" name="Google Shape;613;p57"/>
          <p:cNvSpPr txBox="1">
            <a:spLocks noGrp="1"/>
          </p:cNvSpPr>
          <p:nvPr>
            <p:ph type="subTitle" idx="8"/>
          </p:nvPr>
        </p:nvSpPr>
        <p:spPr>
          <a:xfrm>
            <a:off x="5040000" y="2694057"/>
            <a:ext cx="3679200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altLang="en-US" sz="1600" dirty="0"/>
              <a:t>	There are lots of resources on-line to work towards the phonics screening test e.g. Phonics Play.</a:t>
            </a:r>
          </a:p>
        </p:txBody>
      </p:sp>
      <p:sp>
        <p:nvSpPr>
          <p:cNvPr id="614" name="Google Shape;614;p57"/>
          <p:cNvSpPr txBox="1">
            <a:spLocks noGrp="1"/>
          </p:cNvSpPr>
          <p:nvPr>
            <p:ph type="title" idx="9"/>
          </p:nvPr>
        </p:nvSpPr>
        <p:spPr>
          <a:xfrm>
            <a:off x="361280" y="1461607"/>
            <a:ext cx="731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615" name="Google Shape;615;p57"/>
          <p:cNvSpPr txBox="1">
            <a:spLocks noGrp="1"/>
          </p:cNvSpPr>
          <p:nvPr>
            <p:ph type="title" idx="13"/>
          </p:nvPr>
        </p:nvSpPr>
        <p:spPr>
          <a:xfrm>
            <a:off x="332595" y="2832507"/>
            <a:ext cx="731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616" name="Google Shape;616;p57"/>
          <p:cNvSpPr txBox="1">
            <a:spLocks noGrp="1"/>
          </p:cNvSpPr>
          <p:nvPr>
            <p:ph type="title" idx="14"/>
          </p:nvPr>
        </p:nvSpPr>
        <p:spPr>
          <a:xfrm>
            <a:off x="4713735" y="1457034"/>
            <a:ext cx="731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617" name="Google Shape;617;p57"/>
          <p:cNvSpPr txBox="1">
            <a:spLocks noGrp="1"/>
          </p:cNvSpPr>
          <p:nvPr>
            <p:ph type="title" idx="15"/>
          </p:nvPr>
        </p:nvSpPr>
        <p:spPr>
          <a:xfrm>
            <a:off x="4748168" y="2892737"/>
            <a:ext cx="731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pic>
        <p:nvPicPr>
          <p:cNvPr id="27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1DB413A4-711D-4876-B366-CDC262D38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500" y="123175"/>
            <a:ext cx="9144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60"/>
          <p:cNvSpPr txBox="1">
            <a:spLocks noGrp="1"/>
          </p:cNvSpPr>
          <p:nvPr>
            <p:ph type="title"/>
          </p:nvPr>
        </p:nvSpPr>
        <p:spPr>
          <a:xfrm>
            <a:off x="500458" y="189438"/>
            <a:ext cx="5873281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altLang="en-US" sz="3200" b="1" u="sng" dirty="0"/>
              <a:t>Swifts' Autumn 1 Topics</a:t>
            </a:r>
            <a:endParaRPr dirty="0"/>
          </a:p>
        </p:txBody>
      </p:sp>
      <p:sp>
        <p:nvSpPr>
          <p:cNvPr id="669" name="Google Shape;669;p60"/>
          <p:cNvSpPr txBox="1">
            <a:spLocks noGrp="1"/>
          </p:cNvSpPr>
          <p:nvPr>
            <p:ph type="body" idx="1"/>
          </p:nvPr>
        </p:nvSpPr>
        <p:spPr>
          <a:xfrm>
            <a:off x="558413" y="820338"/>
            <a:ext cx="5032800" cy="31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hangingPunct="1">
              <a:defRPr/>
            </a:pPr>
            <a:r>
              <a:rPr lang="en-GB" altLang="en-US" sz="1400" b="1" dirty="0">
                <a:latin typeface="+mn-lt"/>
              </a:rPr>
              <a:t>Maths: </a:t>
            </a:r>
            <a:r>
              <a:rPr lang="en-GB" altLang="en-US" sz="1400" dirty="0">
                <a:latin typeface="+mn-lt"/>
              </a:rPr>
              <a:t>Place Value, Addition and Subtraction</a:t>
            </a:r>
          </a:p>
          <a:p>
            <a:pPr eaLnBrk="1" hangingPunct="1">
              <a:defRPr/>
            </a:pPr>
            <a:endParaRPr lang="en-GB" altLang="en-US" dirty="0">
              <a:latin typeface="+mn-lt"/>
            </a:endParaRPr>
          </a:p>
          <a:p>
            <a:pPr eaLnBrk="1" hangingPunct="1">
              <a:defRPr/>
            </a:pPr>
            <a:r>
              <a:rPr lang="en-GB" altLang="en-US" sz="1400" b="1" dirty="0">
                <a:latin typeface="+mn-lt"/>
              </a:rPr>
              <a:t>English:  </a:t>
            </a:r>
            <a:r>
              <a:rPr lang="en-GB" altLang="en-US" dirty="0">
                <a:latin typeface="+mn-lt"/>
              </a:rPr>
              <a:t>Letter writing, dialogue, writing adventure stories and creating a love of writing</a:t>
            </a:r>
          </a:p>
          <a:p>
            <a:pPr eaLnBrk="1" hangingPunct="1">
              <a:defRPr/>
            </a:pPr>
            <a:endParaRPr lang="en-GB" altLang="en-US" sz="1400" b="1" dirty="0">
              <a:latin typeface="+mn-lt"/>
            </a:endParaRPr>
          </a:p>
          <a:p>
            <a:pPr eaLnBrk="1" hangingPunct="1">
              <a:defRPr/>
            </a:pPr>
            <a:r>
              <a:rPr lang="en-GB" altLang="en-US" sz="1400" b="1" dirty="0">
                <a:latin typeface="+mn-lt"/>
                <a:cs typeface="Arial"/>
              </a:rPr>
              <a:t>RE:</a:t>
            </a:r>
            <a:r>
              <a:rPr lang="en-GB" altLang="en-US" sz="1400" dirty="0">
                <a:latin typeface="+mn-lt"/>
                <a:cs typeface="Arial"/>
              </a:rPr>
              <a:t> In what ways is the synagogue important to Jewish people?</a:t>
            </a:r>
            <a:endParaRPr lang="en-GB" altLang="en-US" sz="1400" dirty="0">
              <a:latin typeface="+mn-lt"/>
            </a:endParaRPr>
          </a:p>
          <a:p>
            <a:pPr eaLnBrk="1" hangingPunct="1">
              <a:defRPr/>
            </a:pPr>
            <a:endParaRPr lang="en-GB" altLang="en-US" sz="1400" dirty="0">
              <a:latin typeface="+mn-lt"/>
            </a:endParaRPr>
          </a:p>
          <a:p>
            <a:pPr eaLnBrk="1" hangingPunct="1">
              <a:defRPr/>
            </a:pPr>
            <a:r>
              <a:rPr lang="en-GB" altLang="en-US" sz="1400" b="1" dirty="0">
                <a:latin typeface="+mn-lt"/>
                <a:cs typeface="Arial"/>
              </a:rPr>
              <a:t>Art/DT: </a:t>
            </a:r>
            <a:r>
              <a:rPr lang="en-GB" altLang="en-US" sz="1400" dirty="0">
                <a:latin typeface="+mn-lt"/>
                <a:cs typeface="Arial"/>
              </a:rPr>
              <a:t>Life in colour</a:t>
            </a:r>
            <a:endParaRPr lang="en-GB" altLang="en-US" sz="1400" dirty="0">
              <a:latin typeface="+mn-lt"/>
            </a:endParaRPr>
          </a:p>
          <a:p>
            <a:pPr eaLnBrk="1" hangingPunct="1">
              <a:defRPr/>
            </a:pPr>
            <a:endParaRPr lang="en-GB" altLang="en-US" sz="1400" b="1" dirty="0">
              <a:latin typeface="+mn-lt"/>
            </a:endParaRPr>
          </a:p>
          <a:p>
            <a:pPr eaLnBrk="1" hangingPunct="1">
              <a:defRPr/>
            </a:pPr>
            <a:r>
              <a:rPr lang="en-GB" altLang="en-US" sz="1400" b="1" dirty="0">
                <a:latin typeface="+mn-lt"/>
              </a:rPr>
              <a:t>Science: </a:t>
            </a:r>
            <a:r>
              <a:rPr lang="en-GB" altLang="en-US" sz="1400" dirty="0">
                <a:latin typeface="+mn-lt"/>
              </a:rPr>
              <a:t>Materials</a:t>
            </a:r>
          </a:p>
          <a:p>
            <a:pPr eaLnBrk="1" hangingPunct="1">
              <a:defRPr/>
            </a:pPr>
            <a:endParaRPr lang="en-GB" altLang="en-US" sz="1400" b="1" dirty="0">
              <a:latin typeface="+mn-lt"/>
            </a:endParaRPr>
          </a:p>
          <a:p>
            <a:pPr eaLnBrk="1" hangingPunct="1">
              <a:defRPr/>
            </a:pPr>
            <a:r>
              <a:rPr lang="en-GB" altLang="en-US" sz="1400" b="1" dirty="0">
                <a:latin typeface="+mn-lt"/>
              </a:rPr>
              <a:t>History: </a:t>
            </a:r>
            <a:r>
              <a:rPr lang="en-GB" altLang="en-US" sz="1400" dirty="0">
                <a:latin typeface="+mn-lt"/>
              </a:rPr>
              <a:t>The Great Fire of London</a:t>
            </a:r>
          </a:p>
          <a:p>
            <a:pPr eaLnBrk="1" hangingPunct="1">
              <a:defRPr/>
            </a:pPr>
            <a:endParaRPr lang="en-GB" altLang="en-US" sz="1400" dirty="0">
              <a:latin typeface="+mn-lt"/>
            </a:endParaRPr>
          </a:p>
          <a:p>
            <a:pPr eaLnBrk="1" hangingPunct="1">
              <a:defRPr/>
            </a:pPr>
            <a:r>
              <a:rPr lang="en-GB" altLang="en-US" sz="1400" b="1" dirty="0">
                <a:latin typeface="+mn-lt"/>
              </a:rPr>
              <a:t>Computing: </a:t>
            </a:r>
            <a:r>
              <a:rPr lang="en-GB" altLang="en-US" sz="1400" dirty="0">
                <a:latin typeface="+mn-lt"/>
              </a:rPr>
              <a:t>Internet safety, Programming and Coding</a:t>
            </a:r>
          </a:p>
          <a:p>
            <a:pPr eaLnBrk="1" hangingPunct="1">
              <a:defRPr/>
            </a:pPr>
            <a:endParaRPr lang="en-GB" altLang="en-US" sz="1400" dirty="0">
              <a:latin typeface="+mn-lt"/>
            </a:endParaRPr>
          </a:p>
          <a:p>
            <a:pPr eaLnBrk="1" hangingPunct="1">
              <a:defRPr/>
            </a:pPr>
            <a:r>
              <a:rPr lang="en-GB" altLang="en-US" sz="1400" b="1" dirty="0">
                <a:latin typeface="+mn-lt"/>
                <a:cs typeface="Arial"/>
              </a:rPr>
              <a:t>PSHE- </a:t>
            </a:r>
            <a:r>
              <a:rPr lang="en-GB" altLang="en-US" sz="1400" dirty="0">
                <a:latin typeface="+mn-lt"/>
                <a:cs typeface="Arial"/>
              </a:rPr>
              <a:t>Being me in my world.</a:t>
            </a:r>
            <a:endParaRPr lang="en-GB" altLang="en-US" sz="1400" dirty="0">
              <a:latin typeface="+mn-l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DAF417-1B16-4B50-93E3-4BF44160A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97586">
            <a:off x="5792765" y="1235062"/>
            <a:ext cx="2914824" cy="1978498"/>
          </a:xfrm>
          <a:prstGeom prst="rect">
            <a:avLst/>
          </a:prstGeom>
        </p:spPr>
      </p:pic>
      <p:pic>
        <p:nvPicPr>
          <p:cNvPr id="8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372A7877-C785-4B3C-AE4E-7E562FBFB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500" y="123175"/>
            <a:ext cx="9144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2"/>
          <p:cNvSpPr txBox="1">
            <a:spLocks noGrp="1"/>
          </p:cNvSpPr>
          <p:nvPr>
            <p:ph type="title"/>
          </p:nvPr>
        </p:nvSpPr>
        <p:spPr>
          <a:xfrm>
            <a:off x="384698" y="54155"/>
            <a:ext cx="7519135" cy="8484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altLang="en-US" sz="4000" u="sng" dirty="0"/>
              <a:t>Home Learning</a:t>
            </a:r>
            <a:r>
              <a:rPr lang="en-GB" altLang="en-US" sz="4000" dirty="0"/>
              <a:t> </a:t>
            </a:r>
            <a:endParaRPr dirty="0"/>
          </a:p>
        </p:txBody>
      </p:sp>
      <p:sp>
        <p:nvSpPr>
          <p:cNvPr id="478" name="Google Shape;478;p52"/>
          <p:cNvSpPr txBox="1">
            <a:spLocks noGrp="1"/>
          </p:cNvSpPr>
          <p:nvPr>
            <p:ph type="body" idx="1"/>
          </p:nvPr>
        </p:nvSpPr>
        <p:spPr>
          <a:xfrm>
            <a:off x="241942" y="741600"/>
            <a:ext cx="7388703" cy="35502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altLang="en-US" sz="1600" dirty="0">
                <a:latin typeface="+mj-lt"/>
              </a:rPr>
              <a:t>All Home Learning will be posted on Dojo</a:t>
            </a:r>
            <a:r>
              <a:rPr lang="en-GB" altLang="en-US" sz="1600" b="1" dirty="0">
                <a:latin typeface="+mj-lt"/>
              </a:rPr>
              <a:t>.</a:t>
            </a:r>
          </a:p>
          <a:p>
            <a:pPr>
              <a:defRPr/>
            </a:pPr>
            <a:endParaRPr lang="en-GB" altLang="en-US" sz="1600" b="1" dirty="0">
              <a:latin typeface="+mj-lt"/>
            </a:endParaRPr>
          </a:p>
          <a:p>
            <a:pPr>
              <a:defRPr/>
            </a:pPr>
            <a:r>
              <a:rPr lang="en-GB" altLang="en-US" sz="1600" dirty="0">
                <a:latin typeface="+mj-lt"/>
              </a:rPr>
              <a:t>Please </a:t>
            </a:r>
            <a:r>
              <a:rPr lang="en-GB" altLang="en-US" sz="1600" u="sng" dirty="0">
                <a:latin typeface="+mj-lt"/>
              </a:rPr>
              <a:t>support</a:t>
            </a:r>
            <a:r>
              <a:rPr lang="en-GB" altLang="en-US" sz="1600" dirty="0">
                <a:latin typeface="+mj-lt"/>
              </a:rPr>
              <a:t> your child with their home learning. We request you encourage your child to be as creative as possible with their home learning (where applicable). </a:t>
            </a:r>
          </a:p>
          <a:p>
            <a:pPr marL="0" indent="0">
              <a:buFontTx/>
              <a:buNone/>
              <a:defRPr/>
            </a:pPr>
            <a:endParaRPr lang="en-GB" altLang="en-US" sz="1600" dirty="0">
              <a:latin typeface="+mj-lt"/>
            </a:endParaRPr>
          </a:p>
          <a:p>
            <a:pPr>
              <a:defRPr/>
            </a:pPr>
            <a:r>
              <a:rPr lang="en-GB" altLang="en-US" sz="1600" dirty="0">
                <a:latin typeface="+mj-lt"/>
              </a:rPr>
              <a:t>We expect the children to complete their home learning every week and that it is handed in on a Friday. The home learning grid will be posted on class dojo and you can choose a different activity each week.</a:t>
            </a:r>
          </a:p>
          <a:p>
            <a:pPr>
              <a:defRPr/>
            </a:pPr>
            <a:endParaRPr lang="en-GB" altLang="en-US" sz="1600" b="1" dirty="0">
              <a:latin typeface="+mj-lt"/>
            </a:endParaRPr>
          </a:p>
          <a:p>
            <a:pPr>
              <a:defRPr/>
            </a:pPr>
            <a:r>
              <a:rPr lang="en-GB" altLang="en-US" sz="1600" dirty="0">
                <a:latin typeface="+mj-lt"/>
              </a:rPr>
              <a:t>Spelling tests will be on Wednesday. Please practise these at home to prepare. You do not need to upload evidence to Dojo, but can if you wish. </a:t>
            </a:r>
          </a:p>
          <a:p>
            <a:pPr>
              <a:defRPr/>
            </a:pPr>
            <a:endParaRPr lang="en-GB" altLang="en-US" sz="1800" dirty="0">
              <a:latin typeface="+mj-lt"/>
            </a:endParaRPr>
          </a:p>
          <a:p>
            <a:pPr>
              <a:defRPr/>
            </a:pPr>
            <a:r>
              <a:rPr lang="en-GB" altLang="en-US" sz="1600" dirty="0">
                <a:latin typeface="+mj-lt"/>
              </a:rPr>
              <a:t>By the end of Year 2, all children should know their 2, 5 and 10 times tables by heart. We will begin times tables tests in January but sooner if some children are ready.</a:t>
            </a:r>
            <a:endParaRPr lang="en-GB" altLang="en-US" sz="1600" dirty="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dirty="0"/>
          </a:p>
        </p:txBody>
      </p:sp>
      <p:grpSp>
        <p:nvGrpSpPr>
          <p:cNvPr id="479" name="Google Shape;479;p52"/>
          <p:cNvGrpSpPr/>
          <p:nvPr/>
        </p:nvGrpSpPr>
        <p:grpSpPr>
          <a:xfrm rot="1654147">
            <a:off x="7421809" y="2982555"/>
            <a:ext cx="1434237" cy="1685278"/>
            <a:chOff x="3461550" y="822800"/>
            <a:chExt cx="740425" cy="870025"/>
          </a:xfrm>
        </p:grpSpPr>
        <p:sp>
          <p:nvSpPr>
            <p:cNvPr id="480" name="Google Shape;480;p52"/>
            <p:cNvSpPr/>
            <p:nvPr/>
          </p:nvSpPr>
          <p:spPr>
            <a:xfrm>
              <a:off x="3619050" y="822800"/>
              <a:ext cx="418450" cy="143375"/>
            </a:xfrm>
            <a:custGeom>
              <a:avLst/>
              <a:gdLst/>
              <a:ahLst/>
              <a:cxnLst/>
              <a:rect l="l" t="t" r="r" b="b"/>
              <a:pathLst>
                <a:path w="16738" h="5735" extrusionOk="0">
                  <a:moveTo>
                    <a:pt x="8980" y="0"/>
                  </a:moveTo>
                  <a:cubicBezTo>
                    <a:pt x="7094" y="0"/>
                    <a:pt x="5248" y="432"/>
                    <a:pt x="3599" y="1257"/>
                  </a:cubicBezTo>
                  <a:cubicBezTo>
                    <a:pt x="2185" y="2003"/>
                    <a:pt x="299" y="3142"/>
                    <a:pt x="24" y="4910"/>
                  </a:cubicBezTo>
                  <a:cubicBezTo>
                    <a:pt x="1" y="5193"/>
                    <a:pt x="246" y="5376"/>
                    <a:pt x="463" y="5376"/>
                  </a:cubicBezTo>
                  <a:cubicBezTo>
                    <a:pt x="607" y="5376"/>
                    <a:pt x="739" y="5295"/>
                    <a:pt x="771" y="5106"/>
                  </a:cubicBezTo>
                  <a:cubicBezTo>
                    <a:pt x="967" y="3496"/>
                    <a:pt x="2734" y="2514"/>
                    <a:pt x="4070" y="1846"/>
                  </a:cubicBezTo>
                  <a:cubicBezTo>
                    <a:pt x="5523" y="1139"/>
                    <a:pt x="7134" y="746"/>
                    <a:pt x="8783" y="746"/>
                  </a:cubicBezTo>
                  <a:cubicBezTo>
                    <a:pt x="8862" y="744"/>
                    <a:pt x="8941" y="743"/>
                    <a:pt x="9020" y="743"/>
                  </a:cubicBezTo>
                  <a:cubicBezTo>
                    <a:pt x="10512" y="743"/>
                    <a:pt x="11999" y="1094"/>
                    <a:pt x="13379" y="1728"/>
                  </a:cubicBezTo>
                  <a:cubicBezTo>
                    <a:pt x="14871" y="2317"/>
                    <a:pt x="15893" y="3731"/>
                    <a:pt x="15971" y="5381"/>
                  </a:cubicBezTo>
                  <a:cubicBezTo>
                    <a:pt x="15991" y="5617"/>
                    <a:pt x="16187" y="5735"/>
                    <a:pt x="16374" y="5735"/>
                  </a:cubicBezTo>
                  <a:cubicBezTo>
                    <a:pt x="16560" y="5735"/>
                    <a:pt x="16737" y="5617"/>
                    <a:pt x="16718" y="5381"/>
                  </a:cubicBezTo>
                  <a:cubicBezTo>
                    <a:pt x="16678" y="3653"/>
                    <a:pt x="15696" y="2121"/>
                    <a:pt x="14243" y="1335"/>
                  </a:cubicBezTo>
                  <a:cubicBezTo>
                    <a:pt x="12633" y="432"/>
                    <a:pt x="10826" y="0"/>
                    <a:pt x="89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52"/>
            <p:cNvSpPr/>
            <p:nvPr/>
          </p:nvSpPr>
          <p:spPr>
            <a:xfrm>
              <a:off x="3809150" y="1307875"/>
              <a:ext cx="32450" cy="31450"/>
            </a:xfrm>
            <a:custGeom>
              <a:avLst/>
              <a:gdLst/>
              <a:ahLst/>
              <a:cxnLst/>
              <a:rect l="l" t="t" r="r" b="b"/>
              <a:pathLst>
                <a:path w="1298" h="1258" fill="none" extrusionOk="0">
                  <a:moveTo>
                    <a:pt x="1297" y="550"/>
                  </a:moveTo>
                  <a:cubicBezTo>
                    <a:pt x="1297" y="1022"/>
                    <a:pt x="708" y="1257"/>
                    <a:pt x="354" y="904"/>
                  </a:cubicBezTo>
                  <a:cubicBezTo>
                    <a:pt x="1" y="550"/>
                    <a:pt x="276" y="0"/>
                    <a:pt x="747" y="0"/>
                  </a:cubicBezTo>
                  <a:cubicBezTo>
                    <a:pt x="1061" y="0"/>
                    <a:pt x="1297" y="236"/>
                    <a:pt x="1297" y="55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5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extrusionOk="0">
                  <a:moveTo>
                    <a:pt x="668" y="1"/>
                  </a:moveTo>
                  <a:lnTo>
                    <a:pt x="0" y="629"/>
                  </a:lnTo>
                  <a:lnTo>
                    <a:pt x="236" y="904"/>
                  </a:lnTo>
                  <a:lnTo>
                    <a:pt x="904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5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fill="none" extrusionOk="0">
                  <a:moveTo>
                    <a:pt x="668" y="1"/>
                  </a:moveTo>
                  <a:lnTo>
                    <a:pt x="904" y="276"/>
                  </a:lnTo>
                  <a:lnTo>
                    <a:pt x="236" y="904"/>
                  </a:lnTo>
                  <a:lnTo>
                    <a:pt x="0" y="629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5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extrusionOk="0">
                  <a:moveTo>
                    <a:pt x="668" y="1"/>
                  </a:moveTo>
                  <a:lnTo>
                    <a:pt x="1" y="629"/>
                  </a:lnTo>
                  <a:lnTo>
                    <a:pt x="276" y="904"/>
                  </a:lnTo>
                  <a:lnTo>
                    <a:pt x="943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5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fill="none" extrusionOk="0">
                  <a:moveTo>
                    <a:pt x="668" y="1"/>
                  </a:moveTo>
                  <a:lnTo>
                    <a:pt x="943" y="276"/>
                  </a:lnTo>
                  <a:lnTo>
                    <a:pt x="276" y="904"/>
                  </a:lnTo>
                  <a:lnTo>
                    <a:pt x="1" y="629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5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extrusionOk="0">
                  <a:moveTo>
                    <a:pt x="236" y="1"/>
                  </a:moveTo>
                  <a:lnTo>
                    <a:pt x="0" y="276"/>
                  </a:lnTo>
                  <a:lnTo>
                    <a:pt x="629" y="943"/>
                  </a:lnTo>
                  <a:lnTo>
                    <a:pt x="904" y="6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5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fill="none" extrusionOk="0">
                  <a:moveTo>
                    <a:pt x="904" y="668"/>
                  </a:moveTo>
                  <a:lnTo>
                    <a:pt x="629" y="943"/>
                  </a:lnTo>
                  <a:lnTo>
                    <a:pt x="0" y="276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5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275" y="0"/>
                  </a:moveTo>
                  <a:lnTo>
                    <a:pt x="0" y="275"/>
                  </a:lnTo>
                  <a:lnTo>
                    <a:pt x="668" y="904"/>
                  </a:lnTo>
                  <a:lnTo>
                    <a:pt x="904" y="668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5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fill="none" extrusionOk="0">
                  <a:moveTo>
                    <a:pt x="904" y="668"/>
                  </a:moveTo>
                  <a:lnTo>
                    <a:pt x="668" y="904"/>
                  </a:lnTo>
                  <a:lnTo>
                    <a:pt x="0" y="275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5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extrusionOk="0">
                  <a:moveTo>
                    <a:pt x="40" y="1"/>
                  </a:moveTo>
                  <a:lnTo>
                    <a:pt x="1" y="354"/>
                  </a:lnTo>
                  <a:lnTo>
                    <a:pt x="944" y="354"/>
                  </a:lnTo>
                  <a:lnTo>
                    <a:pt x="944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5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fill="none" extrusionOk="0">
                  <a:moveTo>
                    <a:pt x="944" y="1"/>
                  </a:moveTo>
                  <a:lnTo>
                    <a:pt x="944" y="354"/>
                  </a:lnTo>
                  <a:lnTo>
                    <a:pt x="1" y="354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5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extrusionOk="0">
                  <a:moveTo>
                    <a:pt x="1" y="0"/>
                  </a:moveTo>
                  <a:lnTo>
                    <a:pt x="1" y="354"/>
                  </a:lnTo>
                  <a:lnTo>
                    <a:pt x="904" y="354"/>
                  </a:lnTo>
                  <a:lnTo>
                    <a:pt x="944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5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fill="none" extrusionOk="0">
                  <a:moveTo>
                    <a:pt x="944" y="0"/>
                  </a:moveTo>
                  <a:lnTo>
                    <a:pt x="904" y="354"/>
                  </a:lnTo>
                  <a:lnTo>
                    <a:pt x="1" y="3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5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extrusionOk="0">
                  <a:moveTo>
                    <a:pt x="0" y="0"/>
                  </a:moveTo>
                  <a:lnTo>
                    <a:pt x="0" y="943"/>
                  </a:lnTo>
                  <a:lnTo>
                    <a:pt x="354" y="943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5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fill="none" extrusionOk="0">
                  <a:moveTo>
                    <a:pt x="0" y="0"/>
                  </a:moveTo>
                  <a:lnTo>
                    <a:pt x="393" y="0"/>
                  </a:lnTo>
                  <a:lnTo>
                    <a:pt x="354" y="943"/>
                  </a:lnTo>
                  <a:lnTo>
                    <a:pt x="0" y="943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5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extrusionOk="0">
                  <a:moveTo>
                    <a:pt x="40" y="1"/>
                  </a:moveTo>
                  <a:lnTo>
                    <a:pt x="0" y="904"/>
                  </a:lnTo>
                  <a:lnTo>
                    <a:pt x="393" y="90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5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fill="none" extrusionOk="0">
                  <a:moveTo>
                    <a:pt x="40" y="1"/>
                  </a:moveTo>
                  <a:lnTo>
                    <a:pt x="393" y="1"/>
                  </a:lnTo>
                  <a:lnTo>
                    <a:pt x="393" y="904"/>
                  </a:lnTo>
                  <a:lnTo>
                    <a:pt x="0" y="904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52"/>
            <p:cNvSpPr/>
            <p:nvPr/>
          </p:nvSpPr>
          <p:spPr>
            <a:xfrm>
              <a:off x="3966275" y="1551400"/>
              <a:ext cx="87425" cy="141425"/>
            </a:xfrm>
            <a:custGeom>
              <a:avLst/>
              <a:gdLst/>
              <a:ahLst/>
              <a:cxnLst/>
              <a:rect l="l" t="t" r="r" b="b"/>
              <a:pathLst>
                <a:path w="3497" h="5657" fill="none" extrusionOk="0">
                  <a:moveTo>
                    <a:pt x="3104" y="4517"/>
                  </a:moveTo>
                  <a:lnTo>
                    <a:pt x="1807" y="0"/>
                  </a:lnTo>
                  <a:lnTo>
                    <a:pt x="1" y="1179"/>
                  </a:lnTo>
                  <a:lnTo>
                    <a:pt x="2514" y="4832"/>
                  </a:lnTo>
                  <a:cubicBezTo>
                    <a:pt x="2514" y="4871"/>
                    <a:pt x="2475" y="4910"/>
                    <a:pt x="2475" y="4950"/>
                  </a:cubicBezTo>
                  <a:cubicBezTo>
                    <a:pt x="2436" y="5657"/>
                    <a:pt x="3496" y="5657"/>
                    <a:pt x="3418" y="4950"/>
                  </a:cubicBezTo>
                  <a:cubicBezTo>
                    <a:pt x="3418" y="4753"/>
                    <a:pt x="3300" y="4596"/>
                    <a:pt x="3104" y="451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52"/>
            <p:cNvSpPr/>
            <p:nvPr/>
          </p:nvSpPr>
          <p:spPr>
            <a:xfrm>
              <a:off x="3593125" y="1547475"/>
              <a:ext cx="91350" cy="137500"/>
            </a:xfrm>
            <a:custGeom>
              <a:avLst/>
              <a:gdLst/>
              <a:ahLst/>
              <a:cxnLst/>
              <a:rect l="l" t="t" r="r" b="b"/>
              <a:pathLst>
                <a:path w="3654" h="5500" fill="none" extrusionOk="0">
                  <a:moveTo>
                    <a:pt x="3654" y="1218"/>
                  </a:moveTo>
                  <a:lnTo>
                    <a:pt x="1886" y="0"/>
                  </a:lnTo>
                  <a:lnTo>
                    <a:pt x="472" y="4478"/>
                  </a:lnTo>
                  <a:cubicBezTo>
                    <a:pt x="79" y="4596"/>
                    <a:pt x="1" y="5067"/>
                    <a:pt x="315" y="5303"/>
                  </a:cubicBezTo>
                  <a:cubicBezTo>
                    <a:pt x="629" y="5499"/>
                    <a:pt x="1061" y="5303"/>
                    <a:pt x="1061" y="4910"/>
                  </a:cubicBezTo>
                  <a:cubicBezTo>
                    <a:pt x="1061" y="4871"/>
                    <a:pt x="1061" y="4832"/>
                    <a:pt x="1022" y="4792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52"/>
            <p:cNvSpPr/>
            <p:nvPr/>
          </p:nvSpPr>
          <p:spPr>
            <a:xfrm>
              <a:off x="3495925" y="988750"/>
              <a:ext cx="663825" cy="664800"/>
            </a:xfrm>
            <a:custGeom>
              <a:avLst/>
              <a:gdLst/>
              <a:ahLst/>
              <a:cxnLst/>
              <a:rect l="l" t="t" r="r" b="b"/>
              <a:pathLst>
                <a:path w="26553" h="26592" fill="none" extrusionOk="0">
                  <a:moveTo>
                    <a:pt x="22860" y="6599"/>
                  </a:moveTo>
                  <a:cubicBezTo>
                    <a:pt x="26552" y="11862"/>
                    <a:pt x="25295" y="19168"/>
                    <a:pt x="19993" y="22860"/>
                  </a:cubicBezTo>
                  <a:cubicBezTo>
                    <a:pt x="14690" y="26591"/>
                    <a:pt x="7424" y="25295"/>
                    <a:pt x="3692" y="20032"/>
                  </a:cubicBezTo>
                  <a:cubicBezTo>
                    <a:pt x="0" y="14729"/>
                    <a:pt x="1257" y="7424"/>
                    <a:pt x="6560" y="3731"/>
                  </a:cubicBezTo>
                  <a:cubicBezTo>
                    <a:pt x="11823" y="0"/>
                    <a:pt x="19129" y="1296"/>
                    <a:pt x="22860" y="6599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52"/>
            <p:cNvSpPr/>
            <p:nvPr/>
          </p:nvSpPr>
          <p:spPr>
            <a:xfrm>
              <a:off x="3461550" y="933750"/>
              <a:ext cx="270050" cy="239625"/>
            </a:xfrm>
            <a:custGeom>
              <a:avLst/>
              <a:gdLst/>
              <a:ahLst/>
              <a:cxnLst/>
              <a:rect l="l" t="t" r="r" b="b"/>
              <a:pathLst>
                <a:path w="10802" h="9585" fill="none" extrusionOk="0">
                  <a:moveTo>
                    <a:pt x="3261" y="1611"/>
                  </a:moveTo>
                  <a:cubicBezTo>
                    <a:pt x="3496" y="904"/>
                    <a:pt x="1847" y="1140"/>
                    <a:pt x="2318" y="1729"/>
                  </a:cubicBezTo>
                  <a:cubicBezTo>
                    <a:pt x="2396" y="1886"/>
                    <a:pt x="2593" y="1964"/>
                    <a:pt x="2750" y="1964"/>
                  </a:cubicBezTo>
                  <a:cubicBezTo>
                    <a:pt x="433" y="3810"/>
                    <a:pt x="0" y="7149"/>
                    <a:pt x="1729" y="9584"/>
                  </a:cubicBezTo>
                  <a:cubicBezTo>
                    <a:pt x="1729" y="9584"/>
                    <a:pt x="5814" y="8210"/>
                    <a:pt x="10802" y="3025"/>
                  </a:cubicBezTo>
                  <a:cubicBezTo>
                    <a:pt x="9074" y="629"/>
                    <a:pt x="5735" y="0"/>
                    <a:pt x="3261" y="161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52"/>
            <p:cNvSpPr/>
            <p:nvPr/>
          </p:nvSpPr>
          <p:spPr>
            <a:xfrm>
              <a:off x="3934850" y="940625"/>
              <a:ext cx="267125" cy="242575"/>
            </a:xfrm>
            <a:custGeom>
              <a:avLst/>
              <a:gdLst/>
              <a:ahLst/>
              <a:cxnLst/>
              <a:rect l="l" t="t" r="r" b="b"/>
              <a:pathLst>
                <a:path w="10685" h="9703" fill="none" extrusionOk="0">
                  <a:moveTo>
                    <a:pt x="8092" y="2043"/>
                  </a:moveTo>
                  <a:cubicBezTo>
                    <a:pt x="8249" y="2043"/>
                    <a:pt x="8445" y="1964"/>
                    <a:pt x="8524" y="1807"/>
                  </a:cubicBezTo>
                  <a:cubicBezTo>
                    <a:pt x="8995" y="1375"/>
                    <a:pt x="7935" y="629"/>
                    <a:pt x="7660" y="1179"/>
                  </a:cubicBezTo>
                  <a:cubicBezTo>
                    <a:pt x="7542" y="1336"/>
                    <a:pt x="7542" y="1493"/>
                    <a:pt x="7581" y="1689"/>
                  </a:cubicBezTo>
                  <a:cubicBezTo>
                    <a:pt x="5146" y="0"/>
                    <a:pt x="1807" y="550"/>
                    <a:pt x="1" y="2907"/>
                  </a:cubicBezTo>
                  <a:cubicBezTo>
                    <a:pt x="4832" y="8210"/>
                    <a:pt x="8878" y="9702"/>
                    <a:pt x="8878" y="9702"/>
                  </a:cubicBezTo>
                  <a:cubicBezTo>
                    <a:pt x="10684" y="7345"/>
                    <a:pt x="10331" y="3968"/>
                    <a:pt x="8092" y="2043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5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extrusionOk="0">
                  <a:moveTo>
                    <a:pt x="668" y="1"/>
                  </a:moveTo>
                  <a:lnTo>
                    <a:pt x="0" y="629"/>
                  </a:lnTo>
                  <a:lnTo>
                    <a:pt x="236" y="904"/>
                  </a:lnTo>
                  <a:lnTo>
                    <a:pt x="904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5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fill="none" extrusionOk="0">
                  <a:moveTo>
                    <a:pt x="668" y="1"/>
                  </a:moveTo>
                  <a:lnTo>
                    <a:pt x="904" y="276"/>
                  </a:lnTo>
                  <a:lnTo>
                    <a:pt x="236" y="904"/>
                  </a:lnTo>
                  <a:lnTo>
                    <a:pt x="0" y="62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5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extrusionOk="0">
                  <a:moveTo>
                    <a:pt x="668" y="1"/>
                  </a:moveTo>
                  <a:lnTo>
                    <a:pt x="1" y="629"/>
                  </a:lnTo>
                  <a:lnTo>
                    <a:pt x="276" y="904"/>
                  </a:lnTo>
                  <a:lnTo>
                    <a:pt x="943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5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fill="none" extrusionOk="0">
                  <a:moveTo>
                    <a:pt x="668" y="1"/>
                  </a:moveTo>
                  <a:lnTo>
                    <a:pt x="943" y="276"/>
                  </a:lnTo>
                  <a:lnTo>
                    <a:pt x="276" y="904"/>
                  </a:lnTo>
                  <a:lnTo>
                    <a:pt x="1" y="62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5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extrusionOk="0">
                  <a:moveTo>
                    <a:pt x="236" y="1"/>
                  </a:moveTo>
                  <a:lnTo>
                    <a:pt x="0" y="276"/>
                  </a:lnTo>
                  <a:lnTo>
                    <a:pt x="629" y="943"/>
                  </a:lnTo>
                  <a:lnTo>
                    <a:pt x="904" y="6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5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fill="none" extrusionOk="0">
                  <a:moveTo>
                    <a:pt x="904" y="668"/>
                  </a:moveTo>
                  <a:lnTo>
                    <a:pt x="629" y="943"/>
                  </a:lnTo>
                  <a:lnTo>
                    <a:pt x="0" y="276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5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275" y="0"/>
                  </a:moveTo>
                  <a:lnTo>
                    <a:pt x="0" y="275"/>
                  </a:lnTo>
                  <a:lnTo>
                    <a:pt x="668" y="904"/>
                  </a:lnTo>
                  <a:lnTo>
                    <a:pt x="904" y="668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5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fill="none" extrusionOk="0">
                  <a:moveTo>
                    <a:pt x="904" y="668"/>
                  </a:moveTo>
                  <a:lnTo>
                    <a:pt x="668" y="904"/>
                  </a:lnTo>
                  <a:lnTo>
                    <a:pt x="0" y="275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5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extrusionOk="0">
                  <a:moveTo>
                    <a:pt x="40" y="1"/>
                  </a:moveTo>
                  <a:lnTo>
                    <a:pt x="1" y="354"/>
                  </a:lnTo>
                  <a:lnTo>
                    <a:pt x="944" y="354"/>
                  </a:lnTo>
                  <a:lnTo>
                    <a:pt x="944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fill="none" extrusionOk="0">
                  <a:moveTo>
                    <a:pt x="944" y="1"/>
                  </a:moveTo>
                  <a:lnTo>
                    <a:pt x="944" y="354"/>
                  </a:lnTo>
                  <a:lnTo>
                    <a:pt x="1" y="354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extrusionOk="0">
                  <a:moveTo>
                    <a:pt x="1" y="0"/>
                  </a:moveTo>
                  <a:lnTo>
                    <a:pt x="1" y="354"/>
                  </a:lnTo>
                  <a:lnTo>
                    <a:pt x="904" y="354"/>
                  </a:lnTo>
                  <a:lnTo>
                    <a:pt x="944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fill="none" extrusionOk="0">
                  <a:moveTo>
                    <a:pt x="944" y="0"/>
                  </a:moveTo>
                  <a:lnTo>
                    <a:pt x="904" y="354"/>
                  </a:lnTo>
                  <a:lnTo>
                    <a:pt x="1" y="3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extrusionOk="0">
                  <a:moveTo>
                    <a:pt x="0" y="0"/>
                  </a:moveTo>
                  <a:lnTo>
                    <a:pt x="0" y="943"/>
                  </a:lnTo>
                  <a:lnTo>
                    <a:pt x="354" y="943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fill="none" extrusionOk="0">
                  <a:moveTo>
                    <a:pt x="0" y="0"/>
                  </a:moveTo>
                  <a:lnTo>
                    <a:pt x="393" y="0"/>
                  </a:lnTo>
                  <a:lnTo>
                    <a:pt x="354" y="943"/>
                  </a:lnTo>
                  <a:lnTo>
                    <a:pt x="0" y="9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extrusionOk="0">
                  <a:moveTo>
                    <a:pt x="40" y="1"/>
                  </a:moveTo>
                  <a:lnTo>
                    <a:pt x="0" y="904"/>
                  </a:lnTo>
                  <a:lnTo>
                    <a:pt x="393" y="90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fill="none" extrusionOk="0">
                  <a:moveTo>
                    <a:pt x="40" y="1"/>
                  </a:moveTo>
                  <a:lnTo>
                    <a:pt x="393" y="1"/>
                  </a:lnTo>
                  <a:lnTo>
                    <a:pt x="393" y="904"/>
                  </a:lnTo>
                  <a:lnTo>
                    <a:pt x="0" y="90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2"/>
            <p:cNvSpPr/>
            <p:nvPr/>
          </p:nvSpPr>
          <p:spPr>
            <a:xfrm>
              <a:off x="3818000" y="1142900"/>
              <a:ext cx="24575" cy="178750"/>
            </a:xfrm>
            <a:custGeom>
              <a:avLst/>
              <a:gdLst/>
              <a:ahLst/>
              <a:cxnLst/>
              <a:rect l="l" t="t" r="r" b="b"/>
              <a:pathLst>
                <a:path w="983" h="7150" extrusionOk="0">
                  <a:moveTo>
                    <a:pt x="511" y="1"/>
                  </a:moveTo>
                  <a:lnTo>
                    <a:pt x="0" y="943"/>
                  </a:lnTo>
                  <a:lnTo>
                    <a:pt x="236" y="7149"/>
                  </a:lnTo>
                  <a:lnTo>
                    <a:pt x="550" y="7149"/>
                  </a:lnTo>
                  <a:lnTo>
                    <a:pt x="982" y="943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2"/>
            <p:cNvSpPr/>
            <p:nvPr/>
          </p:nvSpPr>
          <p:spPr>
            <a:xfrm>
              <a:off x="3683475" y="1307875"/>
              <a:ext cx="144375" cy="23600"/>
            </a:xfrm>
            <a:custGeom>
              <a:avLst/>
              <a:gdLst/>
              <a:ahLst/>
              <a:cxnLst/>
              <a:rect l="l" t="t" r="r" b="b"/>
              <a:pathLst>
                <a:path w="5775" h="944" extrusionOk="0">
                  <a:moveTo>
                    <a:pt x="747" y="0"/>
                  </a:moveTo>
                  <a:lnTo>
                    <a:pt x="0" y="472"/>
                  </a:lnTo>
                  <a:lnTo>
                    <a:pt x="747" y="943"/>
                  </a:lnTo>
                  <a:lnTo>
                    <a:pt x="5774" y="707"/>
                  </a:lnTo>
                  <a:lnTo>
                    <a:pt x="5774" y="550"/>
                  </a:lnTo>
                  <a:lnTo>
                    <a:pt x="5774" y="393"/>
                  </a:lnTo>
                  <a:lnTo>
                    <a:pt x="74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1" name="Google Shape;521;p52"/>
          <p:cNvGrpSpPr/>
          <p:nvPr/>
        </p:nvGrpSpPr>
        <p:grpSpPr>
          <a:xfrm rot="-1089636">
            <a:off x="7561367" y="1000152"/>
            <a:ext cx="1190314" cy="1776944"/>
            <a:chOff x="-1620025" y="4285375"/>
            <a:chExt cx="412450" cy="615700"/>
          </a:xfrm>
        </p:grpSpPr>
        <p:sp>
          <p:nvSpPr>
            <p:cNvPr id="522" name="Google Shape;522;p52"/>
            <p:cNvSpPr/>
            <p:nvPr/>
          </p:nvSpPr>
          <p:spPr>
            <a:xfrm>
              <a:off x="-1620025" y="4285375"/>
              <a:ext cx="412450" cy="472350"/>
            </a:xfrm>
            <a:custGeom>
              <a:avLst/>
              <a:gdLst/>
              <a:ahLst/>
              <a:cxnLst/>
              <a:rect l="l" t="t" r="r" b="b"/>
              <a:pathLst>
                <a:path w="16498" h="18894" fill="none" extrusionOk="0">
                  <a:moveTo>
                    <a:pt x="16498" y="8838"/>
                  </a:moveTo>
                  <a:cubicBezTo>
                    <a:pt x="16498" y="3575"/>
                    <a:pt x="11234" y="0"/>
                    <a:pt x="6364" y="1886"/>
                  </a:cubicBezTo>
                  <a:cubicBezTo>
                    <a:pt x="1454" y="3771"/>
                    <a:pt x="1" y="9977"/>
                    <a:pt x="3536" y="13826"/>
                  </a:cubicBezTo>
                  <a:cubicBezTo>
                    <a:pt x="3771" y="16693"/>
                    <a:pt x="6167" y="18893"/>
                    <a:pt x="9035" y="18893"/>
                  </a:cubicBezTo>
                  <a:cubicBezTo>
                    <a:pt x="11902" y="18893"/>
                    <a:pt x="14298" y="16693"/>
                    <a:pt x="14534" y="13826"/>
                  </a:cubicBezTo>
                  <a:cubicBezTo>
                    <a:pt x="15791" y="12451"/>
                    <a:pt x="16498" y="10684"/>
                    <a:pt x="16498" y="8838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2"/>
            <p:cNvSpPr/>
            <p:nvPr/>
          </p:nvSpPr>
          <p:spPr>
            <a:xfrm>
              <a:off x="-1487450" y="4721350"/>
              <a:ext cx="186600" cy="152225"/>
            </a:xfrm>
            <a:custGeom>
              <a:avLst/>
              <a:gdLst/>
              <a:ahLst/>
              <a:cxnLst/>
              <a:rect l="l" t="t" r="r" b="b"/>
              <a:pathLst>
                <a:path w="7464" h="6089" fill="none" extrusionOk="0">
                  <a:moveTo>
                    <a:pt x="0" y="1"/>
                  </a:moveTo>
                  <a:lnTo>
                    <a:pt x="393" y="3771"/>
                  </a:lnTo>
                  <a:cubicBezTo>
                    <a:pt x="393" y="3771"/>
                    <a:pt x="3967" y="6089"/>
                    <a:pt x="7149" y="3536"/>
                  </a:cubicBezTo>
                  <a:lnTo>
                    <a:pt x="7463" y="1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2"/>
            <p:cNvSpPr/>
            <p:nvPr/>
          </p:nvSpPr>
          <p:spPr>
            <a:xfrm>
              <a:off x="-1451125" y="4827400"/>
              <a:ext cx="113925" cy="73675"/>
            </a:xfrm>
            <a:custGeom>
              <a:avLst/>
              <a:gdLst/>
              <a:ahLst/>
              <a:cxnLst/>
              <a:rect l="l" t="t" r="r" b="b"/>
              <a:pathLst>
                <a:path w="4557" h="2947" fill="none" extrusionOk="0">
                  <a:moveTo>
                    <a:pt x="1" y="40"/>
                  </a:moveTo>
                  <a:lnTo>
                    <a:pt x="158" y="1493"/>
                  </a:lnTo>
                  <a:cubicBezTo>
                    <a:pt x="158" y="1493"/>
                    <a:pt x="2397" y="2947"/>
                    <a:pt x="4400" y="1336"/>
                  </a:cubicBezTo>
                  <a:lnTo>
                    <a:pt x="4557" y="1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2"/>
            <p:cNvSpPr/>
            <p:nvPr/>
          </p:nvSpPr>
          <p:spPr>
            <a:xfrm>
              <a:off x="-1481575" y="4780275"/>
              <a:ext cx="174825" cy="67775"/>
            </a:xfrm>
            <a:custGeom>
              <a:avLst/>
              <a:gdLst/>
              <a:ahLst/>
              <a:cxnLst/>
              <a:rect l="l" t="t" r="r" b="b"/>
              <a:pathLst>
                <a:path w="6993" h="2711" fill="none" extrusionOk="0">
                  <a:moveTo>
                    <a:pt x="1" y="0"/>
                  </a:moveTo>
                  <a:cubicBezTo>
                    <a:pt x="1" y="0"/>
                    <a:pt x="3457" y="2711"/>
                    <a:pt x="6992" y="0"/>
                  </a:cubicBez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2"/>
            <p:cNvSpPr/>
            <p:nvPr/>
          </p:nvSpPr>
          <p:spPr>
            <a:xfrm>
              <a:off x="-1480575" y="4589775"/>
              <a:ext cx="172850" cy="165000"/>
            </a:xfrm>
            <a:custGeom>
              <a:avLst/>
              <a:gdLst/>
              <a:ahLst/>
              <a:cxnLst/>
              <a:rect l="l" t="t" r="r" b="b"/>
              <a:pathLst>
                <a:path w="6914" h="6600" fill="none" extrusionOk="0">
                  <a:moveTo>
                    <a:pt x="2239" y="6599"/>
                  </a:moveTo>
                  <a:lnTo>
                    <a:pt x="1650" y="629"/>
                  </a:lnTo>
                  <a:cubicBezTo>
                    <a:pt x="1532" y="197"/>
                    <a:pt x="1100" y="0"/>
                    <a:pt x="746" y="158"/>
                  </a:cubicBezTo>
                  <a:cubicBezTo>
                    <a:pt x="0" y="393"/>
                    <a:pt x="0" y="1572"/>
                    <a:pt x="825" y="1925"/>
                  </a:cubicBezTo>
                  <a:cubicBezTo>
                    <a:pt x="1571" y="2121"/>
                    <a:pt x="2318" y="2200"/>
                    <a:pt x="3103" y="2200"/>
                  </a:cubicBezTo>
                  <a:lnTo>
                    <a:pt x="2946" y="1847"/>
                  </a:lnTo>
                  <a:cubicBezTo>
                    <a:pt x="2710" y="1414"/>
                    <a:pt x="2750" y="943"/>
                    <a:pt x="2985" y="550"/>
                  </a:cubicBezTo>
                  <a:cubicBezTo>
                    <a:pt x="3378" y="79"/>
                    <a:pt x="4517" y="433"/>
                    <a:pt x="3967" y="1847"/>
                  </a:cubicBezTo>
                  <a:lnTo>
                    <a:pt x="3810" y="2200"/>
                  </a:lnTo>
                  <a:cubicBezTo>
                    <a:pt x="4556" y="2200"/>
                    <a:pt x="5342" y="2121"/>
                    <a:pt x="6088" y="1925"/>
                  </a:cubicBezTo>
                  <a:cubicBezTo>
                    <a:pt x="6874" y="1572"/>
                    <a:pt x="6913" y="393"/>
                    <a:pt x="6167" y="158"/>
                  </a:cubicBezTo>
                  <a:cubicBezTo>
                    <a:pt x="5774" y="0"/>
                    <a:pt x="5342" y="197"/>
                    <a:pt x="5264" y="629"/>
                  </a:cubicBezTo>
                  <a:lnTo>
                    <a:pt x="4635" y="6599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2"/>
            <p:cNvSpPr/>
            <p:nvPr/>
          </p:nvSpPr>
          <p:spPr>
            <a:xfrm>
              <a:off x="-1394175" y="4415975"/>
              <a:ext cx="25" cy="56975"/>
            </a:xfrm>
            <a:custGeom>
              <a:avLst/>
              <a:gdLst/>
              <a:ahLst/>
              <a:cxnLst/>
              <a:rect l="l" t="t" r="r" b="b"/>
              <a:pathLst>
                <a:path w="1" h="2279" fill="none" extrusionOk="0">
                  <a:moveTo>
                    <a:pt x="1" y="2278"/>
                  </a:moveTo>
                  <a:lnTo>
                    <a:pt x="1" y="0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2"/>
            <p:cNvSpPr/>
            <p:nvPr/>
          </p:nvSpPr>
          <p:spPr>
            <a:xfrm>
              <a:off x="-1312675" y="4453275"/>
              <a:ext cx="19675" cy="38325"/>
            </a:xfrm>
            <a:custGeom>
              <a:avLst/>
              <a:gdLst/>
              <a:ahLst/>
              <a:cxnLst/>
              <a:rect l="l" t="t" r="r" b="b"/>
              <a:pathLst>
                <a:path w="787" h="1533" fill="none" extrusionOk="0">
                  <a:moveTo>
                    <a:pt x="1" y="1533"/>
                  </a:moveTo>
                  <a:lnTo>
                    <a:pt x="786" y="1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52"/>
            <p:cNvSpPr/>
            <p:nvPr/>
          </p:nvSpPr>
          <p:spPr>
            <a:xfrm>
              <a:off x="-1498250" y="4453275"/>
              <a:ext cx="20650" cy="38325"/>
            </a:xfrm>
            <a:custGeom>
              <a:avLst/>
              <a:gdLst/>
              <a:ahLst/>
              <a:cxnLst/>
              <a:rect l="l" t="t" r="r" b="b"/>
              <a:pathLst>
                <a:path w="826" h="1533" fill="none" extrusionOk="0">
                  <a:moveTo>
                    <a:pt x="825" y="1533"/>
                  </a:moveTo>
                  <a:lnTo>
                    <a:pt x="0" y="1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1117A32B-62D4-48BC-8F33-FA5E2FE81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500" y="123175"/>
            <a:ext cx="9144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430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2"/>
          <p:cNvSpPr txBox="1">
            <a:spLocks noGrp="1"/>
          </p:cNvSpPr>
          <p:nvPr>
            <p:ph type="title"/>
          </p:nvPr>
        </p:nvSpPr>
        <p:spPr>
          <a:xfrm>
            <a:off x="384698" y="54156"/>
            <a:ext cx="7519135" cy="5217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altLang="en-US" sz="5400" u="sng" dirty="0">
                <a:latin typeface="+mn-lt"/>
              </a:rPr>
              <a:t>Help from home</a:t>
            </a:r>
            <a:endParaRPr dirty="0"/>
          </a:p>
        </p:txBody>
      </p:sp>
      <p:sp>
        <p:nvSpPr>
          <p:cNvPr id="478" name="Google Shape;478;p52"/>
          <p:cNvSpPr txBox="1">
            <a:spLocks noGrp="1"/>
          </p:cNvSpPr>
          <p:nvPr>
            <p:ph type="body" idx="1"/>
          </p:nvPr>
        </p:nvSpPr>
        <p:spPr>
          <a:xfrm>
            <a:off x="126472" y="734346"/>
            <a:ext cx="8111736" cy="40442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14350" indent="-514350">
              <a:buFont typeface="Comic Sans MS" pitchFamily="66" charset="0"/>
              <a:buAutoNum type="arabicPeriod"/>
              <a:defRPr/>
            </a:pPr>
            <a:r>
              <a:rPr lang="en-GB" altLang="en-US" sz="1800" dirty="0">
                <a:latin typeface="+mj-lt"/>
              </a:rPr>
              <a:t>Spend 10-15 minutes reading with your child everyday.  </a:t>
            </a:r>
          </a:p>
          <a:p>
            <a:pPr marL="514350" indent="-514350">
              <a:buFont typeface="Comic Sans MS" pitchFamily="66" charset="0"/>
              <a:buAutoNum type="arabicPeriod"/>
              <a:defRPr/>
            </a:pPr>
            <a:r>
              <a:rPr lang="en-GB" altLang="en-US" sz="1800" dirty="0">
                <a:latin typeface="+mj-lt"/>
              </a:rPr>
              <a:t>Homework needs to be completed to a high standard and should be handed in on time. Please ensure it is neatly presented.</a:t>
            </a:r>
          </a:p>
          <a:p>
            <a:pPr marL="514350" indent="-514350">
              <a:buFont typeface="Comic Sans MS" pitchFamily="66" charset="0"/>
              <a:buAutoNum type="arabicPeriod"/>
              <a:defRPr/>
            </a:pPr>
            <a:r>
              <a:rPr lang="en-GB" altLang="en-US" sz="1800" dirty="0">
                <a:latin typeface="+mj-lt"/>
              </a:rPr>
              <a:t>You can use </a:t>
            </a:r>
            <a:r>
              <a:rPr lang="en-GB" altLang="en-US" sz="1800" dirty="0" err="1">
                <a:latin typeface="+mj-lt"/>
              </a:rPr>
              <a:t>ClassroomSecretsKids</a:t>
            </a:r>
            <a:r>
              <a:rPr lang="en-GB" altLang="en-US" sz="1800" dirty="0">
                <a:latin typeface="+mj-lt"/>
              </a:rPr>
              <a:t>, </a:t>
            </a:r>
            <a:r>
              <a:rPr lang="en-GB" altLang="en-US" sz="1800" dirty="0" err="1">
                <a:latin typeface="+mj-lt"/>
              </a:rPr>
              <a:t>Numbots</a:t>
            </a:r>
            <a:r>
              <a:rPr lang="en-GB" altLang="en-US" sz="1800" dirty="0">
                <a:latin typeface="+mj-lt"/>
              </a:rPr>
              <a:t> and TTRS at home using your logins. We will send reminders for Login details on Dojo.</a:t>
            </a:r>
          </a:p>
          <a:p>
            <a:pPr marL="514350" indent="-514350">
              <a:buFont typeface="Comic Sans MS" pitchFamily="66" charset="0"/>
              <a:buAutoNum type="arabicPeriod"/>
              <a:defRPr/>
            </a:pPr>
            <a:r>
              <a:rPr lang="en-GB" altLang="en-US" sz="1800" dirty="0">
                <a:latin typeface="+mj-lt"/>
              </a:rPr>
              <a:t>Handwriting support – we are using scheme called ‘</a:t>
            </a:r>
            <a:r>
              <a:rPr lang="en-GB" altLang="en-US" sz="1800" dirty="0" err="1">
                <a:latin typeface="+mj-lt"/>
              </a:rPr>
              <a:t>Letterjoin</a:t>
            </a:r>
            <a:r>
              <a:rPr lang="en-GB" altLang="en-US" sz="1800" dirty="0">
                <a:latin typeface="+mj-lt"/>
              </a:rPr>
              <a:t>’ which has a home login which will be shared soon. </a:t>
            </a:r>
          </a:p>
          <a:p>
            <a:pPr marL="514350" indent="-514350">
              <a:buFont typeface="Comic Sans MS" pitchFamily="66" charset="0"/>
              <a:buAutoNum type="arabicPeriod"/>
              <a:defRPr/>
            </a:pPr>
            <a:r>
              <a:rPr lang="en-GB" altLang="en-US" sz="1800" dirty="0">
                <a:latin typeface="+mj-lt"/>
              </a:rPr>
              <a:t>Support spelling of common exception words and general spellings rules. </a:t>
            </a:r>
          </a:p>
          <a:p>
            <a:pPr marL="514350" indent="-514350">
              <a:buFont typeface="Comic Sans MS" pitchFamily="66" charset="0"/>
              <a:buAutoNum type="arabicPeriod"/>
              <a:defRPr/>
            </a:pPr>
            <a:r>
              <a:rPr lang="en-GB" altLang="en-US" sz="1800" dirty="0">
                <a:latin typeface="+mj-lt"/>
              </a:rPr>
              <a:t>We may send home requests for any resources you might have at home to support our learning in the classroom. </a:t>
            </a:r>
          </a:p>
          <a:p>
            <a:pPr marL="514350" indent="-514350">
              <a:buAutoNum type="arabicPeriod"/>
              <a:defRPr/>
            </a:pPr>
            <a:r>
              <a:rPr lang="en-GB" altLang="en-US" sz="1800" dirty="0">
                <a:latin typeface="+mj-lt"/>
              </a:rPr>
              <a:t>School Uniform.  Please support with our school uniform expectations</a:t>
            </a:r>
          </a:p>
          <a:p>
            <a:pPr marL="514350" indent="-514350">
              <a:buFontTx/>
              <a:buAutoNum type="arabicPeriod"/>
              <a:defRPr/>
            </a:pPr>
            <a:r>
              <a:rPr lang="en-GB" altLang="en-US" sz="1800" dirty="0">
                <a:latin typeface="+mj-lt"/>
              </a:rPr>
              <a:t>Each morning please check that your child has their reading folder, water bottle and, if a school lunch has not been ordered, their packed lunch.</a:t>
            </a: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dirty="0"/>
          </a:p>
        </p:txBody>
      </p:sp>
      <p:grpSp>
        <p:nvGrpSpPr>
          <p:cNvPr id="479" name="Google Shape;479;p52"/>
          <p:cNvGrpSpPr/>
          <p:nvPr/>
        </p:nvGrpSpPr>
        <p:grpSpPr>
          <a:xfrm rot="1654147">
            <a:off x="8079440" y="2833066"/>
            <a:ext cx="948520" cy="1090254"/>
            <a:chOff x="3461550" y="822800"/>
            <a:chExt cx="740425" cy="870025"/>
          </a:xfrm>
        </p:grpSpPr>
        <p:sp>
          <p:nvSpPr>
            <p:cNvPr id="480" name="Google Shape;480;p52"/>
            <p:cNvSpPr/>
            <p:nvPr/>
          </p:nvSpPr>
          <p:spPr>
            <a:xfrm>
              <a:off x="3619050" y="822800"/>
              <a:ext cx="418450" cy="143375"/>
            </a:xfrm>
            <a:custGeom>
              <a:avLst/>
              <a:gdLst/>
              <a:ahLst/>
              <a:cxnLst/>
              <a:rect l="l" t="t" r="r" b="b"/>
              <a:pathLst>
                <a:path w="16738" h="5735" extrusionOk="0">
                  <a:moveTo>
                    <a:pt x="8980" y="0"/>
                  </a:moveTo>
                  <a:cubicBezTo>
                    <a:pt x="7094" y="0"/>
                    <a:pt x="5248" y="432"/>
                    <a:pt x="3599" y="1257"/>
                  </a:cubicBezTo>
                  <a:cubicBezTo>
                    <a:pt x="2185" y="2003"/>
                    <a:pt x="299" y="3142"/>
                    <a:pt x="24" y="4910"/>
                  </a:cubicBezTo>
                  <a:cubicBezTo>
                    <a:pt x="1" y="5193"/>
                    <a:pt x="246" y="5376"/>
                    <a:pt x="463" y="5376"/>
                  </a:cubicBezTo>
                  <a:cubicBezTo>
                    <a:pt x="607" y="5376"/>
                    <a:pt x="739" y="5295"/>
                    <a:pt x="771" y="5106"/>
                  </a:cubicBezTo>
                  <a:cubicBezTo>
                    <a:pt x="967" y="3496"/>
                    <a:pt x="2734" y="2514"/>
                    <a:pt x="4070" y="1846"/>
                  </a:cubicBezTo>
                  <a:cubicBezTo>
                    <a:pt x="5523" y="1139"/>
                    <a:pt x="7134" y="746"/>
                    <a:pt x="8783" y="746"/>
                  </a:cubicBezTo>
                  <a:cubicBezTo>
                    <a:pt x="8862" y="744"/>
                    <a:pt x="8941" y="743"/>
                    <a:pt x="9020" y="743"/>
                  </a:cubicBezTo>
                  <a:cubicBezTo>
                    <a:pt x="10512" y="743"/>
                    <a:pt x="11999" y="1094"/>
                    <a:pt x="13379" y="1728"/>
                  </a:cubicBezTo>
                  <a:cubicBezTo>
                    <a:pt x="14871" y="2317"/>
                    <a:pt x="15893" y="3731"/>
                    <a:pt x="15971" y="5381"/>
                  </a:cubicBezTo>
                  <a:cubicBezTo>
                    <a:pt x="15991" y="5617"/>
                    <a:pt x="16187" y="5735"/>
                    <a:pt x="16374" y="5735"/>
                  </a:cubicBezTo>
                  <a:cubicBezTo>
                    <a:pt x="16560" y="5735"/>
                    <a:pt x="16737" y="5617"/>
                    <a:pt x="16718" y="5381"/>
                  </a:cubicBezTo>
                  <a:cubicBezTo>
                    <a:pt x="16678" y="3653"/>
                    <a:pt x="15696" y="2121"/>
                    <a:pt x="14243" y="1335"/>
                  </a:cubicBezTo>
                  <a:cubicBezTo>
                    <a:pt x="12633" y="432"/>
                    <a:pt x="10826" y="0"/>
                    <a:pt x="89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52"/>
            <p:cNvSpPr/>
            <p:nvPr/>
          </p:nvSpPr>
          <p:spPr>
            <a:xfrm>
              <a:off x="3809150" y="1307875"/>
              <a:ext cx="32450" cy="31450"/>
            </a:xfrm>
            <a:custGeom>
              <a:avLst/>
              <a:gdLst/>
              <a:ahLst/>
              <a:cxnLst/>
              <a:rect l="l" t="t" r="r" b="b"/>
              <a:pathLst>
                <a:path w="1298" h="1258" fill="none" extrusionOk="0">
                  <a:moveTo>
                    <a:pt x="1297" y="550"/>
                  </a:moveTo>
                  <a:cubicBezTo>
                    <a:pt x="1297" y="1022"/>
                    <a:pt x="708" y="1257"/>
                    <a:pt x="354" y="904"/>
                  </a:cubicBezTo>
                  <a:cubicBezTo>
                    <a:pt x="1" y="550"/>
                    <a:pt x="276" y="0"/>
                    <a:pt x="747" y="0"/>
                  </a:cubicBezTo>
                  <a:cubicBezTo>
                    <a:pt x="1061" y="0"/>
                    <a:pt x="1297" y="236"/>
                    <a:pt x="1297" y="55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5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extrusionOk="0">
                  <a:moveTo>
                    <a:pt x="668" y="1"/>
                  </a:moveTo>
                  <a:lnTo>
                    <a:pt x="0" y="629"/>
                  </a:lnTo>
                  <a:lnTo>
                    <a:pt x="236" y="904"/>
                  </a:lnTo>
                  <a:lnTo>
                    <a:pt x="904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5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fill="none" extrusionOk="0">
                  <a:moveTo>
                    <a:pt x="668" y="1"/>
                  </a:moveTo>
                  <a:lnTo>
                    <a:pt x="904" y="276"/>
                  </a:lnTo>
                  <a:lnTo>
                    <a:pt x="236" y="904"/>
                  </a:lnTo>
                  <a:lnTo>
                    <a:pt x="0" y="629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5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extrusionOk="0">
                  <a:moveTo>
                    <a:pt x="668" y="1"/>
                  </a:moveTo>
                  <a:lnTo>
                    <a:pt x="1" y="629"/>
                  </a:lnTo>
                  <a:lnTo>
                    <a:pt x="276" y="904"/>
                  </a:lnTo>
                  <a:lnTo>
                    <a:pt x="943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5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fill="none" extrusionOk="0">
                  <a:moveTo>
                    <a:pt x="668" y="1"/>
                  </a:moveTo>
                  <a:lnTo>
                    <a:pt x="943" y="276"/>
                  </a:lnTo>
                  <a:lnTo>
                    <a:pt x="276" y="904"/>
                  </a:lnTo>
                  <a:lnTo>
                    <a:pt x="1" y="629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5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extrusionOk="0">
                  <a:moveTo>
                    <a:pt x="236" y="1"/>
                  </a:moveTo>
                  <a:lnTo>
                    <a:pt x="0" y="276"/>
                  </a:lnTo>
                  <a:lnTo>
                    <a:pt x="629" y="943"/>
                  </a:lnTo>
                  <a:lnTo>
                    <a:pt x="904" y="6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5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fill="none" extrusionOk="0">
                  <a:moveTo>
                    <a:pt x="904" y="668"/>
                  </a:moveTo>
                  <a:lnTo>
                    <a:pt x="629" y="943"/>
                  </a:lnTo>
                  <a:lnTo>
                    <a:pt x="0" y="276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5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275" y="0"/>
                  </a:moveTo>
                  <a:lnTo>
                    <a:pt x="0" y="275"/>
                  </a:lnTo>
                  <a:lnTo>
                    <a:pt x="668" y="904"/>
                  </a:lnTo>
                  <a:lnTo>
                    <a:pt x="904" y="668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5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fill="none" extrusionOk="0">
                  <a:moveTo>
                    <a:pt x="904" y="668"/>
                  </a:moveTo>
                  <a:lnTo>
                    <a:pt x="668" y="904"/>
                  </a:lnTo>
                  <a:lnTo>
                    <a:pt x="0" y="275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5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extrusionOk="0">
                  <a:moveTo>
                    <a:pt x="40" y="1"/>
                  </a:moveTo>
                  <a:lnTo>
                    <a:pt x="1" y="354"/>
                  </a:lnTo>
                  <a:lnTo>
                    <a:pt x="944" y="354"/>
                  </a:lnTo>
                  <a:lnTo>
                    <a:pt x="944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5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fill="none" extrusionOk="0">
                  <a:moveTo>
                    <a:pt x="944" y="1"/>
                  </a:moveTo>
                  <a:lnTo>
                    <a:pt x="944" y="354"/>
                  </a:lnTo>
                  <a:lnTo>
                    <a:pt x="1" y="354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5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extrusionOk="0">
                  <a:moveTo>
                    <a:pt x="1" y="0"/>
                  </a:moveTo>
                  <a:lnTo>
                    <a:pt x="1" y="354"/>
                  </a:lnTo>
                  <a:lnTo>
                    <a:pt x="904" y="354"/>
                  </a:lnTo>
                  <a:lnTo>
                    <a:pt x="944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5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fill="none" extrusionOk="0">
                  <a:moveTo>
                    <a:pt x="944" y="0"/>
                  </a:moveTo>
                  <a:lnTo>
                    <a:pt x="904" y="354"/>
                  </a:lnTo>
                  <a:lnTo>
                    <a:pt x="1" y="3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5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extrusionOk="0">
                  <a:moveTo>
                    <a:pt x="0" y="0"/>
                  </a:moveTo>
                  <a:lnTo>
                    <a:pt x="0" y="943"/>
                  </a:lnTo>
                  <a:lnTo>
                    <a:pt x="354" y="943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5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fill="none" extrusionOk="0">
                  <a:moveTo>
                    <a:pt x="0" y="0"/>
                  </a:moveTo>
                  <a:lnTo>
                    <a:pt x="393" y="0"/>
                  </a:lnTo>
                  <a:lnTo>
                    <a:pt x="354" y="943"/>
                  </a:lnTo>
                  <a:lnTo>
                    <a:pt x="0" y="943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5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extrusionOk="0">
                  <a:moveTo>
                    <a:pt x="40" y="1"/>
                  </a:moveTo>
                  <a:lnTo>
                    <a:pt x="0" y="904"/>
                  </a:lnTo>
                  <a:lnTo>
                    <a:pt x="393" y="90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5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fill="none" extrusionOk="0">
                  <a:moveTo>
                    <a:pt x="40" y="1"/>
                  </a:moveTo>
                  <a:lnTo>
                    <a:pt x="393" y="1"/>
                  </a:lnTo>
                  <a:lnTo>
                    <a:pt x="393" y="904"/>
                  </a:lnTo>
                  <a:lnTo>
                    <a:pt x="0" y="904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52"/>
            <p:cNvSpPr/>
            <p:nvPr/>
          </p:nvSpPr>
          <p:spPr>
            <a:xfrm>
              <a:off x="3966275" y="1551400"/>
              <a:ext cx="87425" cy="141425"/>
            </a:xfrm>
            <a:custGeom>
              <a:avLst/>
              <a:gdLst/>
              <a:ahLst/>
              <a:cxnLst/>
              <a:rect l="l" t="t" r="r" b="b"/>
              <a:pathLst>
                <a:path w="3497" h="5657" fill="none" extrusionOk="0">
                  <a:moveTo>
                    <a:pt x="3104" y="4517"/>
                  </a:moveTo>
                  <a:lnTo>
                    <a:pt x="1807" y="0"/>
                  </a:lnTo>
                  <a:lnTo>
                    <a:pt x="1" y="1179"/>
                  </a:lnTo>
                  <a:lnTo>
                    <a:pt x="2514" y="4832"/>
                  </a:lnTo>
                  <a:cubicBezTo>
                    <a:pt x="2514" y="4871"/>
                    <a:pt x="2475" y="4910"/>
                    <a:pt x="2475" y="4950"/>
                  </a:cubicBezTo>
                  <a:cubicBezTo>
                    <a:pt x="2436" y="5657"/>
                    <a:pt x="3496" y="5657"/>
                    <a:pt x="3418" y="4950"/>
                  </a:cubicBezTo>
                  <a:cubicBezTo>
                    <a:pt x="3418" y="4753"/>
                    <a:pt x="3300" y="4596"/>
                    <a:pt x="3104" y="451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52"/>
            <p:cNvSpPr/>
            <p:nvPr/>
          </p:nvSpPr>
          <p:spPr>
            <a:xfrm>
              <a:off x="3593125" y="1547475"/>
              <a:ext cx="91350" cy="137500"/>
            </a:xfrm>
            <a:custGeom>
              <a:avLst/>
              <a:gdLst/>
              <a:ahLst/>
              <a:cxnLst/>
              <a:rect l="l" t="t" r="r" b="b"/>
              <a:pathLst>
                <a:path w="3654" h="5500" fill="none" extrusionOk="0">
                  <a:moveTo>
                    <a:pt x="3654" y="1218"/>
                  </a:moveTo>
                  <a:lnTo>
                    <a:pt x="1886" y="0"/>
                  </a:lnTo>
                  <a:lnTo>
                    <a:pt x="472" y="4478"/>
                  </a:lnTo>
                  <a:cubicBezTo>
                    <a:pt x="79" y="4596"/>
                    <a:pt x="1" y="5067"/>
                    <a:pt x="315" y="5303"/>
                  </a:cubicBezTo>
                  <a:cubicBezTo>
                    <a:pt x="629" y="5499"/>
                    <a:pt x="1061" y="5303"/>
                    <a:pt x="1061" y="4910"/>
                  </a:cubicBezTo>
                  <a:cubicBezTo>
                    <a:pt x="1061" y="4871"/>
                    <a:pt x="1061" y="4832"/>
                    <a:pt x="1022" y="4792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52"/>
            <p:cNvSpPr/>
            <p:nvPr/>
          </p:nvSpPr>
          <p:spPr>
            <a:xfrm>
              <a:off x="3495925" y="988750"/>
              <a:ext cx="663825" cy="664800"/>
            </a:xfrm>
            <a:custGeom>
              <a:avLst/>
              <a:gdLst/>
              <a:ahLst/>
              <a:cxnLst/>
              <a:rect l="l" t="t" r="r" b="b"/>
              <a:pathLst>
                <a:path w="26553" h="26592" fill="none" extrusionOk="0">
                  <a:moveTo>
                    <a:pt x="22860" y="6599"/>
                  </a:moveTo>
                  <a:cubicBezTo>
                    <a:pt x="26552" y="11862"/>
                    <a:pt x="25295" y="19168"/>
                    <a:pt x="19993" y="22860"/>
                  </a:cubicBezTo>
                  <a:cubicBezTo>
                    <a:pt x="14690" y="26591"/>
                    <a:pt x="7424" y="25295"/>
                    <a:pt x="3692" y="20032"/>
                  </a:cubicBezTo>
                  <a:cubicBezTo>
                    <a:pt x="0" y="14729"/>
                    <a:pt x="1257" y="7424"/>
                    <a:pt x="6560" y="3731"/>
                  </a:cubicBezTo>
                  <a:cubicBezTo>
                    <a:pt x="11823" y="0"/>
                    <a:pt x="19129" y="1296"/>
                    <a:pt x="22860" y="6599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52"/>
            <p:cNvSpPr/>
            <p:nvPr/>
          </p:nvSpPr>
          <p:spPr>
            <a:xfrm>
              <a:off x="3461550" y="933750"/>
              <a:ext cx="270050" cy="239625"/>
            </a:xfrm>
            <a:custGeom>
              <a:avLst/>
              <a:gdLst/>
              <a:ahLst/>
              <a:cxnLst/>
              <a:rect l="l" t="t" r="r" b="b"/>
              <a:pathLst>
                <a:path w="10802" h="9585" fill="none" extrusionOk="0">
                  <a:moveTo>
                    <a:pt x="3261" y="1611"/>
                  </a:moveTo>
                  <a:cubicBezTo>
                    <a:pt x="3496" y="904"/>
                    <a:pt x="1847" y="1140"/>
                    <a:pt x="2318" y="1729"/>
                  </a:cubicBezTo>
                  <a:cubicBezTo>
                    <a:pt x="2396" y="1886"/>
                    <a:pt x="2593" y="1964"/>
                    <a:pt x="2750" y="1964"/>
                  </a:cubicBezTo>
                  <a:cubicBezTo>
                    <a:pt x="433" y="3810"/>
                    <a:pt x="0" y="7149"/>
                    <a:pt x="1729" y="9584"/>
                  </a:cubicBezTo>
                  <a:cubicBezTo>
                    <a:pt x="1729" y="9584"/>
                    <a:pt x="5814" y="8210"/>
                    <a:pt x="10802" y="3025"/>
                  </a:cubicBezTo>
                  <a:cubicBezTo>
                    <a:pt x="9074" y="629"/>
                    <a:pt x="5735" y="0"/>
                    <a:pt x="3261" y="161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52"/>
            <p:cNvSpPr/>
            <p:nvPr/>
          </p:nvSpPr>
          <p:spPr>
            <a:xfrm>
              <a:off x="3934850" y="940625"/>
              <a:ext cx="267125" cy="242575"/>
            </a:xfrm>
            <a:custGeom>
              <a:avLst/>
              <a:gdLst/>
              <a:ahLst/>
              <a:cxnLst/>
              <a:rect l="l" t="t" r="r" b="b"/>
              <a:pathLst>
                <a:path w="10685" h="9703" fill="none" extrusionOk="0">
                  <a:moveTo>
                    <a:pt x="8092" y="2043"/>
                  </a:moveTo>
                  <a:cubicBezTo>
                    <a:pt x="8249" y="2043"/>
                    <a:pt x="8445" y="1964"/>
                    <a:pt x="8524" y="1807"/>
                  </a:cubicBezTo>
                  <a:cubicBezTo>
                    <a:pt x="8995" y="1375"/>
                    <a:pt x="7935" y="629"/>
                    <a:pt x="7660" y="1179"/>
                  </a:cubicBezTo>
                  <a:cubicBezTo>
                    <a:pt x="7542" y="1336"/>
                    <a:pt x="7542" y="1493"/>
                    <a:pt x="7581" y="1689"/>
                  </a:cubicBezTo>
                  <a:cubicBezTo>
                    <a:pt x="5146" y="0"/>
                    <a:pt x="1807" y="550"/>
                    <a:pt x="1" y="2907"/>
                  </a:cubicBezTo>
                  <a:cubicBezTo>
                    <a:pt x="4832" y="8210"/>
                    <a:pt x="8878" y="9702"/>
                    <a:pt x="8878" y="9702"/>
                  </a:cubicBezTo>
                  <a:cubicBezTo>
                    <a:pt x="10684" y="7345"/>
                    <a:pt x="10331" y="3968"/>
                    <a:pt x="8092" y="2043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5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extrusionOk="0">
                  <a:moveTo>
                    <a:pt x="668" y="1"/>
                  </a:moveTo>
                  <a:lnTo>
                    <a:pt x="0" y="629"/>
                  </a:lnTo>
                  <a:lnTo>
                    <a:pt x="236" y="904"/>
                  </a:lnTo>
                  <a:lnTo>
                    <a:pt x="904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5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fill="none" extrusionOk="0">
                  <a:moveTo>
                    <a:pt x="668" y="1"/>
                  </a:moveTo>
                  <a:lnTo>
                    <a:pt x="904" y="276"/>
                  </a:lnTo>
                  <a:lnTo>
                    <a:pt x="236" y="904"/>
                  </a:lnTo>
                  <a:lnTo>
                    <a:pt x="0" y="62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5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extrusionOk="0">
                  <a:moveTo>
                    <a:pt x="668" y="1"/>
                  </a:moveTo>
                  <a:lnTo>
                    <a:pt x="1" y="629"/>
                  </a:lnTo>
                  <a:lnTo>
                    <a:pt x="276" y="904"/>
                  </a:lnTo>
                  <a:lnTo>
                    <a:pt x="943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5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fill="none" extrusionOk="0">
                  <a:moveTo>
                    <a:pt x="668" y="1"/>
                  </a:moveTo>
                  <a:lnTo>
                    <a:pt x="943" y="276"/>
                  </a:lnTo>
                  <a:lnTo>
                    <a:pt x="276" y="904"/>
                  </a:lnTo>
                  <a:lnTo>
                    <a:pt x="1" y="62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5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extrusionOk="0">
                  <a:moveTo>
                    <a:pt x="236" y="1"/>
                  </a:moveTo>
                  <a:lnTo>
                    <a:pt x="0" y="276"/>
                  </a:lnTo>
                  <a:lnTo>
                    <a:pt x="629" y="943"/>
                  </a:lnTo>
                  <a:lnTo>
                    <a:pt x="904" y="6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5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fill="none" extrusionOk="0">
                  <a:moveTo>
                    <a:pt x="904" y="668"/>
                  </a:moveTo>
                  <a:lnTo>
                    <a:pt x="629" y="943"/>
                  </a:lnTo>
                  <a:lnTo>
                    <a:pt x="0" y="276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5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275" y="0"/>
                  </a:moveTo>
                  <a:lnTo>
                    <a:pt x="0" y="275"/>
                  </a:lnTo>
                  <a:lnTo>
                    <a:pt x="668" y="904"/>
                  </a:lnTo>
                  <a:lnTo>
                    <a:pt x="904" y="668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5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fill="none" extrusionOk="0">
                  <a:moveTo>
                    <a:pt x="904" y="668"/>
                  </a:moveTo>
                  <a:lnTo>
                    <a:pt x="668" y="904"/>
                  </a:lnTo>
                  <a:lnTo>
                    <a:pt x="0" y="275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5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extrusionOk="0">
                  <a:moveTo>
                    <a:pt x="40" y="1"/>
                  </a:moveTo>
                  <a:lnTo>
                    <a:pt x="1" y="354"/>
                  </a:lnTo>
                  <a:lnTo>
                    <a:pt x="944" y="354"/>
                  </a:lnTo>
                  <a:lnTo>
                    <a:pt x="944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fill="none" extrusionOk="0">
                  <a:moveTo>
                    <a:pt x="944" y="1"/>
                  </a:moveTo>
                  <a:lnTo>
                    <a:pt x="944" y="354"/>
                  </a:lnTo>
                  <a:lnTo>
                    <a:pt x="1" y="354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extrusionOk="0">
                  <a:moveTo>
                    <a:pt x="1" y="0"/>
                  </a:moveTo>
                  <a:lnTo>
                    <a:pt x="1" y="354"/>
                  </a:lnTo>
                  <a:lnTo>
                    <a:pt x="904" y="354"/>
                  </a:lnTo>
                  <a:lnTo>
                    <a:pt x="944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fill="none" extrusionOk="0">
                  <a:moveTo>
                    <a:pt x="944" y="0"/>
                  </a:moveTo>
                  <a:lnTo>
                    <a:pt x="904" y="354"/>
                  </a:lnTo>
                  <a:lnTo>
                    <a:pt x="1" y="3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extrusionOk="0">
                  <a:moveTo>
                    <a:pt x="0" y="0"/>
                  </a:moveTo>
                  <a:lnTo>
                    <a:pt x="0" y="943"/>
                  </a:lnTo>
                  <a:lnTo>
                    <a:pt x="354" y="943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fill="none" extrusionOk="0">
                  <a:moveTo>
                    <a:pt x="0" y="0"/>
                  </a:moveTo>
                  <a:lnTo>
                    <a:pt x="393" y="0"/>
                  </a:lnTo>
                  <a:lnTo>
                    <a:pt x="354" y="943"/>
                  </a:lnTo>
                  <a:lnTo>
                    <a:pt x="0" y="9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extrusionOk="0">
                  <a:moveTo>
                    <a:pt x="40" y="1"/>
                  </a:moveTo>
                  <a:lnTo>
                    <a:pt x="0" y="904"/>
                  </a:lnTo>
                  <a:lnTo>
                    <a:pt x="393" y="90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fill="none" extrusionOk="0">
                  <a:moveTo>
                    <a:pt x="40" y="1"/>
                  </a:moveTo>
                  <a:lnTo>
                    <a:pt x="393" y="1"/>
                  </a:lnTo>
                  <a:lnTo>
                    <a:pt x="393" y="904"/>
                  </a:lnTo>
                  <a:lnTo>
                    <a:pt x="0" y="90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2"/>
            <p:cNvSpPr/>
            <p:nvPr/>
          </p:nvSpPr>
          <p:spPr>
            <a:xfrm>
              <a:off x="3818000" y="1142900"/>
              <a:ext cx="24575" cy="178750"/>
            </a:xfrm>
            <a:custGeom>
              <a:avLst/>
              <a:gdLst/>
              <a:ahLst/>
              <a:cxnLst/>
              <a:rect l="l" t="t" r="r" b="b"/>
              <a:pathLst>
                <a:path w="983" h="7150" extrusionOk="0">
                  <a:moveTo>
                    <a:pt x="511" y="1"/>
                  </a:moveTo>
                  <a:lnTo>
                    <a:pt x="0" y="943"/>
                  </a:lnTo>
                  <a:lnTo>
                    <a:pt x="236" y="7149"/>
                  </a:lnTo>
                  <a:lnTo>
                    <a:pt x="550" y="7149"/>
                  </a:lnTo>
                  <a:lnTo>
                    <a:pt x="982" y="943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2"/>
            <p:cNvSpPr/>
            <p:nvPr/>
          </p:nvSpPr>
          <p:spPr>
            <a:xfrm>
              <a:off x="3683475" y="1307875"/>
              <a:ext cx="144375" cy="23600"/>
            </a:xfrm>
            <a:custGeom>
              <a:avLst/>
              <a:gdLst/>
              <a:ahLst/>
              <a:cxnLst/>
              <a:rect l="l" t="t" r="r" b="b"/>
              <a:pathLst>
                <a:path w="5775" h="944" extrusionOk="0">
                  <a:moveTo>
                    <a:pt x="747" y="0"/>
                  </a:moveTo>
                  <a:lnTo>
                    <a:pt x="0" y="472"/>
                  </a:lnTo>
                  <a:lnTo>
                    <a:pt x="747" y="943"/>
                  </a:lnTo>
                  <a:lnTo>
                    <a:pt x="5774" y="707"/>
                  </a:lnTo>
                  <a:lnTo>
                    <a:pt x="5774" y="550"/>
                  </a:lnTo>
                  <a:lnTo>
                    <a:pt x="5774" y="393"/>
                  </a:lnTo>
                  <a:lnTo>
                    <a:pt x="74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1" name="Google Shape;521;p52"/>
          <p:cNvGrpSpPr/>
          <p:nvPr/>
        </p:nvGrpSpPr>
        <p:grpSpPr>
          <a:xfrm rot="-1089636">
            <a:off x="7730528" y="973116"/>
            <a:ext cx="902000" cy="1058441"/>
            <a:chOff x="-1620025" y="4285375"/>
            <a:chExt cx="412450" cy="615700"/>
          </a:xfrm>
        </p:grpSpPr>
        <p:sp>
          <p:nvSpPr>
            <p:cNvPr id="522" name="Google Shape;522;p52"/>
            <p:cNvSpPr/>
            <p:nvPr/>
          </p:nvSpPr>
          <p:spPr>
            <a:xfrm>
              <a:off x="-1620025" y="4285375"/>
              <a:ext cx="412450" cy="472350"/>
            </a:xfrm>
            <a:custGeom>
              <a:avLst/>
              <a:gdLst/>
              <a:ahLst/>
              <a:cxnLst/>
              <a:rect l="l" t="t" r="r" b="b"/>
              <a:pathLst>
                <a:path w="16498" h="18894" fill="none" extrusionOk="0">
                  <a:moveTo>
                    <a:pt x="16498" y="8838"/>
                  </a:moveTo>
                  <a:cubicBezTo>
                    <a:pt x="16498" y="3575"/>
                    <a:pt x="11234" y="0"/>
                    <a:pt x="6364" y="1886"/>
                  </a:cubicBezTo>
                  <a:cubicBezTo>
                    <a:pt x="1454" y="3771"/>
                    <a:pt x="1" y="9977"/>
                    <a:pt x="3536" y="13826"/>
                  </a:cubicBezTo>
                  <a:cubicBezTo>
                    <a:pt x="3771" y="16693"/>
                    <a:pt x="6167" y="18893"/>
                    <a:pt x="9035" y="18893"/>
                  </a:cubicBezTo>
                  <a:cubicBezTo>
                    <a:pt x="11902" y="18893"/>
                    <a:pt x="14298" y="16693"/>
                    <a:pt x="14534" y="13826"/>
                  </a:cubicBezTo>
                  <a:cubicBezTo>
                    <a:pt x="15791" y="12451"/>
                    <a:pt x="16498" y="10684"/>
                    <a:pt x="16498" y="8838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2"/>
            <p:cNvSpPr/>
            <p:nvPr/>
          </p:nvSpPr>
          <p:spPr>
            <a:xfrm>
              <a:off x="-1487450" y="4721350"/>
              <a:ext cx="186600" cy="152225"/>
            </a:xfrm>
            <a:custGeom>
              <a:avLst/>
              <a:gdLst/>
              <a:ahLst/>
              <a:cxnLst/>
              <a:rect l="l" t="t" r="r" b="b"/>
              <a:pathLst>
                <a:path w="7464" h="6089" fill="none" extrusionOk="0">
                  <a:moveTo>
                    <a:pt x="0" y="1"/>
                  </a:moveTo>
                  <a:lnTo>
                    <a:pt x="393" y="3771"/>
                  </a:lnTo>
                  <a:cubicBezTo>
                    <a:pt x="393" y="3771"/>
                    <a:pt x="3967" y="6089"/>
                    <a:pt x="7149" y="3536"/>
                  </a:cubicBezTo>
                  <a:lnTo>
                    <a:pt x="7463" y="1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2"/>
            <p:cNvSpPr/>
            <p:nvPr/>
          </p:nvSpPr>
          <p:spPr>
            <a:xfrm>
              <a:off x="-1451125" y="4827400"/>
              <a:ext cx="113925" cy="73675"/>
            </a:xfrm>
            <a:custGeom>
              <a:avLst/>
              <a:gdLst/>
              <a:ahLst/>
              <a:cxnLst/>
              <a:rect l="l" t="t" r="r" b="b"/>
              <a:pathLst>
                <a:path w="4557" h="2947" fill="none" extrusionOk="0">
                  <a:moveTo>
                    <a:pt x="1" y="40"/>
                  </a:moveTo>
                  <a:lnTo>
                    <a:pt x="158" y="1493"/>
                  </a:lnTo>
                  <a:cubicBezTo>
                    <a:pt x="158" y="1493"/>
                    <a:pt x="2397" y="2947"/>
                    <a:pt x="4400" y="1336"/>
                  </a:cubicBezTo>
                  <a:lnTo>
                    <a:pt x="4557" y="1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2"/>
            <p:cNvSpPr/>
            <p:nvPr/>
          </p:nvSpPr>
          <p:spPr>
            <a:xfrm>
              <a:off x="-1481575" y="4780275"/>
              <a:ext cx="174825" cy="67775"/>
            </a:xfrm>
            <a:custGeom>
              <a:avLst/>
              <a:gdLst/>
              <a:ahLst/>
              <a:cxnLst/>
              <a:rect l="l" t="t" r="r" b="b"/>
              <a:pathLst>
                <a:path w="6993" h="2711" fill="none" extrusionOk="0">
                  <a:moveTo>
                    <a:pt x="1" y="0"/>
                  </a:moveTo>
                  <a:cubicBezTo>
                    <a:pt x="1" y="0"/>
                    <a:pt x="3457" y="2711"/>
                    <a:pt x="6992" y="0"/>
                  </a:cubicBez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2"/>
            <p:cNvSpPr/>
            <p:nvPr/>
          </p:nvSpPr>
          <p:spPr>
            <a:xfrm>
              <a:off x="-1480575" y="4589775"/>
              <a:ext cx="172850" cy="165000"/>
            </a:xfrm>
            <a:custGeom>
              <a:avLst/>
              <a:gdLst/>
              <a:ahLst/>
              <a:cxnLst/>
              <a:rect l="l" t="t" r="r" b="b"/>
              <a:pathLst>
                <a:path w="6914" h="6600" fill="none" extrusionOk="0">
                  <a:moveTo>
                    <a:pt x="2239" y="6599"/>
                  </a:moveTo>
                  <a:lnTo>
                    <a:pt x="1650" y="629"/>
                  </a:lnTo>
                  <a:cubicBezTo>
                    <a:pt x="1532" y="197"/>
                    <a:pt x="1100" y="0"/>
                    <a:pt x="746" y="158"/>
                  </a:cubicBezTo>
                  <a:cubicBezTo>
                    <a:pt x="0" y="393"/>
                    <a:pt x="0" y="1572"/>
                    <a:pt x="825" y="1925"/>
                  </a:cubicBezTo>
                  <a:cubicBezTo>
                    <a:pt x="1571" y="2121"/>
                    <a:pt x="2318" y="2200"/>
                    <a:pt x="3103" y="2200"/>
                  </a:cubicBezTo>
                  <a:lnTo>
                    <a:pt x="2946" y="1847"/>
                  </a:lnTo>
                  <a:cubicBezTo>
                    <a:pt x="2710" y="1414"/>
                    <a:pt x="2750" y="943"/>
                    <a:pt x="2985" y="550"/>
                  </a:cubicBezTo>
                  <a:cubicBezTo>
                    <a:pt x="3378" y="79"/>
                    <a:pt x="4517" y="433"/>
                    <a:pt x="3967" y="1847"/>
                  </a:cubicBezTo>
                  <a:lnTo>
                    <a:pt x="3810" y="2200"/>
                  </a:lnTo>
                  <a:cubicBezTo>
                    <a:pt x="4556" y="2200"/>
                    <a:pt x="5342" y="2121"/>
                    <a:pt x="6088" y="1925"/>
                  </a:cubicBezTo>
                  <a:cubicBezTo>
                    <a:pt x="6874" y="1572"/>
                    <a:pt x="6913" y="393"/>
                    <a:pt x="6167" y="158"/>
                  </a:cubicBezTo>
                  <a:cubicBezTo>
                    <a:pt x="5774" y="0"/>
                    <a:pt x="5342" y="197"/>
                    <a:pt x="5264" y="629"/>
                  </a:cubicBezTo>
                  <a:lnTo>
                    <a:pt x="4635" y="6599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2"/>
            <p:cNvSpPr/>
            <p:nvPr/>
          </p:nvSpPr>
          <p:spPr>
            <a:xfrm>
              <a:off x="-1394175" y="4415975"/>
              <a:ext cx="25" cy="56975"/>
            </a:xfrm>
            <a:custGeom>
              <a:avLst/>
              <a:gdLst/>
              <a:ahLst/>
              <a:cxnLst/>
              <a:rect l="l" t="t" r="r" b="b"/>
              <a:pathLst>
                <a:path w="1" h="2279" fill="none" extrusionOk="0">
                  <a:moveTo>
                    <a:pt x="1" y="2278"/>
                  </a:moveTo>
                  <a:lnTo>
                    <a:pt x="1" y="0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2"/>
            <p:cNvSpPr/>
            <p:nvPr/>
          </p:nvSpPr>
          <p:spPr>
            <a:xfrm>
              <a:off x="-1312675" y="4453275"/>
              <a:ext cx="19675" cy="38325"/>
            </a:xfrm>
            <a:custGeom>
              <a:avLst/>
              <a:gdLst/>
              <a:ahLst/>
              <a:cxnLst/>
              <a:rect l="l" t="t" r="r" b="b"/>
              <a:pathLst>
                <a:path w="787" h="1533" fill="none" extrusionOk="0">
                  <a:moveTo>
                    <a:pt x="1" y="1533"/>
                  </a:moveTo>
                  <a:lnTo>
                    <a:pt x="786" y="1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52"/>
            <p:cNvSpPr/>
            <p:nvPr/>
          </p:nvSpPr>
          <p:spPr>
            <a:xfrm>
              <a:off x="-1498250" y="4453275"/>
              <a:ext cx="20650" cy="38325"/>
            </a:xfrm>
            <a:custGeom>
              <a:avLst/>
              <a:gdLst/>
              <a:ahLst/>
              <a:cxnLst/>
              <a:rect l="l" t="t" r="r" b="b"/>
              <a:pathLst>
                <a:path w="826" h="1533" fill="none" extrusionOk="0">
                  <a:moveTo>
                    <a:pt x="825" y="1533"/>
                  </a:moveTo>
                  <a:lnTo>
                    <a:pt x="0" y="1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1117A32B-62D4-48BC-8F33-FA5E2FE81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500" y="123175"/>
            <a:ext cx="9144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609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2"/>
          <p:cNvSpPr txBox="1">
            <a:spLocks noGrp="1"/>
          </p:cNvSpPr>
          <p:nvPr>
            <p:ph type="title"/>
          </p:nvPr>
        </p:nvSpPr>
        <p:spPr>
          <a:xfrm>
            <a:off x="384698" y="54156"/>
            <a:ext cx="7519135" cy="5217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altLang="en-US" sz="4800" u="sng" dirty="0">
                <a:latin typeface="+mn-lt"/>
              </a:rPr>
              <a:t>Reading</a:t>
            </a:r>
            <a:endParaRPr dirty="0"/>
          </a:p>
        </p:txBody>
      </p:sp>
      <p:sp>
        <p:nvSpPr>
          <p:cNvPr id="478" name="Google Shape;478;p52"/>
          <p:cNvSpPr txBox="1">
            <a:spLocks noGrp="1"/>
          </p:cNvSpPr>
          <p:nvPr>
            <p:ph type="body" idx="1"/>
          </p:nvPr>
        </p:nvSpPr>
        <p:spPr>
          <a:xfrm>
            <a:off x="34808" y="503803"/>
            <a:ext cx="7388703" cy="35502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altLang="en-US" sz="1700" dirty="0">
                <a:latin typeface="+mj-lt"/>
              </a:rPr>
              <a:t>In Swifts the children’s books will be changed on </a:t>
            </a:r>
            <a:r>
              <a:rPr lang="en-GB" altLang="en-US" sz="1700" b="1" dirty="0">
                <a:latin typeface="+mj-lt"/>
              </a:rPr>
              <a:t>Wednesdays (if needed).</a:t>
            </a:r>
          </a:p>
          <a:p>
            <a:pPr>
              <a:defRPr/>
            </a:pPr>
            <a:r>
              <a:rPr lang="en-GB" altLang="en-US" sz="1700" dirty="0">
                <a:latin typeface="+mj-lt"/>
              </a:rPr>
              <a:t>Please remember to update </a:t>
            </a:r>
            <a:r>
              <a:rPr lang="en-GB" altLang="en-US" sz="1700" dirty="0" err="1">
                <a:latin typeface="+mj-lt"/>
              </a:rPr>
              <a:t>BoomReader</a:t>
            </a:r>
            <a:r>
              <a:rPr lang="en-GB" altLang="en-US" sz="1700" dirty="0">
                <a:latin typeface="+mj-lt"/>
              </a:rPr>
              <a:t>. Children need to read </a:t>
            </a:r>
            <a:r>
              <a:rPr lang="en-GB" altLang="en-US" sz="1700" b="1" dirty="0">
                <a:latin typeface="+mj-lt"/>
              </a:rPr>
              <a:t>DAILY</a:t>
            </a:r>
            <a:r>
              <a:rPr lang="en-GB" altLang="en-US" sz="1700" dirty="0">
                <a:latin typeface="+mj-lt"/>
              </a:rPr>
              <a:t>. </a:t>
            </a:r>
          </a:p>
          <a:p>
            <a:pPr>
              <a:defRPr/>
            </a:pPr>
            <a:r>
              <a:rPr lang="en-GB" altLang="en-US" sz="1700" dirty="0">
                <a:latin typeface="+mj-lt"/>
              </a:rPr>
              <a:t>The emphasis should be on reading for meaning and discussing the book as well as practising decoding, but above all - enjoyment. </a:t>
            </a:r>
          </a:p>
          <a:p>
            <a:pPr>
              <a:defRPr/>
            </a:pPr>
            <a:r>
              <a:rPr lang="en-GB" altLang="en-US" sz="1700" dirty="0">
                <a:latin typeface="+mj-lt"/>
              </a:rPr>
              <a:t>The children need to read widely – both Oxford Reading Tree, Phonics books and home reader books are important.</a:t>
            </a:r>
          </a:p>
          <a:p>
            <a:pPr>
              <a:defRPr/>
            </a:pPr>
            <a:r>
              <a:rPr lang="en-GB" altLang="en-US" sz="1700" dirty="0">
                <a:latin typeface="+mj-lt"/>
              </a:rPr>
              <a:t>Library books – Choose a range of different books to develop their reading skills.  These books could also be above their reading level and therefore be more of a shared reader. We will visit the library on a Tuesday. </a:t>
            </a:r>
          </a:p>
          <a:p>
            <a:pPr>
              <a:defRPr/>
            </a:pPr>
            <a:r>
              <a:rPr lang="en-GB" altLang="en-US" sz="1700" dirty="0">
                <a:latin typeface="+mj-lt"/>
              </a:rPr>
              <a:t>If your child reads other materials on top of what school provide please note this on </a:t>
            </a:r>
            <a:r>
              <a:rPr lang="en-GB" altLang="en-US" sz="1700" dirty="0" err="1">
                <a:latin typeface="+mj-lt"/>
              </a:rPr>
              <a:t>BoomReader</a:t>
            </a:r>
            <a:r>
              <a:rPr lang="en-GB" altLang="en-US" sz="1700" dirty="0">
                <a:latin typeface="+mj-lt"/>
              </a:rPr>
              <a:t> too. </a:t>
            </a:r>
          </a:p>
          <a:p>
            <a:pPr>
              <a:defRPr/>
            </a:pPr>
            <a:r>
              <a:rPr lang="en-GB" altLang="en-US" sz="1700" dirty="0">
                <a:latin typeface="+mj-lt"/>
              </a:rPr>
              <a:t>Children may wish to bring in a book from home to read for pleasure when there is time in the classroom. This should be named. </a:t>
            </a:r>
            <a:endParaRPr lang="en-GB" altLang="en-US" sz="1700" b="1" dirty="0">
              <a:latin typeface="+mj-l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dirty="0"/>
          </a:p>
        </p:txBody>
      </p:sp>
      <p:grpSp>
        <p:nvGrpSpPr>
          <p:cNvPr id="479" name="Google Shape;479;p52"/>
          <p:cNvGrpSpPr/>
          <p:nvPr/>
        </p:nvGrpSpPr>
        <p:grpSpPr>
          <a:xfrm rot="1654147">
            <a:off x="7421809" y="2982555"/>
            <a:ext cx="1434237" cy="1685278"/>
            <a:chOff x="3461550" y="822800"/>
            <a:chExt cx="740425" cy="870025"/>
          </a:xfrm>
        </p:grpSpPr>
        <p:sp>
          <p:nvSpPr>
            <p:cNvPr id="480" name="Google Shape;480;p52"/>
            <p:cNvSpPr/>
            <p:nvPr/>
          </p:nvSpPr>
          <p:spPr>
            <a:xfrm>
              <a:off x="3619050" y="822800"/>
              <a:ext cx="418450" cy="143375"/>
            </a:xfrm>
            <a:custGeom>
              <a:avLst/>
              <a:gdLst/>
              <a:ahLst/>
              <a:cxnLst/>
              <a:rect l="l" t="t" r="r" b="b"/>
              <a:pathLst>
                <a:path w="16738" h="5735" extrusionOk="0">
                  <a:moveTo>
                    <a:pt x="8980" y="0"/>
                  </a:moveTo>
                  <a:cubicBezTo>
                    <a:pt x="7094" y="0"/>
                    <a:pt x="5248" y="432"/>
                    <a:pt x="3599" y="1257"/>
                  </a:cubicBezTo>
                  <a:cubicBezTo>
                    <a:pt x="2185" y="2003"/>
                    <a:pt x="299" y="3142"/>
                    <a:pt x="24" y="4910"/>
                  </a:cubicBezTo>
                  <a:cubicBezTo>
                    <a:pt x="1" y="5193"/>
                    <a:pt x="246" y="5376"/>
                    <a:pt x="463" y="5376"/>
                  </a:cubicBezTo>
                  <a:cubicBezTo>
                    <a:pt x="607" y="5376"/>
                    <a:pt x="739" y="5295"/>
                    <a:pt x="771" y="5106"/>
                  </a:cubicBezTo>
                  <a:cubicBezTo>
                    <a:pt x="967" y="3496"/>
                    <a:pt x="2734" y="2514"/>
                    <a:pt x="4070" y="1846"/>
                  </a:cubicBezTo>
                  <a:cubicBezTo>
                    <a:pt x="5523" y="1139"/>
                    <a:pt x="7134" y="746"/>
                    <a:pt x="8783" y="746"/>
                  </a:cubicBezTo>
                  <a:cubicBezTo>
                    <a:pt x="8862" y="744"/>
                    <a:pt x="8941" y="743"/>
                    <a:pt x="9020" y="743"/>
                  </a:cubicBezTo>
                  <a:cubicBezTo>
                    <a:pt x="10512" y="743"/>
                    <a:pt x="11999" y="1094"/>
                    <a:pt x="13379" y="1728"/>
                  </a:cubicBezTo>
                  <a:cubicBezTo>
                    <a:pt x="14871" y="2317"/>
                    <a:pt x="15893" y="3731"/>
                    <a:pt x="15971" y="5381"/>
                  </a:cubicBezTo>
                  <a:cubicBezTo>
                    <a:pt x="15991" y="5617"/>
                    <a:pt x="16187" y="5735"/>
                    <a:pt x="16374" y="5735"/>
                  </a:cubicBezTo>
                  <a:cubicBezTo>
                    <a:pt x="16560" y="5735"/>
                    <a:pt x="16737" y="5617"/>
                    <a:pt x="16718" y="5381"/>
                  </a:cubicBezTo>
                  <a:cubicBezTo>
                    <a:pt x="16678" y="3653"/>
                    <a:pt x="15696" y="2121"/>
                    <a:pt x="14243" y="1335"/>
                  </a:cubicBezTo>
                  <a:cubicBezTo>
                    <a:pt x="12633" y="432"/>
                    <a:pt x="10826" y="0"/>
                    <a:pt x="89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52"/>
            <p:cNvSpPr/>
            <p:nvPr/>
          </p:nvSpPr>
          <p:spPr>
            <a:xfrm>
              <a:off x="3809150" y="1307875"/>
              <a:ext cx="32450" cy="31450"/>
            </a:xfrm>
            <a:custGeom>
              <a:avLst/>
              <a:gdLst/>
              <a:ahLst/>
              <a:cxnLst/>
              <a:rect l="l" t="t" r="r" b="b"/>
              <a:pathLst>
                <a:path w="1298" h="1258" fill="none" extrusionOk="0">
                  <a:moveTo>
                    <a:pt x="1297" y="550"/>
                  </a:moveTo>
                  <a:cubicBezTo>
                    <a:pt x="1297" y="1022"/>
                    <a:pt x="708" y="1257"/>
                    <a:pt x="354" y="904"/>
                  </a:cubicBezTo>
                  <a:cubicBezTo>
                    <a:pt x="1" y="550"/>
                    <a:pt x="276" y="0"/>
                    <a:pt x="747" y="0"/>
                  </a:cubicBezTo>
                  <a:cubicBezTo>
                    <a:pt x="1061" y="0"/>
                    <a:pt x="1297" y="236"/>
                    <a:pt x="1297" y="55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5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extrusionOk="0">
                  <a:moveTo>
                    <a:pt x="668" y="1"/>
                  </a:moveTo>
                  <a:lnTo>
                    <a:pt x="0" y="629"/>
                  </a:lnTo>
                  <a:lnTo>
                    <a:pt x="236" y="904"/>
                  </a:lnTo>
                  <a:lnTo>
                    <a:pt x="904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5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fill="none" extrusionOk="0">
                  <a:moveTo>
                    <a:pt x="668" y="1"/>
                  </a:moveTo>
                  <a:lnTo>
                    <a:pt x="904" y="276"/>
                  </a:lnTo>
                  <a:lnTo>
                    <a:pt x="236" y="904"/>
                  </a:lnTo>
                  <a:lnTo>
                    <a:pt x="0" y="629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5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extrusionOk="0">
                  <a:moveTo>
                    <a:pt x="668" y="1"/>
                  </a:moveTo>
                  <a:lnTo>
                    <a:pt x="1" y="629"/>
                  </a:lnTo>
                  <a:lnTo>
                    <a:pt x="276" y="904"/>
                  </a:lnTo>
                  <a:lnTo>
                    <a:pt x="943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5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fill="none" extrusionOk="0">
                  <a:moveTo>
                    <a:pt x="668" y="1"/>
                  </a:moveTo>
                  <a:lnTo>
                    <a:pt x="943" y="276"/>
                  </a:lnTo>
                  <a:lnTo>
                    <a:pt x="276" y="904"/>
                  </a:lnTo>
                  <a:lnTo>
                    <a:pt x="1" y="629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5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extrusionOk="0">
                  <a:moveTo>
                    <a:pt x="236" y="1"/>
                  </a:moveTo>
                  <a:lnTo>
                    <a:pt x="0" y="276"/>
                  </a:lnTo>
                  <a:lnTo>
                    <a:pt x="629" y="943"/>
                  </a:lnTo>
                  <a:lnTo>
                    <a:pt x="904" y="6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5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fill="none" extrusionOk="0">
                  <a:moveTo>
                    <a:pt x="904" y="668"/>
                  </a:moveTo>
                  <a:lnTo>
                    <a:pt x="629" y="943"/>
                  </a:lnTo>
                  <a:lnTo>
                    <a:pt x="0" y="276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5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275" y="0"/>
                  </a:moveTo>
                  <a:lnTo>
                    <a:pt x="0" y="275"/>
                  </a:lnTo>
                  <a:lnTo>
                    <a:pt x="668" y="904"/>
                  </a:lnTo>
                  <a:lnTo>
                    <a:pt x="904" y="668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5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fill="none" extrusionOk="0">
                  <a:moveTo>
                    <a:pt x="904" y="668"/>
                  </a:moveTo>
                  <a:lnTo>
                    <a:pt x="668" y="904"/>
                  </a:lnTo>
                  <a:lnTo>
                    <a:pt x="0" y="275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5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extrusionOk="0">
                  <a:moveTo>
                    <a:pt x="40" y="1"/>
                  </a:moveTo>
                  <a:lnTo>
                    <a:pt x="1" y="354"/>
                  </a:lnTo>
                  <a:lnTo>
                    <a:pt x="944" y="354"/>
                  </a:lnTo>
                  <a:lnTo>
                    <a:pt x="944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5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fill="none" extrusionOk="0">
                  <a:moveTo>
                    <a:pt x="944" y="1"/>
                  </a:moveTo>
                  <a:lnTo>
                    <a:pt x="944" y="354"/>
                  </a:lnTo>
                  <a:lnTo>
                    <a:pt x="1" y="354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5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extrusionOk="0">
                  <a:moveTo>
                    <a:pt x="1" y="0"/>
                  </a:moveTo>
                  <a:lnTo>
                    <a:pt x="1" y="354"/>
                  </a:lnTo>
                  <a:lnTo>
                    <a:pt x="904" y="354"/>
                  </a:lnTo>
                  <a:lnTo>
                    <a:pt x="944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5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fill="none" extrusionOk="0">
                  <a:moveTo>
                    <a:pt x="944" y="0"/>
                  </a:moveTo>
                  <a:lnTo>
                    <a:pt x="904" y="354"/>
                  </a:lnTo>
                  <a:lnTo>
                    <a:pt x="1" y="3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5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extrusionOk="0">
                  <a:moveTo>
                    <a:pt x="0" y="0"/>
                  </a:moveTo>
                  <a:lnTo>
                    <a:pt x="0" y="943"/>
                  </a:lnTo>
                  <a:lnTo>
                    <a:pt x="354" y="943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5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fill="none" extrusionOk="0">
                  <a:moveTo>
                    <a:pt x="0" y="0"/>
                  </a:moveTo>
                  <a:lnTo>
                    <a:pt x="393" y="0"/>
                  </a:lnTo>
                  <a:lnTo>
                    <a:pt x="354" y="943"/>
                  </a:lnTo>
                  <a:lnTo>
                    <a:pt x="0" y="943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5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extrusionOk="0">
                  <a:moveTo>
                    <a:pt x="40" y="1"/>
                  </a:moveTo>
                  <a:lnTo>
                    <a:pt x="0" y="904"/>
                  </a:lnTo>
                  <a:lnTo>
                    <a:pt x="393" y="90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5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fill="none" extrusionOk="0">
                  <a:moveTo>
                    <a:pt x="40" y="1"/>
                  </a:moveTo>
                  <a:lnTo>
                    <a:pt x="393" y="1"/>
                  </a:lnTo>
                  <a:lnTo>
                    <a:pt x="393" y="904"/>
                  </a:lnTo>
                  <a:lnTo>
                    <a:pt x="0" y="904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52"/>
            <p:cNvSpPr/>
            <p:nvPr/>
          </p:nvSpPr>
          <p:spPr>
            <a:xfrm>
              <a:off x="3966275" y="1551400"/>
              <a:ext cx="87425" cy="141425"/>
            </a:xfrm>
            <a:custGeom>
              <a:avLst/>
              <a:gdLst/>
              <a:ahLst/>
              <a:cxnLst/>
              <a:rect l="l" t="t" r="r" b="b"/>
              <a:pathLst>
                <a:path w="3497" h="5657" fill="none" extrusionOk="0">
                  <a:moveTo>
                    <a:pt x="3104" y="4517"/>
                  </a:moveTo>
                  <a:lnTo>
                    <a:pt x="1807" y="0"/>
                  </a:lnTo>
                  <a:lnTo>
                    <a:pt x="1" y="1179"/>
                  </a:lnTo>
                  <a:lnTo>
                    <a:pt x="2514" y="4832"/>
                  </a:lnTo>
                  <a:cubicBezTo>
                    <a:pt x="2514" y="4871"/>
                    <a:pt x="2475" y="4910"/>
                    <a:pt x="2475" y="4950"/>
                  </a:cubicBezTo>
                  <a:cubicBezTo>
                    <a:pt x="2436" y="5657"/>
                    <a:pt x="3496" y="5657"/>
                    <a:pt x="3418" y="4950"/>
                  </a:cubicBezTo>
                  <a:cubicBezTo>
                    <a:pt x="3418" y="4753"/>
                    <a:pt x="3300" y="4596"/>
                    <a:pt x="3104" y="451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52"/>
            <p:cNvSpPr/>
            <p:nvPr/>
          </p:nvSpPr>
          <p:spPr>
            <a:xfrm>
              <a:off x="3593125" y="1547475"/>
              <a:ext cx="91350" cy="137500"/>
            </a:xfrm>
            <a:custGeom>
              <a:avLst/>
              <a:gdLst/>
              <a:ahLst/>
              <a:cxnLst/>
              <a:rect l="l" t="t" r="r" b="b"/>
              <a:pathLst>
                <a:path w="3654" h="5500" fill="none" extrusionOk="0">
                  <a:moveTo>
                    <a:pt x="3654" y="1218"/>
                  </a:moveTo>
                  <a:lnTo>
                    <a:pt x="1886" y="0"/>
                  </a:lnTo>
                  <a:lnTo>
                    <a:pt x="472" y="4478"/>
                  </a:lnTo>
                  <a:cubicBezTo>
                    <a:pt x="79" y="4596"/>
                    <a:pt x="1" y="5067"/>
                    <a:pt x="315" y="5303"/>
                  </a:cubicBezTo>
                  <a:cubicBezTo>
                    <a:pt x="629" y="5499"/>
                    <a:pt x="1061" y="5303"/>
                    <a:pt x="1061" y="4910"/>
                  </a:cubicBezTo>
                  <a:cubicBezTo>
                    <a:pt x="1061" y="4871"/>
                    <a:pt x="1061" y="4832"/>
                    <a:pt x="1022" y="4792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52"/>
            <p:cNvSpPr/>
            <p:nvPr/>
          </p:nvSpPr>
          <p:spPr>
            <a:xfrm>
              <a:off x="3495925" y="988750"/>
              <a:ext cx="663825" cy="664800"/>
            </a:xfrm>
            <a:custGeom>
              <a:avLst/>
              <a:gdLst/>
              <a:ahLst/>
              <a:cxnLst/>
              <a:rect l="l" t="t" r="r" b="b"/>
              <a:pathLst>
                <a:path w="26553" h="26592" fill="none" extrusionOk="0">
                  <a:moveTo>
                    <a:pt x="22860" y="6599"/>
                  </a:moveTo>
                  <a:cubicBezTo>
                    <a:pt x="26552" y="11862"/>
                    <a:pt x="25295" y="19168"/>
                    <a:pt x="19993" y="22860"/>
                  </a:cubicBezTo>
                  <a:cubicBezTo>
                    <a:pt x="14690" y="26591"/>
                    <a:pt x="7424" y="25295"/>
                    <a:pt x="3692" y="20032"/>
                  </a:cubicBezTo>
                  <a:cubicBezTo>
                    <a:pt x="0" y="14729"/>
                    <a:pt x="1257" y="7424"/>
                    <a:pt x="6560" y="3731"/>
                  </a:cubicBezTo>
                  <a:cubicBezTo>
                    <a:pt x="11823" y="0"/>
                    <a:pt x="19129" y="1296"/>
                    <a:pt x="22860" y="6599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52"/>
            <p:cNvSpPr/>
            <p:nvPr/>
          </p:nvSpPr>
          <p:spPr>
            <a:xfrm>
              <a:off x="3461550" y="933750"/>
              <a:ext cx="270050" cy="239625"/>
            </a:xfrm>
            <a:custGeom>
              <a:avLst/>
              <a:gdLst/>
              <a:ahLst/>
              <a:cxnLst/>
              <a:rect l="l" t="t" r="r" b="b"/>
              <a:pathLst>
                <a:path w="10802" h="9585" fill="none" extrusionOk="0">
                  <a:moveTo>
                    <a:pt x="3261" y="1611"/>
                  </a:moveTo>
                  <a:cubicBezTo>
                    <a:pt x="3496" y="904"/>
                    <a:pt x="1847" y="1140"/>
                    <a:pt x="2318" y="1729"/>
                  </a:cubicBezTo>
                  <a:cubicBezTo>
                    <a:pt x="2396" y="1886"/>
                    <a:pt x="2593" y="1964"/>
                    <a:pt x="2750" y="1964"/>
                  </a:cubicBezTo>
                  <a:cubicBezTo>
                    <a:pt x="433" y="3810"/>
                    <a:pt x="0" y="7149"/>
                    <a:pt x="1729" y="9584"/>
                  </a:cubicBezTo>
                  <a:cubicBezTo>
                    <a:pt x="1729" y="9584"/>
                    <a:pt x="5814" y="8210"/>
                    <a:pt x="10802" y="3025"/>
                  </a:cubicBezTo>
                  <a:cubicBezTo>
                    <a:pt x="9074" y="629"/>
                    <a:pt x="5735" y="0"/>
                    <a:pt x="3261" y="161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52"/>
            <p:cNvSpPr/>
            <p:nvPr/>
          </p:nvSpPr>
          <p:spPr>
            <a:xfrm>
              <a:off x="3934850" y="940625"/>
              <a:ext cx="267125" cy="242575"/>
            </a:xfrm>
            <a:custGeom>
              <a:avLst/>
              <a:gdLst/>
              <a:ahLst/>
              <a:cxnLst/>
              <a:rect l="l" t="t" r="r" b="b"/>
              <a:pathLst>
                <a:path w="10685" h="9703" fill="none" extrusionOk="0">
                  <a:moveTo>
                    <a:pt x="8092" y="2043"/>
                  </a:moveTo>
                  <a:cubicBezTo>
                    <a:pt x="8249" y="2043"/>
                    <a:pt x="8445" y="1964"/>
                    <a:pt x="8524" y="1807"/>
                  </a:cubicBezTo>
                  <a:cubicBezTo>
                    <a:pt x="8995" y="1375"/>
                    <a:pt x="7935" y="629"/>
                    <a:pt x="7660" y="1179"/>
                  </a:cubicBezTo>
                  <a:cubicBezTo>
                    <a:pt x="7542" y="1336"/>
                    <a:pt x="7542" y="1493"/>
                    <a:pt x="7581" y="1689"/>
                  </a:cubicBezTo>
                  <a:cubicBezTo>
                    <a:pt x="5146" y="0"/>
                    <a:pt x="1807" y="550"/>
                    <a:pt x="1" y="2907"/>
                  </a:cubicBezTo>
                  <a:cubicBezTo>
                    <a:pt x="4832" y="8210"/>
                    <a:pt x="8878" y="9702"/>
                    <a:pt x="8878" y="9702"/>
                  </a:cubicBezTo>
                  <a:cubicBezTo>
                    <a:pt x="10684" y="7345"/>
                    <a:pt x="10331" y="3968"/>
                    <a:pt x="8092" y="2043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5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extrusionOk="0">
                  <a:moveTo>
                    <a:pt x="668" y="1"/>
                  </a:moveTo>
                  <a:lnTo>
                    <a:pt x="0" y="629"/>
                  </a:lnTo>
                  <a:lnTo>
                    <a:pt x="236" y="904"/>
                  </a:lnTo>
                  <a:lnTo>
                    <a:pt x="904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5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fill="none" extrusionOk="0">
                  <a:moveTo>
                    <a:pt x="668" y="1"/>
                  </a:moveTo>
                  <a:lnTo>
                    <a:pt x="904" y="276"/>
                  </a:lnTo>
                  <a:lnTo>
                    <a:pt x="236" y="904"/>
                  </a:lnTo>
                  <a:lnTo>
                    <a:pt x="0" y="62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5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extrusionOk="0">
                  <a:moveTo>
                    <a:pt x="668" y="1"/>
                  </a:moveTo>
                  <a:lnTo>
                    <a:pt x="1" y="629"/>
                  </a:lnTo>
                  <a:lnTo>
                    <a:pt x="276" y="904"/>
                  </a:lnTo>
                  <a:lnTo>
                    <a:pt x="943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5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fill="none" extrusionOk="0">
                  <a:moveTo>
                    <a:pt x="668" y="1"/>
                  </a:moveTo>
                  <a:lnTo>
                    <a:pt x="943" y="276"/>
                  </a:lnTo>
                  <a:lnTo>
                    <a:pt x="276" y="904"/>
                  </a:lnTo>
                  <a:lnTo>
                    <a:pt x="1" y="62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5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extrusionOk="0">
                  <a:moveTo>
                    <a:pt x="236" y="1"/>
                  </a:moveTo>
                  <a:lnTo>
                    <a:pt x="0" y="276"/>
                  </a:lnTo>
                  <a:lnTo>
                    <a:pt x="629" y="943"/>
                  </a:lnTo>
                  <a:lnTo>
                    <a:pt x="904" y="6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5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fill="none" extrusionOk="0">
                  <a:moveTo>
                    <a:pt x="904" y="668"/>
                  </a:moveTo>
                  <a:lnTo>
                    <a:pt x="629" y="943"/>
                  </a:lnTo>
                  <a:lnTo>
                    <a:pt x="0" y="276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5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275" y="0"/>
                  </a:moveTo>
                  <a:lnTo>
                    <a:pt x="0" y="275"/>
                  </a:lnTo>
                  <a:lnTo>
                    <a:pt x="668" y="904"/>
                  </a:lnTo>
                  <a:lnTo>
                    <a:pt x="904" y="668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5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fill="none" extrusionOk="0">
                  <a:moveTo>
                    <a:pt x="904" y="668"/>
                  </a:moveTo>
                  <a:lnTo>
                    <a:pt x="668" y="904"/>
                  </a:lnTo>
                  <a:lnTo>
                    <a:pt x="0" y="275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5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extrusionOk="0">
                  <a:moveTo>
                    <a:pt x="40" y="1"/>
                  </a:moveTo>
                  <a:lnTo>
                    <a:pt x="1" y="354"/>
                  </a:lnTo>
                  <a:lnTo>
                    <a:pt x="944" y="354"/>
                  </a:lnTo>
                  <a:lnTo>
                    <a:pt x="944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fill="none" extrusionOk="0">
                  <a:moveTo>
                    <a:pt x="944" y="1"/>
                  </a:moveTo>
                  <a:lnTo>
                    <a:pt x="944" y="354"/>
                  </a:lnTo>
                  <a:lnTo>
                    <a:pt x="1" y="354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extrusionOk="0">
                  <a:moveTo>
                    <a:pt x="1" y="0"/>
                  </a:moveTo>
                  <a:lnTo>
                    <a:pt x="1" y="354"/>
                  </a:lnTo>
                  <a:lnTo>
                    <a:pt x="904" y="354"/>
                  </a:lnTo>
                  <a:lnTo>
                    <a:pt x="944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fill="none" extrusionOk="0">
                  <a:moveTo>
                    <a:pt x="944" y="0"/>
                  </a:moveTo>
                  <a:lnTo>
                    <a:pt x="904" y="354"/>
                  </a:lnTo>
                  <a:lnTo>
                    <a:pt x="1" y="3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extrusionOk="0">
                  <a:moveTo>
                    <a:pt x="0" y="0"/>
                  </a:moveTo>
                  <a:lnTo>
                    <a:pt x="0" y="943"/>
                  </a:lnTo>
                  <a:lnTo>
                    <a:pt x="354" y="943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fill="none" extrusionOk="0">
                  <a:moveTo>
                    <a:pt x="0" y="0"/>
                  </a:moveTo>
                  <a:lnTo>
                    <a:pt x="393" y="0"/>
                  </a:lnTo>
                  <a:lnTo>
                    <a:pt x="354" y="943"/>
                  </a:lnTo>
                  <a:lnTo>
                    <a:pt x="0" y="9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extrusionOk="0">
                  <a:moveTo>
                    <a:pt x="40" y="1"/>
                  </a:moveTo>
                  <a:lnTo>
                    <a:pt x="0" y="904"/>
                  </a:lnTo>
                  <a:lnTo>
                    <a:pt x="393" y="90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fill="none" extrusionOk="0">
                  <a:moveTo>
                    <a:pt x="40" y="1"/>
                  </a:moveTo>
                  <a:lnTo>
                    <a:pt x="393" y="1"/>
                  </a:lnTo>
                  <a:lnTo>
                    <a:pt x="393" y="904"/>
                  </a:lnTo>
                  <a:lnTo>
                    <a:pt x="0" y="90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2"/>
            <p:cNvSpPr/>
            <p:nvPr/>
          </p:nvSpPr>
          <p:spPr>
            <a:xfrm>
              <a:off x="3818000" y="1142900"/>
              <a:ext cx="24575" cy="178750"/>
            </a:xfrm>
            <a:custGeom>
              <a:avLst/>
              <a:gdLst/>
              <a:ahLst/>
              <a:cxnLst/>
              <a:rect l="l" t="t" r="r" b="b"/>
              <a:pathLst>
                <a:path w="983" h="7150" extrusionOk="0">
                  <a:moveTo>
                    <a:pt x="511" y="1"/>
                  </a:moveTo>
                  <a:lnTo>
                    <a:pt x="0" y="943"/>
                  </a:lnTo>
                  <a:lnTo>
                    <a:pt x="236" y="7149"/>
                  </a:lnTo>
                  <a:lnTo>
                    <a:pt x="550" y="7149"/>
                  </a:lnTo>
                  <a:lnTo>
                    <a:pt x="982" y="943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2"/>
            <p:cNvSpPr/>
            <p:nvPr/>
          </p:nvSpPr>
          <p:spPr>
            <a:xfrm>
              <a:off x="3683475" y="1307875"/>
              <a:ext cx="144375" cy="23600"/>
            </a:xfrm>
            <a:custGeom>
              <a:avLst/>
              <a:gdLst/>
              <a:ahLst/>
              <a:cxnLst/>
              <a:rect l="l" t="t" r="r" b="b"/>
              <a:pathLst>
                <a:path w="5775" h="944" extrusionOk="0">
                  <a:moveTo>
                    <a:pt x="747" y="0"/>
                  </a:moveTo>
                  <a:lnTo>
                    <a:pt x="0" y="472"/>
                  </a:lnTo>
                  <a:lnTo>
                    <a:pt x="747" y="943"/>
                  </a:lnTo>
                  <a:lnTo>
                    <a:pt x="5774" y="707"/>
                  </a:lnTo>
                  <a:lnTo>
                    <a:pt x="5774" y="550"/>
                  </a:lnTo>
                  <a:lnTo>
                    <a:pt x="5774" y="393"/>
                  </a:lnTo>
                  <a:lnTo>
                    <a:pt x="74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1" name="Google Shape;521;p52"/>
          <p:cNvGrpSpPr/>
          <p:nvPr/>
        </p:nvGrpSpPr>
        <p:grpSpPr>
          <a:xfrm rot="-1089636">
            <a:off x="7561367" y="1000152"/>
            <a:ext cx="1190314" cy="1776944"/>
            <a:chOff x="-1620025" y="4285375"/>
            <a:chExt cx="412450" cy="615700"/>
          </a:xfrm>
        </p:grpSpPr>
        <p:sp>
          <p:nvSpPr>
            <p:cNvPr id="522" name="Google Shape;522;p52"/>
            <p:cNvSpPr/>
            <p:nvPr/>
          </p:nvSpPr>
          <p:spPr>
            <a:xfrm>
              <a:off x="-1620025" y="4285375"/>
              <a:ext cx="412450" cy="472350"/>
            </a:xfrm>
            <a:custGeom>
              <a:avLst/>
              <a:gdLst/>
              <a:ahLst/>
              <a:cxnLst/>
              <a:rect l="l" t="t" r="r" b="b"/>
              <a:pathLst>
                <a:path w="16498" h="18894" fill="none" extrusionOk="0">
                  <a:moveTo>
                    <a:pt x="16498" y="8838"/>
                  </a:moveTo>
                  <a:cubicBezTo>
                    <a:pt x="16498" y="3575"/>
                    <a:pt x="11234" y="0"/>
                    <a:pt x="6364" y="1886"/>
                  </a:cubicBezTo>
                  <a:cubicBezTo>
                    <a:pt x="1454" y="3771"/>
                    <a:pt x="1" y="9977"/>
                    <a:pt x="3536" y="13826"/>
                  </a:cubicBezTo>
                  <a:cubicBezTo>
                    <a:pt x="3771" y="16693"/>
                    <a:pt x="6167" y="18893"/>
                    <a:pt x="9035" y="18893"/>
                  </a:cubicBezTo>
                  <a:cubicBezTo>
                    <a:pt x="11902" y="18893"/>
                    <a:pt x="14298" y="16693"/>
                    <a:pt x="14534" y="13826"/>
                  </a:cubicBezTo>
                  <a:cubicBezTo>
                    <a:pt x="15791" y="12451"/>
                    <a:pt x="16498" y="10684"/>
                    <a:pt x="16498" y="8838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2"/>
            <p:cNvSpPr/>
            <p:nvPr/>
          </p:nvSpPr>
          <p:spPr>
            <a:xfrm>
              <a:off x="-1487450" y="4721350"/>
              <a:ext cx="186600" cy="152225"/>
            </a:xfrm>
            <a:custGeom>
              <a:avLst/>
              <a:gdLst/>
              <a:ahLst/>
              <a:cxnLst/>
              <a:rect l="l" t="t" r="r" b="b"/>
              <a:pathLst>
                <a:path w="7464" h="6089" fill="none" extrusionOk="0">
                  <a:moveTo>
                    <a:pt x="0" y="1"/>
                  </a:moveTo>
                  <a:lnTo>
                    <a:pt x="393" y="3771"/>
                  </a:lnTo>
                  <a:cubicBezTo>
                    <a:pt x="393" y="3771"/>
                    <a:pt x="3967" y="6089"/>
                    <a:pt x="7149" y="3536"/>
                  </a:cubicBezTo>
                  <a:lnTo>
                    <a:pt x="7463" y="1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2"/>
            <p:cNvSpPr/>
            <p:nvPr/>
          </p:nvSpPr>
          <p:spPr>
            <a:xfrm>
              <a:off x="-1451125" y="4827400"/>
              <a:ext cx="113925" cy="73675"/>
            </a:xfrm>
            <a:custGeom>
              <a:avLst/>
              <a:gdLst/>
              <a:ahLst/>
              <a:cxnLst/>
              <a:rect l="l" t="t" r="r" b="b"/>
              <a:pathLst>
                <a:path w="4557" h="2947" fill="none" extrusionOk="0">
                  <a:moveTo>
                    <a:pt x="1" y="40"/>
                  </a:moveTo>
                  <a:lnTo>
                    <a:pt x="158" y="1493"/>
                  </a:lnTo>
                  <a:cubicBezTo>
                    <a:pt x="158" y="1493"/>
                    <a:pt x="2397" y="2947"/>
                    <a:pt x="4400" y="1336"/>
                  </a:cubicBezTo>
                  <a:lnTo>
                    <a:pt x="4557" y="1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2"/>
            <p:cNvSpPr/>
            <p:nvPr/>
          </p:nvSpPr>
          <p:spPr>
            <a:xfrm>
              <a:off x="-1481575" y="4780275"/>
              <a:ext cx="174825" cy="67775"/>
            </a:xfrm>
            <a:custGeom>
              <a:avLst/>
              <a:gdLst/>
              <a:ahLst/>
              <a:cxnLst/>
              <a:rect l="l" t="t" r="r" b="b"/>
              <a:pathLst>
                <a:path w="6993" h="2711" fill="none" extrusionOk="0">
                  <a:moveTo>
                    <a:pt x="1" y="0"/>
                  </a:moveTo>
                  <a:cubicBezTo>
                    <a:pt x="1" y="0"/>
                    <a:pt x="3457" y="2711"/>
                    <a:pt x="6992" y="0"/>
                  </a:cubicBez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2"/>
            <p:cNvSpPr/>
            <p:nvPr/>
          </p:nvSpPr>
          <p:spPr>
            <a:xfrm>
              <a:off x="-1480575" y="4589775"/>
              <a:ext cx="172850" cy="165000"/>
            </a:xfrm>
            <a:custGeom>
              <a:avLst/>
              <a:gdLst/>
              <a:ahLst/>
              <a:cxnLst/>
              <a:rect l="l" t="t" r="r" b="b"/>
              <a:pathLst>
                <a:path w="6914" h="6600" fill="none" extrusionOk="0">
                  <a:moveTo>
                    <a:pt x="2239" y="6599"/>
                  </a:moveTo>
                  <a:lnTo>
                    <a:pt x="1650" y="629"/>
                  </a:lnTo>
                  <a:cubicBezTo>
                    <a:pt x="1532" y="197"/>
                    <a:pt x="1100" y="0"/>
                    <a:pt x="746" y="158"/>
                  </a:cubicBezTo>
                  <a:cubicBezTo>
                    <a:pt x="0" y="393"/>
                    <a:pt x="0" y="1572"/>
                    <a:pt x="825" y="1925"/>
                  </a:cubicBezTo>
                  <a:cubicBezTo>
                    <a:pt x="1571" y="2121"/>
                    <a:pt x="2318" y="2200"/>
                    <a:pt x="3103" y="2200"/>
                  </a:cubicBezTo>
                  <a:lnTo>
                    <a:pt x="2946" y="1847"/>
                  </a:lnTo>
                  <a:cubicBezTo>
                    <a:pt x="2710" y="1414"/>
                    <a:pt x="2750" y="943"/>
                    <a:pt x="2985" y="550"/>
                  </a:cubicBezTo>
                  <a:cubicBezTo>
                    <a:pt x="3378" y="79"/>
                    <a:pt x="4517" y="433"/>
                    <a:pt x="3967" y="1847"/>
                  </a:cubicBezTo>
                  <a:lnTo>
                    <a:pt x="3810" y="2200"/>
                  </a:lnTo>
                  <a:cubicBezTo>
                    <a:pt x="4556" y="2200"/>
                    <a:pt x="5342" y="2121"/>
                    <a:pt x="6088" y="1925"/>
                  </a:cubicBezTo>
                  <a:cubicBezTo>
                    <a:pt x="6874" y="1572"/>
                    <a:pt x="6913" y="393"/>
                    <a:pt x="6167" y="158"/>
                  </a:cubicBezTo>
                  <a:cubicBezTo>
                    <a:pt x="5774" y="0"/>
                    <a:pt x="5342" y="197"/>
                    <a:pt x="5264" y="629"/>
                  </a:cubicBezTo>
                  <a:lnTo>
                    <a:pt x="4635" y="6599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2"/>
            <p:cNvSpPr/>
            <p:nvPr/>
          </p:nvSpPr>
          <p:spPr>
            <a:xfrm>
              <a:off x="-1394175" y="4415975"/>
              <a:ext cx="25" cy="56975"/>
            </a:xfrm>
            <a:custGeom>
              <a:avLst/>
              <a:gdLst/>
              <a:ahLst/>
              <a:cxnLst/>
              <a:rect l="l" t="t" r="r" b="b"/>
              <a:pathLst>
                <a:path w="1" h="2279" fill="none" extrusionOk="0">
                  <a:moveTo>
                    <a:pt x="1" y="2278"/>
                  </a:moveTo>
                  <a:lnTo>
                    <a:pt x="1" y="0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2"/>
            <p:cNvSpPr/>
            <p:nvPr/>
          </p:nvSpPr>
          <p:spPr>
            <a:xfrm>
              <a:off x="-1312675" y="4453275"/>
              <a:ext cx="19675" cy="38325"/>
            </a:xfrm>
            <a:custGeom>
              <a:avLst/>
              <a:gdLst/>
              <a:ahLst/>
              <a:cxnLst/>
              <a:rect l="l" t="t" r="r" b="b"/>
              <a:pathLst>
                <a:path w="787" h="1533" fill="none" extrusionOk="0">
                  <a:moveTo>
                    <a:pt x="1" y="1533"/>
                  </a:moveTo>
                  <a:lnTo>
                    <a:pt x="786" y="1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52"/>
            <p:cNvSpPr/>
            <p:nvPr/>
          </p:nvSpPr>
          <p:spPr>
            <a:xfrm>
              <a:off x="-1498250" y="4453275"/>
              <a:ext cx="20650" cy="38325"/>
            </a:xfrm>
            <a:custGeom>
              <a:avLst/>
              <a:gdLst/>
              <a:ahLst/>
              <a:cxnLst/>
              <a:rect l="l" t="t" r="r" b="b"/>
              <a:pathLst>
                <a:path w="826" h="1533" fill="none" extrusionOk="0">
                  <a:moveTo>
                    <a:pt x="825" y="1533"/>
                  </a:moveTo>
                  <a:lnTo>
                    <a:pt x="0" y="1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1117A32B-62D4-48BC-8F33-FA5E2FE81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500" y="123175"/>
            <a:ext cx="9144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279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1"/>
          <p:cNvSpPr txBox="1">
            <a:spLocks noGrp="1"/>
          </p:cNvSpPr>
          <p:nvPr>
            <p:ph type="subTitle" idx="1"/>
          </p:nvPr>
        </p:nvSpPr>
        <p:spPr>
          <a:xfrm>
            <a:off x="1261200" y="965875"/>
            <a:ext cx="64428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altLang="en-US" sz="2200" dirty="0"/>
              <a:t>	PE – come to school on a Tuesday and Friday in PE kit.  Prepare for all weathers.</a:t>
            </a:r>
          </a:p>
          <a:p>
            <a:pPr algn="l">
              <a:spcBef>
                <a:spcPct val="0"/>
              </a:spcBef>
              <a:buFontTx/>
              <a:buNone/>
            </a:pPr>
            <a:endParaRPr lang="en-GB" altLang="en-US" sz="2200" dirty="0"/>
          </a:p>
          <a:p>
            <a:pPr algn="l">
              <a:spcBef>
                <a:spcPct val="0"/>
              </a:spcBef>
              <a:buFontTx/>
              <a:buNone/>
            </a:pPr>
            <a:r>
              <a:rPr lang="en-GB" altLang="en-US" sz="2200" dirty="0"/>
              <a:t>	We will go to the Environmental area on some Fridays. Please provide a puddle suit and wellies that be kept in school (ideally)</a:t>
            </a:r>
          </a:p>
          <a:p>
            <a:pPr algn="l">
              <a:spcBef>
                <a:spcPct val="0"/>
              </a:spcBef>
              <a:buFontTx/>
              <a:buNone/>
            </a:pPr>
            <a:endParaRPr lang="en-GB" altLang="en-US" sz="2200" dirty="0"/>
          </a:p>
          <a:p>
            <a:pPr algn="l">
              <a:spcBef>
                <a:spcPct val="0"/>
              </a:spcBef>
              <a:buFontTx/>
              <a:buNone/>
            </a:pPr>
            <a:r>
              <a:rPr lang="en-GB" altLang="en-US" sz="2200" dirty="0"/>
              <a:t>	Change of reading books – this will happen on a Wednesday. </a:t>
            </a:r>
          </a:p>
        </p:txBody>
      </p:sp>
      <p:sp>
        <p:nvSpPr>
          <p:cNvPr id="467" name="Google Shape;467;p51"/>
          <p:cNvSpPr txBox="1">
            <a:spLocks noGrp="1"/>
          </p:cNvSpPr>
          <p:nvPr>
            <p:ph type="title"/>
          </p:nvPr>
        </p:nvSpPr>
        <p:spPr>
          <a:xfrm>
            <a:off x="262950" y="308684"/>
            <a:ext cx="7966500" cy="6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altLang="en-US" sz="5400" dirty="0">
                <a:solidFill>
                  <a:schemeClr val="tx2"/>
                </a:solidFill>
              </a:rPr>
              <a:t>Weekly plans</a:t>
            </a:r>
            <a:endParaRPr lang="en-GB" sz="5400" dirty="0">
              <a:solidFill>
                <a:schemeClr val="tx2"/>
              </a:solidFill>
            </a:endParaRPr>
          </a:p>
        </p:txBody>
      </p:sp>
      <p:sp>
        <p:nvSpPr>
          <p:cNvPr id="468" name="Google Shape;468;p51"/>
          <p:cNvSpPr/>
          <p:nvPr/>
        </p:nvSpPr>
        <p:spPr>
          <a:xfrm>
            <a:off x="7704000" y="3826869"/>
            <a:ext cx="1389266" cy="1008790"/>
          </a:xfrm>
          <a:custGeom>
            <a:avLst/>
            <a:gdLst/>
            <a:ahLst/>
            <a:cxnLst/>
            <a:rect l="l" t="t" r="r" b="b"/>
            <a:pathLst>
              <a:path w="31139" h="22611" extrusionOk="0">
                <a:moveTo>
                  <a:pt x="20050" y="1417"/>
                </a:moveTo>
                <a:lnTo>
                  <a:pt x="20325" y="1532"/>
                </a:lnTo>
                <a:lnTo>
                  <a:pt x="20599" y="1646"/>
                </a:lnTo>
                <a:lnTo>
                  <a:pt x="21171" y="1920"/>
                </a:lnTo>
                <a:lnTo>
                  <a:pt x="22222" y="2606"/>
                </a:lnTo>
                <a:lnTo>
                  <a:pt x="22680" y="3018"/>
                </a:lnTo>
                <a:lnTo>
                  <a:pt x="22039" y="3292"/>
                </a:lnTo>
                <a:lnTo>
                  <a:pt x="20668" y="3566"/>
                </a:lnTo>
                <a:lnTo>
                  <a:pt x="19959" y="3589"/>
                </a:lnTo>
                <a:lnTo>
                  <a:pt x="19319" y="3589"/>
                </a:lnTo>
                <a:lnTo>
                  <a:pt x="18222" y="3498"/>
                </a:lnTo>
                <a:lnTo>
                  <a:pt x="17513" y="3361"/>
                </a:lnTo>
                <a:lnTo>
                  <a:pt x="17193" y="3246"/>
                </a:lnTo>
                <a:lnTo>
                  <a:pt x="17993" y="2926"/>
                </a:lnTo>
                <a:lnTo>
                  <a:pt x="19136" y="2263"/>
                </a:lnTo>
                <a:lnTo>
                  <a:pt x="19776" y="1715"/>
                </a:lnTo>
                <a:lnTo>
                  <a:pt x="20050" y="1417"/>
                </a:lnTo>
                <a:close/>
                <a:moveTo>
                  <a:pt x="13832" y="5578"/>
                </a:moveTo>
                <a:lnTo>
                  <a:pt x="13489" y="5944"/>
                </a:lnTo>
                <a:lnTo>
                  <a:pt x="12666" y="6539"/>
                </a:lnTo>
                <a:lnTo>
                  <a:pt x="11249" y="7179"/>
                </a:lnTo>
                <a:lnTo>
                  <a:pt x="10288" y="7453"/>
                </a:lnTo>
                <a:lnTo>
                  <a:pt x="9100" y="7750"/>
                </a:lnTo>
                <a:lnTo>
                  <a:pt x="6699" y="8025"/>
                </a:lnTo>
                <a:lnTo>
                  <a:pt x="5487" y="8025"/>
                </a:lnTo>
                <a:lnTo>
                  <a:pt x="5808" y="7202"/>
                </a:lnTo>
                <a:lnTo>
                  <a:pt x="6219" y="6401"/>
                </a:lnTo>
                <a:lnTo>
                  <a:pt x="6699" y="6470"/>
                </a:lnTo>
                <a:lnTo>
                  <a:pt x="7728" y="6493"/>
                </a:lnTo>
                <a:lnTo>
                  <a:pt x="9260" y="6333"/>
                </a:lnTo>
                <a:lnTo>
                  <a:pt x="10243" y="6196"/>
                </a:lnTo>
                <a:lnTo>
                  <a:pt x="12049" y="5944"/>
                </a:lnTo>
                <a:lnTo>
                  <a:pt x="13832" y="5578"/>
                </a:lnTo>
                <a:close/>
                <a:moveTo>
                  <a:pt x="25172" y="6996"/>
                </a:moveTo>
                <a:lnTo>
                  <a:pt x="25514" y="8002"/>
                </a:lnTo>
                <a:lnTo>
                  <a:pt x="25743" y="9053"/>
                </a:lnTo>
                <a:lnTo>
                  <a:pt x="24714" y="9373"/>
                </a:lnTo>
                <a:lnTo>
                  <a:pt x="22657" y="9671"/>
                </a:lnTo>
                <a:lnTo>
                  <a:pt x="21605" y="9716"/>
                </a:lnTo>
                <a:lnTo>
                  <a:pt x="21079" y="9716"/>
                </a:lnTo>
                <a:lnTo>
                  <a:pt x="19182" y="9648"/>
                </a:lnTo>
                <a:lnTo>
                  <a:pt x="17993" y="9533"/>
                </a:lnTo>
                <a:lnTo>
                  <a:pt x="17604" y="9442"/>
                </a:lnTo>
                <a:lnTo>
                  <a:pt x="18633" y="9236"/>
                </a:lnTo>
                <a:lnTo>
                  <a:pt x="19616" y="9053"/>
                </a:lnTo>
                <a:lnTo>
                  <a:pt x="20599" y="8825"/>
                </a:lnTo>
                <a:lnTo>
                  <a:pt x="21582" y="8573"/>
                </a:lnTo>
                <a:lnTo>
                  <a:pt x="22520" y="8299"/>
                </a:lnTo>
                <a:lnTo>
                  <a:pt x="23914" y="7750"/>
                </a:lnTo>
                <a:lnTo>
                  <a:pt x="24783" y="7270"/>
                </a:lnTo>
                <a:lnTo>
                  <a:pt x="25172" y="6996"/>
                </a:lnTo>
                <a:close/>
                <a:moveTo>
                  <a:pt x="26406" y="8619"/>
                </a:moveTo>
                <a:lnTo>
                  <a:pt x="26726" y="8733"/>
                </a:lnTo>
                <a:lnTo>
                  <a:pt x="27183" y="9008"/>
                </a:lnTo>
                <a:lnTo>
                  <a:pt x="27389" y="9373"/>
                </a:lnTo>
                <a:lnTo>
                  <a:pt x="27389" y="9785"/>
                </a:lnTo>
                <a:lnTo>
                  <a:pt x="27298" y="10014"/>
                </a:lnTo>
                <a:lnTo>
                  <a:pt x="27183" y="10242"/>
                </a:lnTo>
                <a:lnTo>
                  <a:pt x="26886" y="10608"/>
                </a:lnTo>
                <a:lnTo>
                  <a:pt x="26703" y="10768"/>
                </a:lnTo>
                <a:lnTo>
                  <a:pt x="26612" y="9693"/>
                </a:lnTo>
                <a:lnTo>
                  <a:pt x="26406" y="8619"/>
                </a:lnTo>
                <a:close/>
                <a:moveTo>
                  <a:pt x="15684" y="663"/>
                </a:moveTo>
                <a:lnTo>
                  <a:pt x="17307" y="755"/>
                </a:lnTo>
                <a:lnTo>
                  <a:pt x="18885" y="1052"/>
                </a:lnTo>
                <a:lnTo>
                  <a:pt x="19639" y="1280"/>
                </a:lnTo>
                <a:lnTo>
                  <a:pt x="18976" y="1669"/>
                </a:lnTo>
                <a:lnTo>
                  <a:pt x="18336" y="2058"/>
                </a:lnTo>
                <a:lnTo>
                  <a:pt x="17376" y="2515"/>
                </a:lnTo>
                <a:lnTo>
                  <a:pt x="16415" y="2904"/>
                </a:lnTo>
                <a:lnTo>
                  <a:pt x="16278" y="2972"/>
                </a:lnTo>
                <a:lnTo>
                  <a:pt x="16233" y="3269"/>
                </a:lnTo>
                <a:lnTo>
                  <a:pt x="16324" y="3384"/>
                </a:lnTo>
                <a:lnTo>
                  <a:pt x="16667" y="3658"/>
                </a:lnTo>
                <a:lnTo>
                  <a:pt x="17467" y="4001"/>
                </a:lnTo>
                <a:lnTo>
                  <a:pt x="18793" y="4229"/>
                </a:lnTo>
                <a:lnTo>
                  <a:pt x="19639" y="4275"/>
                </a:lnTo>
                <a:lnTo>
                  <a:pt x="20576" y="4275"/>
                </a:lnTo>
                <a:lnTo>
                  <a:pt x="21902" y="4047"/>
                </a:lnTo>
                <a:lnTo>
                  <a:pt x="22771" y="3749"/>
                </a:lnTo>
                <a:lnTo>
                  <a:pt x="23183" y="3544"/>
                </a:lnTo>
                <a:lnTo>
                  <a:pt x="23754" y="4229"/>
                </a:lnTo>
                <a:lnTo>
                  <a:pt x="24669" y="5761"/>
                </a:lnTo>
                <a:lnTo>
                  <a:pt x="25034" y="6607"/>
                </a:lnTo>
                <a:lnTo>
                  <a:pt x="24074" y="6996"/>
                </a:lnTo>
                <a:lnTo>
                  <a:pt x="22177" y="7727"/>
                </a:lnTo>
                <a:lnTo>
                  <a:pt x="21171" y="8025"/>
                </a:lnTo>
                <a:lnTo>
                  <a:pt x="20028" y="8299"/>
                </a:lnTo>
                <a:lnTo>
                  <a:pt x="18862" y="8550"/>
                </a:lnTo>
                <a:lnTo>
                  <a:pt x="17879" y="8710"/>
                </a:lnTo>
                <a:lnTo>
                  <a:pt x="16964" y="9008"/>
                </a:lnTo>
                <a:lnTo>
                  <a:pt x="16873" y="9053"/>
                </a:lnTo>
                <a:lnTo>
                  <a:pt x="16758" y="9236"/>
                </a:lnTo>
                <a:lnTo>
                  <a:pt x="16758" y="9328"/>
                </a:lnTo>
                <a:lnTo>
                  <a:pt x="16804" y="9533"/>
                </a:lnTo>
                <a:lnTo>
                  <a:pt x="17056" y="9831"/>
                </a:lnTo>
                <a:lnTo>
                  <a:pt x="17741" y="10151"/>
                </a:lnTo>
                <a:lnTo>
                  <a:pt x="19639" y="10356"/>
                </a:lnTo>
                <a:lnTo>
                  <a:pt x="20439" y="10356"/>
                </a:lnTo>
                <a:lnTo>
                  <a:pt x="21811" y="10379"/>
                </a:lnTo>
                <a:lnTo>
                  <a:pt x="23846" y="10151"/>
                </a:lnTo>
                <a:lnTo>
                  <a:pt x="25172" y="9876"/>
                </a:lnTo>
                <a:lnTo>
                  <a:pt x="25835" y="9648"/>
                </a:lnTo>
                <a:lnTo>
                  <a:pt x="25926" y="10425"/>
                </a:lnTo>
                <a:lnTo>
                  <a:pt x="25972" y="11202"/>
                </a:lnTo>
                <a:lnTo>
                  <a:pt x="25629" y="11339"/>
                </a:lnTo>
                <a:lnTo>
                  <a:pt x="25286" y="11477"/>
                </a:lnTo>
                <a:lnTo>
                  <a:pt x="23846" y="12002"/>
                </a:lnTo>
                <a:lnTo>
                  <a:pt x="22360" y="12414"/>
                </a:lnTo>
                <a:lnTo>
                  <a:pt x="20805" y="12803"/>
                </a:lnTo>
                <a:lnTo>
                  <a:pt x="17627" y="13351"/>
                </a:lnTo>
                <a:lnTo>
                  <a:pt x="16027" y="13534"/>
                </a:lnTo>
                <a:lnTo>
                  <a:pt x="14312" y="13694"/>
                </a:lnTo>
                <a:lnTo>
                  <a:pt x="12598" y="13786"/>
                </a:lnTo>
                <a:lnTo>
                  <a:pt x="13489" y="13237"/>
                </a:lnTo>
                <a:lnTo>
                  <a:pt x="14289" y="12597"/>
                </a:lnTo>
                <a:lnTo>
                  <a:pt x="14358" y="12528"/>
                </a:lnTo>
                <a:lnTo>
                  <a:pt x="14404" y="12345"/>
                </a:lnTo>
                <a:lnTo>
                  <a:pt x="14335" y="12185"/>
                </a:lnTo>
                <a:lnTo>
                  <a:pt x="14198" y="12094"/>
                </a:lnTo>
                <a:lnTo>
                  <a:pt x="14084" y="12094"/>
                </a:lnTo>
                <a:lnTo>
                  <a:pt x="12986" y="12185"/>
                </a:lnTo>
                <a:lnTo>
                  <a:pt x="10791" y="12254"/>
                </a:lnTo>
                <a:lnTo>
                  <a:pt x="8642" y="12163"/>
                </a:lnTo>
                <a:lnTo>
                  <a:pt x="6471" y="11911"/>
                </a:lnTo>
                <a:lnTo>
                  <a:pt x="5373" y="11705"/>
                </a:lnTo>
                <a:lnTo>
                  <a:pt x="5259" y="10928"/>
                </a:lnTo>
                <a:lnTo>
                  <a:pt x="5213" y="9419"/>
                </a:lnTo>
                <a:lnTo>
                  <a:pt x="5282" y="8665"/>
                </a:lnTo>
                <a:lnTo>
                  <a:pt x="6539" y="8710"/>
                </a:lnTo>
                <a:lnTo>
                  <a:pt x="8460" y="8527"/>
                </a:lnTo>
                <a:lnTo>
                  <a:pt x="9740" y="8276"/>
                </a:lnTo>
                <a:lnTo>
                  <a:pt x="10974" y="7887"/>
                </a:lnTo>
                <a:lnTo>
                  <a:pt x="12140" y="7362"/>
                </a:lnTo>
                <a:lnTo>
                  <a:pt x="13192" y="6676"/>
                </a:lnTo>
                <a:lnTo>
                  <a:pt x="14129" y="5830"/>
                </a:lnTo>
                <a:lnTo>
                  <a:pt x="14541" y="5350"/>
                </a:lnTo>
                <a:lnTo>
                  <a:pt x="14609" y="5190"/>
                </a:lnTo>
                <a:lnTo>
                  <a:pt x="14449" y="4984"/>
                </a:lnTo>
                <a:lnTo>
                  <a:pt x="14289" y="5007"/>
                </a:lnTo>
                <a:lnTo>
                  <a:pt x="13238" y="5235"/>
                </a:lnTo>
                <a:lnTo>
                  <a:pt x="11089" y="5601"/>
                </a:lnTo>
                <a:lnTo>
                  <a:pt x="10014" y="5738"/>
                </a:lnTo>
                <a:lnTo>
                  <a:pt x="8231" y="5876"/>
                </a:lnTo>
                <a:lnTo>
                  <a:pt x="6425" y="6013"/>
                </a:lnTo>
                <a:lnTo>
                  <a:pt x="7019" y="5075"/>
                </a:lnTo>
                <a:lnTo>
                  <a:pt x="8071" y="3818"/>
                </a:lnTo>
                <a:lnTo>
                  <a:pt x="8871" y="3086"/>
                </a:lnTo>
                <a:lnTo>
                  <a:pt x="9740" y="2423"/>
                </a:lnTo>
                <a:lnTo>
                  <a:pt x="10677" y="1852"/>
                </a:lnTo>
                <a:lnTo>
                  <a:pt x="11706" y="1395"/>
                </a:lnTo>
                <a:lnTo>
                  <a:pt x="12758" y="1029"/>
                </a:lnTo>
                <a:lnTo>
                  <a:pt x="13329" y="915"/>
                </a:lnTo>
                <a:lnTo>
                  <a:pt x="14106" y="777"/>
                </a:lnTo>
                <a:lnTo>
                  <a:pt x="15684" y="663"/>
                </a:lnTo>
                <a:close/>
                <a:moveTo>
                  <a:pt x="4893" y="12528"/>
                </a:moveTo>
                <a:lnTo>
                  <a:pt x="5007" y="13237"/>
                </a:lnTo>
                <a:lnTo>
                  <a:pt x="5190" y="13946"/>
                </a:lnTo>
                <a:lnTo>
                  <a:pt x="4916" y="13946"/>
                </a:lnTo>
                <a:lnTo>
                  <a:pt x="4642" y="13809"/>
                </a:lnTo>
                <a:lnTo>
                  <a:pt x="4482" y="13557"/>
                </a:lnTo>
                <a:lnTo>
                  <a:pt x="4482" y="13168"/>
                </a:lnTo>
                <a:lnTo>
                  <a:pt x="4527" y="12917"/>
                </a:lnTo>
                <a:lnTo>
                  <a:pt x="4710" y="12711"/>
                </a:lnTo>
                <a:lnTo>
                  <a:pt x="4893" y="12528"/>
                </a:lnTo>
                <a:close/>
                <a:moveTo>
                  <a:pt x="5465" y="12163"/>
                </a:moveTo>
                <a:lnTo>
                  <a:pt x="6402" y="12437"/>
                </a:lnTo>
                <a:lnTo>
                  <a:pt x="8299" y="12757"/>
                </a:lnTo>
                <a:lnTo>
                  <a:pt x="10197" y="12894"/>
                </a:lnTo>
                <a:lnTo>
                  <a:pt x="12117" y="12871"/>
                </a:lnTo>
                <a:lnTo>
                  <a:pt x="13078" y="12780"/>
                </a:lnTo>
                <a:lnTo>
                  <a:pt x="12186" y="13306"/>
                </a:lnTo>
                <a:lnTo>
                  <a:pt x="11249" y="13786"/>
                </a:lnTo>
                <a:lnTo>
                  <a:pt x="11203" y="13809"/>
                </a:lnTo>
                <a:lnTo>
                  <a:pt x="11157" y="13854"/>
                </a:lnTo>
                <a:lnTo>
                  <a:pt x="10494" y="13877"/>
                </a:lnTo>
                <a:lnTo>
                  <a:pt x="9831" y="13900"/>
                </a:lnTo>
                <a:lnTo>
                  <a:pt x="8277" y="13923"/>
                </a:lnTo>
                <a:lnTo>
                  <a:pt x="6722" y="13946"/>
                </a:lnTo>
                <a:lnTo>
                  <a:pt x="6311" y="13969"/>
                </a:lnTo>
                <a:lnTo>
                  <a:pt x="5876" y="13969"/>
                </a:lnTo>
                <a:lnTo>
                  <a:pt x="5739" y="13443"/>
                </a:lnTo>
                <a:lnTo>
                  <a:pt x="5625" y="12917"/>
                </a:lnTo>
                <a:lnTo>
                  <a:pt x="5533" y="12551"/>
                </a:lnTo>
                <a:lnTo>
                  <a:pt x="5465" y="12163"/>
                </a:lnTo>
                <a:close/>
                <a:moveTo>
                  <a:pt x="25629" y="6150"/>
                </a:moveTo>
                <a:lnTo>
                  <a:pt x="26292" y="6173"/>
                </a:lnTo>
                <a:lnTo>
                  <a:pt x="27641" y="6356"/>
                </a:lnTo>
                <a:lnTo>
                  <a:pt x="28578" y="6676"/>
                </a:lnTo>
                <a:lnTo>
                  <a:pt x="29149" y="6996"/>
                </a:lnTo>
                <a:lnTo>
                  <a:pt x="29652" y="7407"/>
                </a:lnTo>
                <a:lnTo>
                  <a:pt x="30064" y="7933"/>
                </a:lnTo>
                <a:lnTo>
                  <a:pt x="30224" y="8230"/>
                </a:lnTo>
                <a:lnTo>
                  <a:pt x="30361" y="8596"/>
                </a:lnTo>
                <a:lnTo>
                  <a:pt x="30498" y="9373"/>
                </a:lnTo>
                <a:lnTo>
                  <a:pt x="30453" y="10128"/>
                </a:lnTo>
                <a:lnTo>
                  <a:pt x="30247" y="10905"/>
                </a:lnTo>
                <a:lnTo>
                  <a:pt x="29904" y="11637"/>
                </a:lnTo>
                <a:lnTo>
                  <a:pt x="29470" y="12323"/>
                </a:lnTo>
                <a:lnTo>
                  <a:pt x="28692" y="13214"/>
                </a:lnTo>
                <a:lnTo>
                  <a:pt x="28121" y="13671"/>
                </a:lnTo>
                <a:lnTo>
                  <a:pt x="27298" y="14197"/>
                </a:lnTo>
                <a:lnTo>
                  <a:pt x="26452" y="14632"/>
                </a:lnTo>
                <a:lnTo>
                  <a:pt x="26040" y="14837"/>
                </a:lnTo>
                <a:lnTo>
                  <a:pt x="25606" y="15020"/>
                </a:lnTo>
                <a:lnTo>
                  <a:pt x="24554" y="15432"/>
                </a:lnTo>
                <a:lnTo>
                  <a:pt x="22405" y="16072"/>
                </a:lnTo>
                <a:lnTo>
                  <a:pt x="19045" y="16689"/>
                </a:lnTo>
                <a:lnTo>
                  <a:pt x="16827" y="16918"/>
                </a:lnTo>
                <a:lnTo>
                  <a:pt x="14404" y="17146"/>
                </a:lnTo>
                <a:lnTo>
                  <a:pt x="9557" y="17421"/>
                </a:lnTo>
                <a:lnTo>
                  <a:pt x="7134" y="17421"/>
                </a:lnTo>
                <a:lnTo>
                  <a:pt x="6745" y="17398"/>
                </a:lnTo>
                <a:lnTo>
                  <a:pt x="6356" y="17398"/>
                </a:lnTo>
                <a:lnTo>
                  <a:pt x="5350" y="17352"/>
                </a:lnTo>
                <a:lnTo>
                  <a:pt x="4344" y="17284"/>
                </a:lnTo>
                <a:lnTo>
                  <a:pt x="3567" y="17215"/>
                </a:lnTo>
                <a:lnTo>
                  <a:pt x="2424" y="16963"/>
                </a:lnTo>
                <a:lnTo>
                  <a:pt x="1761" y="16575"/>
                </a:lnTo>
                <a:lnTo>
                  <a:pt x="1487" y="16278"/>
                </a:lnTo>
                <a:lnTo>
                  <a:pt x="1235" y="15958"/>
                </a:lnTo>
                <a:lnTo>
                  <a:pt x="915" y="15226"/>
                </a:lnTo>
                <a:lnTo>
                  <a:pt x="824" y="14426"/>
                </a:lnTo>
                <a:lnTo>
                  <a:pt x="892" y="13603"/>
                </a:lnTo>
                <a:lnTo>
                  <a:pt x="1007" y="13214"/>
                </a:lnTo>
                <a:lnTo>
                  <a:pt x="1258" y="12574"/>
                </a:lnTo>
                <a:lnTo>
                  <a:pt x="2012" y="11454"/>
                </a:lnTo>
                <a:lnTo>
                  <a:pt x="3544" y="10036"/>
                </a:lnTo>
                <a:lnTo>
                  <a:pt x="4664" y="9236"/>
                </a:lnTo>
                <a:lnTo>
                  <a:pt x="4664" y="9351"/>
                </a:lnTo>
                <a:lnTo>
                  <a:pt x="4619" y="9671"/>
                </a:lnTo>
                <a:lnTo>
                  <a:pt x="4596" y="9991"/>
                </a:lnTo>
                <a:lnTo>
                  <a:pt x="4619" y="10082"/>
                </a:lnTo>
                <a:lnTo>
                  <a:pt x="4642" y="10128"/>
                </a:lnTo>
                <a:lnTo>
                  <a:pt x="4687" y="10997"/>
                </a:lnTo>
                <a:lnTo>
                  <a:pt x="4779" y="11842"/>
                </a:lnTo>
                <a:lnTo>
                  <a:pt x="4733" y="11865"/>
                </a:lnTo>
                <a:lnTo>
                  <a:pt x="4482" y="12048"/>
                </a:lnTo>
                <a:lnTo>
                  <a:pt x="3979" y="12551"/>
                </a:lnTo>
                <a:lnTo>
                  <a:pt x="3681" y="13146"/>
                </a:lnTo>
                <a:lnTo>
                  <a:pt x="3659" y="13626"/>
                </a:lnTo>
                <a:lnTo>
                  <a:pt x="3773" y="13946"/>
                </a:lnTo>
                <a:lnTo>
                  <a:pt x="3887" y="14106"/>
                </a:lnTo>
                <a:lnTo>
                  <a:pt x="4024" y="14266"/>
                </a:lnTo>
                <a:lnTo>
                  <a:pt x="4344" y="14494"/>
                </a:lnTo>
                <a:lnTo>
                  <a:pt x="4939" y="14677"/>
                </a:lnTo>
                <a:lnTo>
                  <a:pt x="5373" y="14700"/>
                </a:lnTo>
                <a:lnTo>
                  <a:pt x="5739" y="14723"/>
                </a:lnTo>
                <a:lnTo>
                  <a:pt x="6082" y="14700"/>
                </a:lnTo>
                <a:lnTo>
                  <a:pt x="6471" y="14700"/>
                </a:lnTo>
                <a:lnTo>
                  <a:pt x="6813" y="14677"/>
                </a:lnTo>
                <a:lnTo>
                  <a:pt x="9465" y="14654"/>
                </a:lnTo>
                <a:lnTo>
                  <a:pt x="13466" y="14494"/>
                </a:lnTo>
                <a:lnTo>
                  <a:pt x="16118" y="14266"/>
                </a:lnTo>
                <a:lnTo>
                  <a:pt x="17444" y="14106"/>
                </a:lnTo>
                <a:lnTo>
                  <a:pt x="18656" y="13923"/>
                </a:lnTo>
                <a:lnTo>
                  <a:pt x="21056" y="13466"/>
                </a:lnTo>
                <a:lnTo>
                  <a:pt x="22245" y="13168"/>
                </a:lnTo>
                <a:lnTo>
                  <a:pt x="23183" y="12940"/>
                </a:lnTo>
                <a:lnTo>
                  <a:pt x="25080" y="12368"/>
                </a:lnTo>
                <a:lnTo>
                  <a:pt x="25972" y="11980"/>
                </a:lnTo>
                <a:lnTo>
                  <a:pt x="26337" y="11820"/>
                </a:lnTo>
                <a:lnTo>
                  <a:pt x="26680" y="11614"/>
                </a:lnTo>
                <a:lnTo>
                  <a:pt x="26726" y="11591"/>
                </a:lnTo>
                <a:lnTo>
                  <a:pt x="27046" y="11385"/>
                </a:lnTo>
                <a:lnTo>
                  <a:pt x="27595" y="10837"/>
                </a:lnTo>
                <a:lnTo>
                  <a:pt x="28006" y="10174"/>
                </a:lnTo>
                <a:lnTo>
                  <a:pt x="28144" y="9442"/>
                </a:lnTo>
                <a:lnTo>
                  <a:pt x="28075" y="9053"/>
                </a:lnTo>
                <a:lnTo>
                  <a:pt x="27961" y="8733"/>
                </a:lnTo>
                <a:lnTo>
                  <a:pt x="27618" y="8253"/>
                </a:lnTo>
                <a:lnTo>
                  <a:pt x="27115" y="7956"/>
                </a:lnTo>
                <a:lnTo>
                  <a:pt x="26543" y="7865"/>
                </a:lnTo>
                <a:lnTo>
                  <a:pt x="26223" y="7910"/>
                </a:lnTo>
                <a:lnTo>
                  <a:pt x="25972" y="7019"/>
                </a:lnTo>
                <a:lnTo>
                  <a:pt x="25629" y="6150"/>
                </a:lnTo>
                <a:close/>
                <a:moveTo>
                  <a:pt x="25377" y="15889"/>
                </a:moveTo>
                <a:lnTo>
                  <a:pt x="25194" y="16483"/>
                </a:lnTo>
                <a:lnTo>
                  <a:pt x="24669" y="17581"/>
                </a:lnTo>
                <a:lnTo>
                  <a:pt x="23960" y="18587"/>
                </a:lnTo>
                <a:lnTo>
                  <a:pt x="23023" y="19478"/>
                </a:lnTo>
                <a:lnTo>
                  <a:pt x="22474" y="19867"/>
                </a:lnTo>
                <a:lnTo>
                  <a:pt x="21765" y="20278"/>
                </a:lnTo>
                <a:lnTo>
                  <a:pt x="20302" y="20987"/>
                </a:lnTo>
                <a:lnTo>
                  <a:pt x="18724" y="21490"/>
                </a:lnTo>
                <a:lnTo>
                  <a:pt x="17101" y="21787"/>
                </a:lnTo>
                <a:lnTo>
                  <a:pt x="16278" y="21856"/>
                </a:lnTo>
                <a:lnTo>
                  <a:pt x="16987" y="21330"/>
                </a:lnTo>
                <a:lnTo>
                  <a:pt x="18244" y="20027"/>
                </a:lnTo>
                <a:lnTo>
                  <a:pt x="18747" y="19250"/>
                </a:lnTo>
                <a:lnTo>
                  <a:pt x="18816" y="19067"/>
                </a:lnTo>
                <a:lnTo>
                  <a:pt x="18679" y="18815"/>
                </a:lnTo>
                <a:lnTo>
                  <a:pt x="18519" y="18747"/>
                </a:lnTo>
                <a:lnTo>
                  <a:pt x="18404" y="18792"/>
                </a:lnTo>
                <a:lnTo>
                  <a:pt x="17901" y="19044"/>
                </a:lnTo>
                <a:lnTo>
                  <a:pt x="16827" y="19455"/>
                </a:lnTo>
                <a:lnTo>
                  <a:pt x="15112" y="19913"/>
                </a:lnTo>
                <a:lnTo>
                  <a:pt x="12735" y="20187"/>
                </a:lnTo>
                <a:lnTo>
                  <a:pt x="10357" y="20187"/>
                </a:lnTo>
                <a:lnTo>
                  <a:pt x="9237" y="20096"/>
                </a:lnTo>
                <a:lnTo>
                  <a:pt x="8757" y="19707"/>
                </a:lnTo>
                <a:lnTo>
                  <a:pt x="7934" y="18747"/>
                </a:lnTo>
                <a:lnTo>
                  <a:pt x="7568" y="18221"/>
                </a:lnTo>
                <a:lnTo>
                  <a:pt x="8917" y="18221"/>
                </a:lnTo>
                <a:lnTo>
                  <a:pt x="10266" y="18175"/>
                </a:lnTo>
                <a:lnTo>
                  <a:pt x="11774" y="18129"/>
                </a:lnTo>
                <a:lnTo>
                  <a:pt x="14861" y="17924"/>
                </a:lnTo>
                <a:lnTo>
                  <a:pt x="17924" y="17604"/>
                </a:lnTo>
                <a:lnTo>
                  <a:pt x="20965" y="17078"/>
                </a:lnTo>
                <a:lnTo>
                  <a:pt x="22474" y="16758"/>
                </a:lnTo>
                <a:lnTo>
                  <a:pt x="23891" y="16392"/>
                </a:lnTo>
                <a:lnTo>
                  <a:pt x="25377" y="15889"/>
                </a:lnTo>
                <a:close/>
                <a:moveTo>
                  <a:pt x="17650" y="19798"/>
                </a:moveTo>
                <a:lnTo>
                  <a:pt x="17147" y="20393"/>
                </a:lnTo>
                <a:lnTo>
                  <a:pt x="15935" y="21399"/>
                </a:lnTo>
                <a:lnTo>
                  <a:pt x="15227" y="21810"/>
                </a:lnTo>
                <a:lnTo>
                  <a:pt x="15135" y="21879"/>
                </a:lnTo>
                <a:lnTo>
                  <a:pt x="14518" y="21856"/>
                </a:lnTo>
                <a:lnTo>
                  <a:pt x="13283" y="21696"/>
                </a:lnTo>
                <a:lnTo>
                  <a:pt x="12095" y="21422"/>
                </a:lnTo>
                <a:lnTo>
                  <a:pt x="10929" y="21010"/>
                </a:lnTo>
                <a:lnTo>
                  <a:pt x="10357" y="20759"/>
                </a:lnTo>
                <a:lnTo>
                  <a:pt x="11203" y="20850"/>
                </a:lnTo>
                <a:lnTo>
                  <a:pt x="12918" y="20781"/>
                </a:lnTo>
                <a:lnTo>
                  <a:pt x="13741" y="20667"/>
                </a:lnTo>
                <a:lnTo>
                  <a:pt x="14747" y="20530"/>
                </a:lnTo>
                <a:lnTo>
                  <a:pt x="16713" y="20118"/>
                </a:lnTo>
                <a:lnTo>
                  <a:pt x="17650" y="19798"/>
                </a:lnTo>
                <a:close/>
                <a:moveTo>
                  <a:pt x="16370" y="0"/>
                </a:moveTo>
                <a:lnTo>
                  <a:pt x="15432" y="23"/>
                </a:lnTo>
                <a:lnTo>
                  <a:pt x="14655" y="69"/>
                </a:lnTo>
                <a:lnTo>
                  <a:pt x="13146" y="320"/>
                </a:lnTo>
                <a:lnTo>
                  <a:pt x="11683" y="777"/>
                </a:lnTo>
                <a:lnTo>
                  <a:pt x="10311" y="1417"/>
                </a:lnTo>
                <a:lnTo>
                  <a:pt x="9031" y="2218"/>
                </a:lnTo>
                <a:lnTo>
                  <a:pt x="7865" y="3178"/>
                </a:lnTo>
                <a:lnTo>
                  <a:pt x="6859" y="4275"/>
                </a:lnTo>
                <a:lnTo>
                  <a:pt x="5990" y="5510"/>
                </a:lnTo>
                <a:lnTo>
                  <a:pt x="5648" y="6173"/>
                </a:lnTo>
                <a:lnTo>
                  <a:pt x="5327" y="6699"/>
                </a:lnTo>
                <a:lnTo>
                  <a:pt x="4893" y="7865"/>
                </a:lnTo>
                <a:lnTo>
                  <a:pt x="4756" y="8482"/>
                </a:lnTo>
                <a:lnTo>
                  <a:pt x="4687" y="8527"/>
                </a:lnTo>
                <a:lnTo>
                  <a:pt x="3727" y="9122"/>
                </a:lnTo>
                <a:lnTo>
                  <a:pt x="2241" y="10288"/>
                </a:lnTo>
                <a:lnTo>
                  <a:pt x="1372" y="11179"/>
                </a:lnTo>
                <a:lnTo>
                  <a:pt x="664" y="12163"/>
                </a:lnTo>
                <a:lnTo>
                  <a:pt x="184" y="13214"/>
                </a:lnTo>
                <a:lnTo>
                  <a:pt x="1" y="14357"/>
                </a:lnTo>
                <a:lnTo>
                  <a:pt x="206" y="15546"/>
                </a:lnTo>
                <a:lnTo>
                  <a:pt x="504" y="16163"/>
                </a:lnTo>
                <a:lnTo>
                  <a:pt x="801" y="16643"/>
                </a:lnTo>
                <a:lnTo>
                  <a:pt x="1555" y="17329"/>
                </a:lnTo>
                <a:lnTo>
                  <a:pt x="2470" y="17764"/>
                </a:lnTo>
                <a:lnTo>
                  <a:pt x="3499" y="17992"/>
                </a:lnTo>
                <a:lnTo>
                  <a:pt x="4024" y="18038"/>
                </a:lnTo>
                <a:lnTo>
                  <a:pt x="5396" y="18152"/>
                </a:lnTo>
                <a:lnTo>
                  <a:pt x="6768" y="18198"/>
                </a:lnTo>
                <a:lnTo>
                  <a:pt x="7248" y="19021"/>
                </a:lnTo>
                <a:lnTo>
                  <a:pt x="7797" y="19753"/>
                </a:lnTo>
                <a:lnTo>
                  <a:pt x="8094" y="20096"/>
                </a:lnTo>
                <a:lnTo>
                  <a:pt x="8757" y="20667"/>
                </a:lnTo>
                <a:lnTo>
                  <a:pt x="9900" y="21399"/>
                </a:lnTo>
                <a:lnTo>
                  <a:pt x="11637" y="22062"/>
                </a:lnTo>
                <a:lnTo>
                  <a:pt x="13421" y="22450"/>
                </a:lnTo>
                <a:lnTo>
                  <a:pt x="14289" y="22542"/>
                </a:lnTo>
                <a:lnTo>
                  <a:pt x="15204" y="22610"/>
                </a:lnTo>
                <a:lnTo>
                  <a:pt x="17033" y="22542"/>
                </a:lnTo>
                <a:lnTo>
                  <a:pt x="18839" y="22222"/>
                </a:lnTo>
                <a:lnTo>
                  <a:pt x="20576" y="21673"/>
                </a:lnTo>
                <a:lnTo>
                  <a:pt x="21422" y="21284"/>
                </a:lnTo>
                <a:lnTo>
                  <a:pt x="22245" y="20873"/>
                </a:lnTo>
                <a:lnTo>
                  <a:pt x="23708" y="19867"/>
                </a:lnTo>
                <a:lnTo>
                  <a:pt x="24897" y="18632"/>
                </a:lnTo>
                <a:lnTo>
                  <a:pt x="25583" y="17512"/>
                </a:lnTo>
                <a:lnTo>
                  <a:pt x="25926" y="16666"/>
                </a:lnTo>
                <a:lnTo>
                  <a:pt x="26063" y="16209"/>
                </a:lnTo>
                <a:lnTo>
                  <a:pt x="26155" y="15889"/>
                </a:lnTo>
                <a:lnTo>
                  <a:pt x="26246" y="15546"/>
                </a:lnTo>
                <a:lnTo>
                  <a:pt x="27023" y="15180"/>
                </a:lnTo>
                <a:lnTo>
                  <a:pt x="28441" y="14334"/>
                </a:lnTo>
                <a:lnTo>
                  <a:pt x="29652" y="13260"/>
                </a:lnTo>
                <a:lnTo>
                  <a:pt x="30361" y="12254"/>
                </a:lnTo>
                <a:lnTo>
                  <a:pt x="30704" y="11522"/>
                </a:lnTo>
                <a:lnTo>
                  <a:pt x="30841" y="11134"/>
                </a:lnTo>
                <a:lnTo>
                  <a:pt x="31001" y="10562"/>
                </a:lnTo>
                <a:lnTo>
                  <a:pt x="31138" y="9442"/>
                </a:lnTo>
                <a:lnTo>
                  <a:pt x="31024" y="8367"/>
                </a:lnTo>
                <a:lnTo>
                  <a:pt x="30544" y="7362"/>
                </a:lnTo>
                <a:lnTo>
                  <a:pt x="30133" y="6904"/>
                </a:lnTo>
                <a:lnTo>
                  <a:pt x="29652" y="6470"/>
                </a:lnTo>
                <a:lnTo>
                  <a:pt x="28509" y="5876"/>
                </a:lnTo>
                <a:lnTo>
                  <a:pt x="27275" y="5578"/>
                </a:lnTo>
                <a:lnTo>
                  <a:pt x="25995" y="5464"/>
                </a:lnTo>
                <a:lnTo>
                  <a:pt x="25332" y="5487"/>
                </a:lnTo>
                <a:lnTo>
                  <a:pt x="25080" y="5007"/>
                </a:lnTo>
                <a:lnTo>
                  <a:pt x="24531" y="4069"/>
                </a:lnTo>
                <a:lnTo>
                  <a:pt x="23868" y="3201"/>
                </a:lnTo>
                <a:lnTo>
                  <a:pt x="23114" y="2423"/>
                </a:lnTo>
                <a:lnTo>
                  <a:pt x="22680" y="2058"/>
                </a:lnTo>
                <a:lnTo>
                  <a:pt x="22314" y="1783"/>
                </a:lnTo>
                <a:lnTo>
                  <a:pt x="21491" y="1280"/>
                </a:lnTo>
                <a:lnTo>
                  <a:pt x="20188" y="686"/>
                </a:lnTo>
                <a:lnTo>
                  <a:pt x="18290" y="206"/>
                </a:lnTo>
                <a:lnTo>
                  <a:pt x="1637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39AD2"/>
              </a:solidFill>
            </a:endParaRPr>
          </a:p>
        </p:txBody>
      </p:sp>
      <p:sp>
        <p:nvSpPr>
          <p:cNvPr id="469" name="Google Shape;469;p51"/>
          <p:cNvSpPr/>
          <p:nvPr/>
        </p:nvSpPr>
        <p:spPr>
          <a:xfrm rot="1380617">
            <a:off x="280652" y="3939442"/>
            <a:ext cx="1079201" cy="783642"/>
          </a:xfrm>
          <a:custGeom>
            <a:avLst/>
            <a:gdLst/>
            <a:ahLst/>
            <a:cxnLst/>
            <a:rect l="l" t="t" r="r" b="b"/>
            <a:pathLst>
              <a:path w="31139" h="22611" extrusionOk="0">
                <a:moveTo>
                  <a:pt x="20050" y="1417"/>
                </a:moveTo>
                <a:lnTo>
                  <a:pt x="20325" y="1532"/>
                </a:lnTo>
                <a:lnTo>
                  <a:pt x="20599" y="1646"/>
                </a:lnTo>
                <a:lnTo>
                  <a:pt x="21171" y="1920"/>
                </a:lnTo>
                <a:lnTo>
                  <a:pt x="22222" y="2606"/>
                </a:lnTo>
                <a:lnTo>
                  <a:pt x="22680" y="3018"/>
                </a:lnTo>
                <a:lnTo>
                  <a:pt x="22039" y="3292"/>
                </a:lnTo>
                <a:lnTo>
                  <a:pt x="20668" y="3566"/>
                </a:lnTo>
                <a:lnTo>
                  <a:pt x="19959" y="3589"/>
                </a:lnTo>
                <a:lnTo>
                  <a:pt x="19319" y="3589"/>
                </a:lnTo>
                <a:lnTo>
                  <a:pt x="18222" y="3498"/>
                </a:lnTo>
                <a:lnTo>
                  <a:pt x="17513" y="3361"/>
                </a:lnTo>
                <a:lnTo>
                  <a:pt x="17193" y="3246"/>
                </a:lnTo>
                <a:lnTo>
                  <a:pt x="17993" y="2926"/>
                </a:lnTo>
                <a:lnTo>
                  <a:pt x="19136" y="2263"/>
                </a:lnTo>
                <a:lnTo>
                  <a:pt x="19776" y="1715"/>
                </a:lnTo>
                <a:lnTo>
                  <a:pt x="20050" y="1417"/>
                </a:lnTo>
                <a:close/>
                <a:moveTo>
                  <a:pt x="13832" y="5578"/>
                </a:moveTo>
                <a:lnTo>
                  <a:pt x="13489" y="5944"/>
                </a:lnTo>
                <a:lnTo>
                  <a:pt x="12666" y="6539"/>
                </a:lnTo>
                <a:lnTo>
                  <a:pt x="11249" y="7179"/>
                </a:lnTo>
                <a:lnTo>
                  <a:pt x="10288" y="7453"/>
                </a:lnTo>
                <a:lnTo>
                  <a:pt x="9100" y="7750"/>
                </a:lnTo>
                <a:lnTo>
                  <a:pt x="6699" y="8025"/>
                </a:lnTo>
                <a:lnTo>
                  <a:pt x="5487" y="8025"/>
                </a:lnTo>
                <a:lnTo>
                  <a:pt x="5808" y="7202"/>
                </a:lnTo>
                <a:lnTo>
                  <a:pt x="6219" y="6401"/>
                </a:lnTo>
                <a:lnTo>
                  <a:pt x="6699" y="6470"/>
                </a:lnTo>
                <a:lnTo>
                  <a:pt x="7728" y="6493"/>
                </a:lnTo>
                <a:lnTo>
                  <a:pt x="9260" y="6333"/>
                </a:lnTo>
                <a:lnTo>
                  <a:pt x="10243" y="6196"/>
                </a:lnTo>
                <a:lnTo>
                  <a:pt x="12049" y="5944"/>
                </a:lnTo>
                <a:lnTo>
                  <a:pt x="13832" y="5578"/>
                </a:lnTo>
                <a:close/>
                <a:moveTo>
                  <a:pt x="25172" y="6996"/>
                </a:moveTo>
                <a:lnTo>
                  <a:pt x="25514" y="8002"/>
                </a:lnTo>
                <a:lnTo>
                  <a:pt x="25743" y="9053"/>
                </a:lnTo>
                <a:lnTo>
                  <a:pt x="24714" y="9373"/>
                </a:lnTo>
                <a:lnTo>
                  <a:pt x="22657" y="9671"/>
                </a:lnTo>
                <a:lnTo>
                  <a:pt x="21605" y="9716"/>
                </a:lnTo>
                <a:lnTo>
                  <a:pt x="21079" y="9716"/>
                </a:lnTo>
                <a:lnTo>
                  <a:pt x="19182" y="9648"/>
                </a:lnTo>
                <a:lnTo>
                  <a:pt x="17993" y="9533"/>
                </a:lnTo>
                <a:lnTo>
                  <a:pt x="17604" y="9442"/>
                </a:lnTo>
                <a:lnTo>
                  <a:pt x="18633" y="9236"/>
                </a:lnTo>
                <a:lnTo>
                  <a:pt x="19616" y="9053"/>
                </a:lnTo>
                <a:lnTo>
                  <a:pt x="20599" y="8825"/>
                </a:lnTo>
                <a:lnTo>
                  <a:pt x="21582" y="8573"/>
                </a:lnTo>
                <a:lnTo>
                  <a:pt x="22520" y="8299"/>
                </a:lnTo>
                <a:lnTo>
                  <a:pt x="23914" y="7750"/>
                </a:lnTo>
                <a:lnTo>
                  <a:pt x="24783" y="7270"/>
                </a:lnTo>
                <a:lnTo>
                  <a:pt x="25172" y="6996"/>
                </a:lnTo>
                <a:close/>
                <a:moveTo>
                  <a:pt x="26406" y="8619"/>
                </a:moveTo>
                <a:lnTo>
                  <a:pt x="26726" y="8733"/>
                </a:lnTo>
                <a:lnTo>
                  <a:pt x="27183" y="9008"/>
                </a:lnTo>
                <a:lnTo>
                  <a:pt x="27389" y="9373"/>
                </a:lnTo>
                <a:lnTo>
                  <a:pt x="27389" y="9785"/>
                </a:lnTo>
                <a:lnTo>
                  <a:pt x="27298" y="10014"/>
                </a:lnTo>
                <a:lnTo>
                  <a:pt x="27183" y="10242"/>
                </a:lnTo>
                <a:lnTo>
                  <a:pt x="26886" y="10608"/>
                </a:lnTo>
                <a:lnTo>
                  <a:pt x="26703" y="10768"/>
                </a:lnTo>
                <a:lnTo>
                  <a:pt x="26612" y="9693"/>
                </a:lnTo>
                <a:lnTo>
                  <a:pt x="26406" y="8619"/>
                </a:lnTo>
                <a:close/>
                <a:moveTo>
                  <a:pt x="15684" y="663"/>
                </a:moveTo>
                <a:lnTo>
                  <a:pt x="17307" y="755"/>
                </a:lnTo>
                <a:lnTo>
                  <a:pt x="18885" y="1052"/>
                </a:lnTo>
                <a:lnTo>
                  <a:pt x="19639" y="1280"/>
                </a:lnTo>
                <a:lnTo>
                  <a:pt x="18976" y="1669"/>
                </a:lnTo>
                <a:lnTo>
                  <a:pt x="18336" y="2058"/>
                </a:lnTo>
                <a:lnTo>
                  <a:pt x="17376" y="2515"/>
                </a:lnTo>
                <a:lnTo>
                  <a:pt x="16415" y="2904"/>
                </a:lnTo>
                <a:lnTo>
                  <a:pt x="16278" y="2972"/>
                </a:lnTo>
                <a:lnTo>
                  <a:pt x="16233" y="3269"/>
                </a:lnTo>
                <a:lnTo>
                  <a:pt x="16324" y="3384"/>
                </a:lnTo>
                <a:lnTo>
                  <a:pt x="16667" y="3658"/>
                </a:lnTo>
                <a:lnTo>
                  <a:pt x="17467" y="4001"/>
                </a:lnTo>
                <a:lnTo>
                  <a:pt x="18793" y="4229"/>
                </a:lnTo>
                <a:lnTo>
                  <a:pt x="19639" y="4275"/>
                </a:lnTo>
                <a:lnTo>
                  <a:pt x="20576" y="4275"/>
                </a:lnTo>
                <a:lnTo>
                  <a:pt x="21902" y="4047"/>
                </a:lnTo>
                <a:lnTo>
                  <a:pt x="22771" y="3749"/>
                </a:lnTo>
                <a:lnTo>
                  <a:pt x="23183" y="3544"/>
                </a:lnTo>
                <a:lnTo>
                  <a:pt x="23754" y="4229"/>
                </a:lnTo>
                <a:lnTo>
                  <a:pt x="24669" y="5761"/>
                </a:lnTo>
                <a:lnTo>
                  <a:pt x="25034" y="6607"/>
                </a:lnTo>
                <a:lnTo>
                  <a:pt x="24074" y="6996"/>
                </a:lnTo>
                <a:lnTo>
                  <a:pt x="22177" y="7727"/>
                </a:lnTo>
                <a:lnTo>
                  <a:pt x="21171" y="8025"/>
                </a:lnTo>
                <a:lnTo>
                  <a:pt x="20028" y="8299"/>
                </a:lnTo>
                <a:lnTo>
                  <a:pt x="18862" y="8550"/>
                </a:lnTo>
                <a:lnTo>
                  <a:pt x="17879" y="8710"/>
                </a:lnTo>
                <a:lnTo>
                  <a:pt x="16964" y="9008"/>
                </a:lnTo>
                <a:lnTo>
                  <a:pt x="16873" y="9053"/>
                </a:lnTo>
                <a:lnTo>
                  <a:pt x="16758" y="9236"/>
                </a:lnTo>
                <a:lnTo>
                  <a:pt x="16758" y="9328"/>
                </a:lnTo>
                <a:lnTo>
                  <a:pt x="16804" y="9533"/>
                </a:lnTo>
                <a:lnTo>
                  <a:pt x="17056" y="9831"/>
                </a:lnTo>
                <a:lnTo>
                  <a:pt x="17741" y="10151"/>
                </a:lnTo>
                <a:lnTo>
                  <a:pt x="19639" y="10356"/>
                </a:lnTo>
                <a:lnTo>
                  <a:pt x="20439" y="10356"/>
                </a:lnTo>
                <a:lnTo>
                  <a:pt x="21811" y="10379"/>
                </a:lnTo>
                <a:lnTo>
                  <a:pt x="23846" y="10151"/>
                </a:lnTo>
                <a:lnTo>
                  <a:pt x="25172" y="9876"/>
                </a:lnTo>
                <a:lnTo>
                  <a:pt x="25835" y="9648"/>
                </a:lnTo>
                <a:lnTo>
                  <a:pt x="25926" y="10425"/>
                </a:lnTo>
                <a:lnTo>
                  <a:pt x="25972" y="11202"/>
                </a:lnTo>
                <a:lnTo>
                  <a:pt x="25629" y="11339"/>
                </a:lnTo>
                <a:lnTo>
                  <a:pt x="25286" y="11477"/>
                </a:lnTo>
                <a:lnTo>
                  <a:pt x="23846" y="12002"/>
                </a:lnTo>
                <a:lnTo>
                  <a:pt x="22360" y="12414"/>
                </a:lnTo>
                <a:lnTo>
                  <a:pt x="20805" y="12803"/>
                </a:lnTo>
                <a:lnTo>
                  <a:pt x="17627" y="13351"/>
                </a:lnTo>
                <a:lnTo>
                  <a:pt x="16027" y="13534"/>
                </a:lnTo>
                <a:lnTo>
                  <a:pt x="14312" y="13694"/>
                </a:lnTo>
                <a:lnTo>
                  <a:pt x="12598" y="13786"/>
                </a:lnTo>
                <a:lnTo>
                  <a:pt x="13489" y="13237"/>
                </a:lnTo>
                <a:lnTo>
                  <a:pt x="14289" y="12597"/>
                </a:lnTo>
                <a:lnTo>
                  <a:pt x="14358" y="12528"/>
                </a:lnTo>
                <a:lnTo>
                  <a:pt x="14404" y="12345"/>
                </a:lnTo>
                <a:lnTo>
                  <a:pt x="14335" y="12185"/>
                </a:lnTo>
                <a:lnTo>
                  <a:pt x="14198" y="12094"/>
                </a:lnTo>
                <a:lnTo>
                  <a:pt x="14084" y="12094"/>
                </a:lnTo>
                <a:lnTo>
                  <a:pt x="12986" y="12185"/>
                </a:lnTo>
                <a:lnTo>
                  <a:pt x="10791" y="12254"/>
                </a:lnTo>
                <a:lnTo>
                  <a:pt x="8642" y="12163"/>
                </a:lnTo>
                <a:lnTo>
                  <a:pt x="6471" y="11911"/>
                </a:lnTo>
                <a:lnTo>
                  <a:pt x="5373" y="11705"/>
                </a:lnTo>
                <a:lnTo>
                  <a:pt x="5259" y="10928"/>
                </a:lnTo>
                <a:lnTo>
                  <a:pt x="5213" y="9419"/>
                </a:lnTo>
                <a:lnTo>
                  <a:pt x="5282" y="8665"/>
                </a:lnTo>
                <a:lnTo>
                  <a:pt x="6539" y="8710"/>
                </a:lnTo>
                <a:lnTo>
                  <a:pt x="8460" y="8527"/>
                </a:lnTo>
                <a:lnTo>
                  <a:pt x="9740" y="8276"/>
                </a:lnTo>
                <a:lnTo>
                  <a:pt x="10974" y="7887"/>
                </a:lnTo>
                <a:lnTo>
                  <a:pt x="12140" y="7362"/>
                </a:lnTo>
                <a:lnTo>
                  <a:pt x="13192" y="6676"/>
                </a:lnTo>
                <a:lnTo>
                  <a:pt x="14129" y="5830"/>
                </a:lnTo>
                <a:lnTo>
                  <a:pt x="14541" y="5350"/>
                </a:lnTo>
                <a:lnTo>
                  <a:pt x="14609" y="5190"/>
                </a:lnTo>
                <a:lnTo>
                  <a:pt x="14449" y="4984"/>
                </a:lnTo>
                <a:lnTo>
                  <a:pt x="14289" y="5007"/>
                </a:lnTo>
                <a:lnTo>
                  <a:pt x="13238" y="5235"/>
                </a:lnTo>
                <a:lnTo>
                  <a:pt x="11089" y="5601"/>
                </a:lnTo>
                <a:lnTo>
                  <a:pt x="10014" y="5738"/>
                </a:lnTo>
                <a:lnTo>
                  <a:pt x="8231" y="5876"/>
                </a:lnTo>
                <a:lnTo>
                  <a:pt x="6425" y="6013"/>
                </a:lnTo>
                <a:lnTo>
                  <a:pt x="7019" y="5075"/>
                </a:lnTo>
                <a:lnTo>
                  <a:pt x="8071" y="3818"/>
                </a:lnTo>
                <a:lnTo>
                  <a:pt x="8871" y="3086"/>
                </a:lnTo>
                <a:lnTo>
                  <a:pt x="9740" y="2423"/>
                </a:lnTo>
                <a:lnTo>
                  <a:pt x="10677" y="1852"/>
                </a:lnTo>
                <a:lnTo>
                  <a:pt x="11706" y="1395"/>
                </a:lnTo>
                <a:lnTo>
                  <a:pt x="12758" y="1029"/>
                </a:lnTo>
                <a:lnTo>
                  <a:pt x="13329" y="915"/>
                </a:lnTo>
                <a:lnTo>
                  <a:pt x="14106" y="777"/>
                </a:lnTo>
                <a:lnTo>
                  <a:pt x="15684" y="663"/>
                </a:lnTo>
                <a:close/>
                <a:moveTo>
                  <a:pt x="4893" y="12528"/>
                </a:moveTo>
                <a:lnTo>
                  <a:pt x="5007" y="13237"/>
                </a:lnTo>
                <a:lnTo>
                  <a:pt x="5190" y="13946"/>
                </a:lnTo>
                <a:lnTo>
                  <a:pt x="4916" y="13946"/>
                </a:lnTo>
                <a:lnTo>
                  <a:pt x="4642" y="13809"/>
                </a:lnTo>
                <a:lnTo>
                  <a:pt x="4482" y="13557"/>
                </a:lnTo>
                <a:lnTo>
                  <a:pt x="4482" y="13168"/>
                </a:lnTo>
                <a:lnTo>
                  <a:pt x="4527" y="12917"/>
                </a:lnTo>
                <a:lnTo>
                  <a:pt x="4710" y="12711"/>
                </a:lnTo>
                <a:lnTo>
                  <a:pt x="4893" y="12528"/>
                </a:lnTo>
                <a:close/>
                <a:moveTo>
                  <a:pt x="5465" y="12163"/>
                </a:moveTo>
                <a:lnTo>
                  <a:pt x="6402" y="12437"/>
                </a:lnTo>
                <a:lnTo>
                  <a:pt x="8299" y="12757"/>
                </a:lnTo>
                <a:lnTo>
                  <a:pt x="10197" y="12894"/>
                </a:lnTo>
                <a:lnTo>
                  <a:pt x="12117" y="12871"/>
                </a:lnTo>
                <a:lnTo>
                  <a:pt x="13078" y="12780"/>
                </a:lnTo>
                <a:lnTo>
                  <a:pt x="12186" y="13306"/>
                </a:lnTo>
                <a:lnTo>
                  <a:pt x="11249" y="13786"/>
                </a:lnTo>
                <a:lnTo>
                  <a:pt x="11203" y="13809"/>
                </a:lnTo>
                <a:lnTo>
                  <a:pt x="11157" y="13854"/>
                </a:lnTo>
                <a:lnTo>
                  <a:pt x="10494" y="13877"/>
                </a:lnTo>
                <a:lnTo>
                  <a:pt x="9831" y="13900"/>
                </a:lnTo>
                <a:lnTo>
                  <a:pt x="8277" y="13923"/>
                </a:lnTo>
                <a:lnTo>
                  <a:pt x="6722" y="13946"/>
                </a:lnTo>
                <a:lnTo>
                  <a:pt x="6311" y="13969"/>
                </a:lnTo>
                <a:lnTo>
                  <a:pt x="5876" y="13969"/>
                </a:lnTo>
                <a:lnTo>
                  <a:pt x="5739" y="13443"/>
                </a:lnTo>
                <a:lnTo>
                  <a:pt x="5625" y="12917"/>
                </a:lnTo>
                <a:lnTo>
                  <a:pt x="5533" y="12551"/>
                </a:lnTo>
                <a:lnTo>
                  <a:pt x="5465" y="12163"/>
                </a:lnTo>
                <a:close/>
                <a:moveTo>
                  <a:pt x="25629" y="6150"/>
                </a:moveTo>
                <a:lnTo>
                  <a:pt x="26292" y="6173"/>
                </a:lnTo>
                <a:lnTo>
                  <a:pt x="27641" y="6356"/>
                </a:lnTo>
                <a:lnTo>
                  <a:pt x="28578" y="6676"/>
                </a:lnTo>
                <a:lnTo>
                  <a:pt x="29149" y="6996"/>
                </a:lnTo>
                <a:lnTo>
                  <a:pt x="29652" y="7407"/>
                </a:lnTo>
                <a:lnTo>
                  <a:pt x="30064" y="7933"/>
                </a:lnTo>
                <a:lnTo>
                  <a:pt x="30224" y="8230"/>
                </a:lnTo>
                <a:lnTo>
                  <a:pt x="30361" y="8596"/>
                </a:lnTo>
                <a:lnTo>
                  <a:pt x="30498" y="9373"/>
                </a:lnTo>
                <a:lnTo>
                  <a:pt x="30453" y="10128"/>
                </a:lnTo>
                <a:lnTo>
                  <a:pt x="30247" y="10905"/>
                </a:lnTo>
                <a:lnTo>
                  <a:pt x="29904" y="11637"/>
                </a:lnTo>
                <a:lnTo>
                  <a:pt x="29470" y="12323"/>
                </a:lnTo>
                <a:lnTo>
                  <a:pt x="28692" y="13214"/>
                </a:lnTo>
                <a:lnTo>
                  <a:pt x="28121" y="13671"/>
                </a:lnTo>
                <a:lnTo>
                  <a:pt x="27298" y="14197"/>
                </a:lnTo>
                <a:lnTo>
                  <a:pt x="26452" y="14632"/>
                </a:lnTo>
                <a:lnTo>
                  <a:pt x="26040" y="14837"/>
                </a:lnTo>
                <a:lnTo>
                  <a:pt x="25606" y="15020"/>
                </a:lnTo>
                <a:lnTo>
                  <a:pt x="24554" y="15432"/>
                </a:lnTo>
                <a:lnTo>
                  <a:pt x="22405" y="16072"/>
                </a:lnTo>
                <a:lnTo>
                  <a:pt x="19045" y="16689"/>
                </a:lnTo>
                <a:lnTo>
                  <a:pt x="16827" y="16918"/>
                </a:lnTo>
                <a:lnTo>
                  <a:pt x="14404" y="17146"/>
                </a:lnTo>
                <a:lnTo>
                  <a:pt x="9557" y="17421"/>
                </a:lnTo>
                <a:lnTo>
                  <a:pt x="7134" y="17421"/>
                </a:lnTo>
                <a:lnTo>
                  <a:pt x="6745" y="17398"/>
                </a:lnTo>
                <a:lnTo>
                  <a:pt x="6356" y="17398"/>
                </a:lnTo>
                <a:lnTo>
                  <a:pt x="5350" y="17352"/>
                </a:lnTo>
                <a:lnTo>
                  <a:pt x="4344" y="17284"/>
                </a:lnTo>
                <a:lnTo>
                  <a:pt x="3567" y="17215"/>
                </a:lnTo>
                <a:lnTo>
                  <a:pt x="2424" y="16963"/>
                </a:lnTo>
                <a:lnTo>
                  <a:pt x="1761" y="16575"/>
                </a:lnTo>
                <a:lnTo>
                  <a:pt x="1487" y="16278"/>
                </a:lnTo>
                <a:lnTo>
                  <a:pt x="1235" y="15958"/>
                </a:lnTo>
                <a:lnTo>
                  <a:pt x="915" y="15226"/>
                </a:lnTo>
                <a:lnTo>
                  <a:pt x="824" y="14426"/>
                </a:lnTo>
                <a:lnTo>
                  <a:pt x="892" y="13603"/>
                </a:lnTo>
                <a:lnTo>
                  <a:pt x="1007" y="13214"/>
                </a:lnTo>
                <a:lnTo>
                  <a:pt x="1258" y="12574"/>
                </a:lnTo>
                <a:lnTo>
                  <a:pt x="2012" y="11454"/>
                </a:lnTo>
                <a:lnTo>
                  <a:pt x="3544" y="10036"/>
                </a:lnTo>
                <a:lnTo>
                  <a:pt x="4664" y="9236"/>
                </a:lnTo>
                <a:lnTo>
                  <a:pt x="4664" y="9351"/>
                </a:lnTo>
                <a:lnTo>
                  <a:pt x="4619" y="9671"/>
                </a:lnTo>
                <a:lnTo>
                  <a:pt x="4596" y="9991"/>
                </a:lnTo>
                <a:lnTo>
                  <a:pt x="4619" y="10082"/>
                </a:lnTo>
                <a:lnTo>
                  <a:pt x="4642" y="10128"/>
                </a:lnTo>
                <a:lnTo>
                  <a:pt x="4687" y="10997"/>
                </a:lnTo>
                <a:lnTo>
                  <a:pt x="4779" y="11842"/>
                </a:lnTo>
                <a:lnTo>
                  <a:pt x="4733" y="11865"/>
                </a:lnTo>
                <a:lnTo>
                  <a:pt x="4482" y="12048"/>
                </a:lnTo>
                <a:lnTo>
                  <a:pt x="3979" y="12551"/>
                </a:lnTo>
                <a:lnTo>
                  <a:pt x="3681" y="13146"/>
                </a:lnTo>
                <a:lnTo>
                  <a:pt x="3659" y="13626"/>
                </a:lnTo>
                <a:lnTo>
                  <a:pt x="3773" y="13946"/>
                </a:lnTo>
                <a:lnTo>
                  <a:pt x="3887" y="14106"/>
                </a:lnTo>
                <a:lnTo>
                  <a:pt x="4024" y="14266"/>
                </a:lnTo>
                <a:lnTo>
                  <a:pt x="4344" y="14494"/>
                </a:lnTo>
                <a:lnTo>
                  <a:pt x="4939" y="14677"/>
                </a:lnTo>
                <a:lnTo>
                  <a:pt x="5373" y="14700"/>
                </a:lnTo>
                <a:lnTo>
                  <a:pt x="5739" y="14723"/>
                </a:lnTo>
                <a:lnTo>
                  <a:pt x="6082" y="14700"/>
                </a:lnTo>
                <a:lnTo>
                  <a:pt x="6471" y="14700"/>
                </a:lnTo>
                <a:lnTo>
                  <a:pt x="6813" y="14677"/>
                </a:lnTo>
                <a:lnTo>
                  <a:pt x="9465" y="14654"/>
                </a:lnTo>
                <a:lnTo>
                  <a:pt x="13466" y="14494"/>
                </a:lnTo>
                <a:lnTo>
                  <a:pt x="16118" y="14266"/>
                </a:lnTo>
                <a:lnTo>
                  <a:pt x="17444" y="14106"/>
                </a:lnTo>
                <a:lnTo>
                  <a:pt x="18656" y="13923"/>
                </a:lnTo>
                <a:lnTo>
                  <a:pt x="21056" y="13466"/>
                </a:lnTo>
                <a:lnTo>
                  <a:pt x="22245" y="13168"/>
                </a:lnTo>
                <a:lnTo>
                  <a:pt x="23183" y="12940"/>
                </a:lnTo>
                <a:lnTo>
                  <a:pt x="25080" y="12368"/>
                </a:lnTo>
                <a:lnTo>
                  <a:pt x="25972" y="11980"/>
                </a:lnTo>
                <a:lnTo>
                  <a:pt x="26337" y="11820"/>
                </a:lnTo>
                <a:lnTo>
                  <a:pt x="26680" y="11614"/>
                </a:lnTo>
                <a:lnTo>
                  <a:pt x="26726" y="11591"/>
                </a:lnTo>
                <a:lnTo>
                  <a:pt x="27046" y="11385"/>
                </a:lnTo>
                <a:lnTo>
                  <a:pt x="27595" y="10837"/>
                </a:lnTo>
                <a:lnTo>
                  <a:pt x="28006" y="10174"/>
                </a:lnTo>
                <a:lnTo>
                  <a:pt x="28144" y="9442"/>
                </a:lnTo>
                <a:lnTo>
                  <a:pt x="28075" y="9053"/>
                </a:lnTo>
                <a:lnTo>
                  <a:pt x="27961" y="8733"/>
                </a:lnTo>
                <a:lnTo>
                  <a:pt x="27618" y="8253"/>
                </a:lnTo>
                <a:lnTo>
                  <a:pt x="27115" y="7956"/>
                </a:lnTo>
                <a:lnTo>
                  <a:pt x="26543" y="7865"/>
                </a:lnTo>
                <a:lnTo>
                  <a:pt x="26223" y="7910"/>
                </a:lnTo>
                <a:lnTo>
                  <a:pt x="25972" y="7019"/>
                </a:lnTo>
                <a:lnTo>
                  <a:pt x="25629" y="6150"/>
                </a:lnTo>
                <a:close/>
                <a:moveTo>
                  <a:pt x="25377" y="15889"/>
                </a:moveTo>
                <a:lnTo>
                  <a:pt x="25194" y="16483"/>
                </a:lnTo>
                <a:lnTo>
                  <a:pt x="24669" y="17581"/>
                </a:lnTo>
                <a:lnTo>
                  <a:pt x="23960" y="18587"/>
                </a:lnTo>
                <a:lnTo>
                  <a:pt x="23023" y="19478"/>
                </a:lnTo>
                <a:lnTo>
                  <a:pt x="22474" y="19867"/>
                </a:lnTo>
                <a:lnTo>
                  <a:pt x="21765" y="20278"/>
                </a:lnTo>
                <a:lnTo>
                  <a:pt x="20302" y="20987"/>
                </a:lnTo>
                <a:lnTo>
                  <a:pt x="18724" y="21490"/>
                </a:lnTo>
                <a:lnTo>
                  <a:pt x="17101" y="21787"/>
                </a:lnTo>
                <a:lnTo>
                  <a:pt x="16278" y="21856"/>
                </a:lnTo>
                <a:lnTo>
                  <a:pt x="16987" y="21330"/>
                </a:lnTo>
                <a:lnTo>
                  <a:pt x="18244" y="20027"/>
                </a:lnTo>
                <a:lnTo>
                  <a:pt x="18747" y="19250"/>
                </a:lnTo>
                <a:lnTo>
                  <a:pt x="18816" y="19067"/>
                </a:lnTo>
                <a:lnTo>
                  <a:pt x="18679" y="18815"/>
                </a:lnTo>
                <a:lnTo>
                  <a:pt x="18519" y="18747"/>
                </a:lnTo>
                <a:lnTo>
                  <a:pt x="18404" y="18792"/>
                </a:lnTo>
                <a:lnTo>
                  <a:pt x="17901" y="19044"/>
                </a:lnTo>
                <a:lnTo>
                  <a:pt x="16827" y="19455"/>
                </a:lnTo>
                <a:lnTo>
                  <a:pt x="15112" y="19913"/>
                </a:lnTo>
                <a:lnTo>
                  <a:pt x="12735" y="20187"/>
                </a:lnTo>
                <a:lnTo>
                  <a:pt x="10357" y="20187"/>
                </a:lnTo>
                <a:lnTo>
                  <a:pt x="9237" y="20096"/>
                </a:lnTo>
                <a:lnTo>
                  <a:pt x="8757" y="19707"/>
                </a:lnTo>
                <a:lnTo>
                  <a:pt x="7934" y="18747"/>
                </a:lnTo>
                <a:lnTo>
                  <a:pt x="7568" y="18221"/>
                </a:lnTo>
                <a:lnTo>
                  <a:pt x="8917" y="18221"/>
                </a:lnTo>
                <a:lnTo>
                  <a:pt x="10266" y="18175"/>
                </a:lnTo>
                <a:lnTo>
                  <a:pt x="11774" y="18129"/>
                </a:lnTo>
                <a:lnTo>
                  <a:pt x="14861" y="17924"/>
                </a:lnTo>
                <a:lnTo>
                  <a:pt x="17924" y="17604"/>
                </a:lnTo>
                <a:lnTo>
                  <a:pt x="20965" y="17078"/>
                </a:lnTo>
                <a:lnTo>
                  <a:pt x="22474" y="16758"/>
                </a:lnTo>
                <a:lnTo>
                  <a:pt x="23891" y="16392"/>
                </a:lnTo>
                <a:lnTo>
                  <a:pt x="25377" y="15889"/>
                </a:lnTo>
                <a:close/>
                <a:moveTo>
                  <a:pt x="17650" y="19798"/>
                </a:moveTo>
                <a:lnTo>
                  <a:pt x="17147" y="20393"/>
                </a:lnTo>
                <a:lnTo>
                  <a:pt x="15935" y="21399"/>
                </a:lnTo>
                <a:lnTo>
                  <a:pt x="15227" y="21810"/>
                </a:lnTo>
                <a:lnTo>
                  <a:pt x="15135" y="21879"/>
                </a:lnTo>
                <a:lnTo>
                  <a:pt x="14518" y="21856"/>
                </a:lnTo>
                <a:lnTo>
                  <a:pt x="13283" y="21696"/>
                </a:lnTo>
                <a:lnTo>
                  <a:pt x="12095" y="21422"/>
                </a:lnTo>
                <a:lnTo>
                  <a:pt x="10929" y="21010"/>
                </a:lnTo>
                <a:lnTo>
                  <a:pt x="10357" y="20759"/>
                </a:lnTo>
                <a:lnTo>
                  <a:pt x="11203" y="20850"/>
                </a:lnTo>
                <a:lnTo>
                  <a:pt x="12918" y="20781"/>
                </a:lnTo>
                <a:lnTo>
                  <a:pt x="13741" y="20667"/>
                </a:lnTo>
                <a:lnTo>
                  <a:pt x="14747" y="20530"/>
                </a:lnTo>
                <a:lnTo>
                  <a:pt x="16713" y="20118"/>
                </a:lnTo>
                <a:lnTo>
                  <a:pt x="17650" y="19798"/>
                </a:lnTo>
                <a:close/>
                <a:moveTo>
                  <a:pt x="16370" y="0"/>
                </a:moveTo>
                <a:lnTo>
                  <a:pt x="15432" y="23"/>
                </a:lnTo>
                <a:lnTo>
                  <a:pt x="14655" y="69"/>
                </a:lnTo>
                <a:lnTo>
                  <a:pt x="13146" y="320"/>
                </a:lnTo>
                <a:lnTo>
                  <a:pt x="11683" y="777"/>
                </a:lnTo>
                <a:lnTo>
                  <a:pt x="10311" y="1417"/>
                </a:lnTo>
                <a:lnTo>
                  <a:pt x="9031" y="2218"/>
                </a:lnTo>
                <a:lnTo>
                  <a:pt x="7865" y="3178"/>
                </a:lnTo>
                <a:lnTo>
                  <a:pt x="6859" y="4275"/>
                </a:lnTo>
                <a:lnTo>
                  <a:pt x="5990" y="5510"/>
                </a:lnTo>
                <a:lnTo>
                  <a:pt x="5648" y="6173"/>
                </a:lnTo>
                <a:lnTo>
                  <a:pt x="5327" y="6699"/>
                </a:lnTo>
                <a:lnTo>
                  <a:pt x="4893" y="7865"/>
                </a:lnTo>
                <a:lnTo>
                  <a:pt x="4756" y="8482"/>
                </a:lnTo>
                <a:lnTo>
                  <a:pt x="4687" y="8527"/>
                </a:lnTo>
                <a:lnTo>
                  <a:pt x="3727" y="9122"/>
                </a:lnTo>
                <a:lnTo>
                  <a:pt x="2241" y="10288"/>
                </a:lnTo>
                <a:lnTo>
                  <a:pt x="1372" y="11179"/>
                </a:lnTo>
                <a:lnTo>
                  <a:pt x="664" y="12163"/>
                </a:lnTo>
                <a:lnTo>
                  <a:pt x="184" y="13214"/>
                </a:lnTo>
                <a:lnTo>
                  <a:pt x="1" y="14357"/>
                </a:lnTo>
                <a:lnTo>
                  <a:pt x="206" y="15546"/>
                </a:lnTo>
                <a:lnTo>
                  <a:pt x="504" y="16163"/>
                </a:lnTo>
                <a:lnTo>
                  <a:pt x="801" y="16643"/>
                </a:lnTo>
                <a:lnTo>
                  <a:pt x="1555" y="17329"/>
                </a:lnTo>
                <a:lnTo>
                  <a:pt x="2470" y="17764"/>
                </a:lnTo>
                <a:lnTo>
                  <a:pt x="3499" y="17992"/>
                </a:lnTo>
                <a:lnTo>
                  <a:pt x="4024" y="18038"/>
                </a:lnTo>
                <a:lnTo>
                  <a:pt x="5396" y="18152"/>
                </a:lnTo>
                <a:lnTo>
                  <a:pt x="6768" y="18198"/>
                </a:lnTo>
                <a:lnTo>
                  <a:pt x="7248" y="19021"/>
                </a:lnTo>
                <a:lnTo>
                  <a:pt x="7797" y="19753"/>
                </a:lnTo>
                <a:lnTo>
                  <a:pt x="8094" y="20096"/>
                </a:lnTo>
                <a:lnTo>
                  <a:pt x="8757" y="20667"/>
                </a:lnTo>
                <a:lnTo>
                  <a:pt x="9900" y="21399"/>
                </a:lnTo>
                <a:lnTo>
                  <a:pt x="11637" y="22062"/>
                </a:lnTo>
                <a:lnTo>
                  <a:pt x="13421" y="22450"/>
                </a:lnTo>
                <a:lnTo>
                  <a:pt x="14289" y="22542"/>
                </a:lnTo>
                <a:lnTo>
                  <a:pt x="15204" y="22610"/>
                </a:lnTo>
                <a:lnTo>
                  <a:pt x="17033" y="22542"/>
                </a:lnTo>
                <a:lnTo>
                  <a:pt x="18839" y="22222"/>
                </a:lnTo>
                <a:lnTo>
                  <a:pt x="20576" y="21673"/>
                </a:lnTo>
                <a:lnTo>
                  <a:pt x="21422" y="21284"/>
                </a:lnTo>
                <a:lnTo>
                  <a:pt x="22245" y="20873"/>
                </a:lnTo>
                <a:lnTo>
                  <a:pt x="23708" y="19867"/>
                </a:lnTo>
                <a:lnTo>
                  <a:pt x="24897" y="18632"/>
                </a:lnTo>
                <a:lnTo>
                  <a:pt x="25583" y="17512"/>
                </a:lnTo>
                <a:lnTo>
                  <a:pt x="25926" y="16666"/>
                </a:lnTo>
                <a:lnTo>
                  <a:pt x="26063" y="16209"/>
                </a:lnTo>
                <a:lnTo>
                  <a:pt x="26155" y="15889"/>
                </a:lnTo>
                <a:lnTo>
                  <a:pt x="26246" y="15546"/>
                </a:lnTo>
                <a:lnTo>
                  <a:pt x="27023" y="15180"/>
                </a:lnTo>
                <a:lnTo>
                  <a:pt x="28441" y="14334"/>
                </a:lnTo>
                <a:lnTo>
                  <a:pt x="29652" y="13260"/>
                </a:lnTo>
                <a:lnTo>
                  <a:pt x="30361" y="12254"/>
                </a:lnTo>
                <a:lnTo>
                  <a:pt x="30704" y="11522"/>
                </a:lnTo>
                <a:lnTo>
                  <a:pt x="30841" y="11134"/>
                </a:lnTo>
                <a:lnTo>
                  <a:pt x="31001" y="10562"/>
                </a:lnTo>
                <a:lnTo>
                  <a:pt x="31138" y="9442"/>
                </a:lnTo>
                <a:lnTo>
                  <a:pt x="31024" y="8367"/>
                </a:lnTo>
                <a:lnTo>
                  <a:pt x="30544" y="7362"/>
                </a:lnTo>
                <a:lnTo>
                  <a:pt x="30133" y="6904"/>
                </a:lnTo>
                <a:lnTo>
                  <a:pt x="29652" y="6470"/>
                </a:lnTo>
                <a:lnTo>
                  <a:pt x="28509" y="5876"/>
                </a:lnTo>
                <a:lnTo>
                  <a:pt x="27275" y="5578"/>
                </a:lnTo>
                <a:lnTo>
                  <a:pt x="25995" y="5464"/>
                </a:lnTo>
                <a:lnTo>
                  <a:pt x="25332" y="5487"/>
                </a:lnTo>
                <a:lnTo>
                  <a:pt x="25080" y="5007"/>
                </a:lnTo>
                <a:lnTo>
                  <a:pt x="24531" y="4069"/>
                </a:lnTo>
                <a:lnTo>
                  <a:pt x="23868" y="3201"/>
                </a:lnTo>
                <a:lnTo>
                  <a:pt x="23114" y="2423"/>
                </a:lnTo>
                <a:lnTo>
                  <a:pt x="22680" y="2058"/>
                </a:lnTo>
                <a:lnTo>
                  <a:pt x="22314" y="1783"/>
                </a:lnTo>
                <a:lnTo>
                  <a:pt x="21491" y="1280"/>
                </a:lnTo>
                <a:lnTo>
                  <a:pt x="20188" y="686"/>
                </a:lnTo>
                <a:lnTo>
                  <a:pt x="18290" y="206"/>
                </a:lnTo>
                <a:lnTo>
                  <a:pt x="1637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39AD2"/>
              </a:solidFill>
            </a:endParaRPr>
          </a:p>
        </p:txBody>
      </p:sp>
      <p:sp>
        <p:nvSpPr>
          <p:cNvPr id="470" name="Google Shape;470;p51"/>
          <p:cNvSpPr/>
          <p:nvPr/>
        </p:nvSpPr>
        <p:spPr>
          <a:xfrm>
            <a:off x="391825" y="479158"/>
            <a:ext cx="291751" cy="289952"/>
          </a:xfrm>
          <a:custGeom>
            <a:avLst/>
            <a:gdLst/>
            <a:ahLst/>
            <a:cxnLst/>
            <a:rect l="l" t="t" r="r" b="b"/>
            <a:pathLst>
              <a:path w="9406" h="9348" extrusionOk="0">
                <a:moveTo>
                  <a:pt x="4221" y="1205"/>
                </a:moveTo>
                <a:cubicBezTo>
                  <a:pt x="4653" y="1837"/>
                  <a:pt x="4985" y="2402"/>
                  <a:pt x="5318" y="3100"/>
                </a:cubicBezTo>
                <a:cubicBezTo>
                  <a:pt x="5376" y="3245"/>
                  <a:pt x="5534" y="3339"/>
                  <a:pt x="5684" y="3339"/>
                </a:cubicBezTo>
                <a:cubicBezTo>
                  <a:pt x="5706" y="3339"/>
                  <a:pt x="5728" y="3337"/>
                  <a:pt x="5750" y="3332"/>
                </a:cubicBezTo>
                <a:cubicBezTo>
                  <a:pt x="6481" y="3100"/>
                  <a:pt x="7245" y="2934"/>
                  <a:pt x="8043" y="2767"/>
                </a:cubicBezTo>
                <a:lnTo>
                  <a:pt x="8043" y="2767"/>
                </a:lnTo>
                <a:cubicBezTo>
                  <a:pt x="7578" y="3366"/>
                  <a:pt x="7046" y="3964"/>
                  <a:pt x="6481" y="4396"/>
                </a:cubicBezTo>
                <a:cubicBezTo>
                  <a:pt x="6348" y="4496"/>
                  <a:pt x="6315" y="4562"/>
                  <a:pt x="6315" y="4695"/>
                </a:cubicBezTo>
                <a:cubicBezTo>
                  <a:pt x="6248" y="4795"/>
                  <a:pt x="6315" y="4894"/>
                  <a:pt x="6381" y="4994"/>
                </a:cubicBezTo>
                <a:cubicBezTo>
                  <a:pt x="6913" y="5559"/>
                  <a:pt x="7378" y="6324"/>
                  <a:pt x="7744" y="7055"/>
                </a:cubicBezTo>
                <a:cubicBezTo>
                  <a:pt x="7013" y="6789"/>
                  <a:pt x="6248" y="6390"/>
                  <a:pt x="5550" y="5958"/>
                </a:cubicBezTo>
                <a:cubicBezTo>
                  <a:pt x="5489" y="5909"/>
                  <a:pt x="5419" y="5887"/>
                  <a:pt x="5349" y="5887"/>
                </a:cubicBezTo>
                <a:cubicBezTo>
                  <a:pt x="5227" y="5887"/>
                  <a:pt x="5103" y="5952"/>
                  <a:pt x="5019" y="6058"/>
                </a:cubicBezTo>
                <a:cubicBezTo>
                  <a:pt x="4553" y="6789"/>
                  <a:pt x="4022" y="7420"/>
                  <a:pt x="3423" y="8018"/>
                </a:cubicBezTo>
                <a:cubicBezTo>
                  <a:pt x="3423" y="7154"/>
                  <a:pt x="3590" y="6257"/>
                  <a:pt x="3855" y="5626"/>
                </a:cubicBezTo>
                <a:cubicBezTo>
                  <a:pt x="3889" y="5393"/>
                  <a:pt x="3822" y="5194"/>
                  <a:pt x="3590" y="5127"/>
                </a:cubicBezTo>
                <a:cubicBezTo>
                  <a:pt x="3423" y="5027"/>
                  <a:pt x="3224" y="4994"/>
                  <a:pt x="3058" y="4894"/>
                </a:cubicBezTo>
                <a:cubicBezTo>
                  <a:pt x="2526" y="4695"/>
                  <a:pt x="1928" y="4496"/>
                  <a:pt x="1396" y="4230"/>
                </a:cubicBezTo>
                <a:cubicBezTo>
                  <a:pt x="2094" y="4064"/>
                  <a:pt x="2858" y="3997"/>
                  <a:pt x="3723" y="3964"/>
                </a:cubicBezTo>
                <a:cubicBezTo>
                  <a:pt x="3855" y="3897"/>
                  <a:pt x="3988" y="3864"/>
                  <a:pt x="4055" y="3764"/>
                </a:cubicBezTo>
                <a:cubicBezTo>
                  <a:pt x="4155" y="3698"/>
                  <a:pt x="4188" y="3565"/>
                  <a:pt x="4155" y="3465"/>
                </a:cubicBezTo>
                <a:cubicBezTo>
                  <a:pt x="4022" y="2767"/>
                  <a:pt x="4022" y="2036"/>
                  <a:pt x="4221" y="1205"/>
                </a:cubicBezTo>
                <a:close/>
                <a:moveTo>
                  <a:pt x="4126" y="1"/>
                </a:moveTo>
                <a:cubicBezTo>
                  <a:pt x="4101" y="1"/>
                  <a:pt x="4078" y="3"/>
                  <a:pt x="4055" y="9"/>
                </a:cubicBezTo>
                <a:cubicBezTo>
                  <a:pt x="3889" y="9"/>
                  <a:pt x="3756" y="142"/>
                  <a:pt x="3723" y="242"/>
                </a:cubicBezTo>
                <a:cubicBezTo>
                  <a:pt x="3357" y="1338"/>
                  <a:pt x="3191" y="2269"/>
                  <a:pt x="3324" y="3200"/>
                </a:cubicBezTo>
                <a:cubicBezTo>
                  <a:pt x="2061" y="3233"/>
                  <a:pt x="1064" y="3399"/>
                  <a:pt x="233" y="3798"/>
                </a:cubicBezTo>
                <a:cubicBezTo>
                  <a:pt x="67" y="3831"/>
                  <a:pt x="0" y="3964"/>
                  <a:pt x="0" y="4130"/>
                </a:cubicBezTo>
                <a:cubicBezTo>
                  <a:pt x="0" y="4296"/>
                  <a:pt x="67" y="4396"/>
                  <a:pt x="200" y="4496"/>
                </a:cubicBezTo>
                <a:cubicBezTo>
                  <a:pt x="1031" y="5027"/>
                  <a:pt x="1895" y="5326"/>
                  <a:pt x="2759" y="5659"/>
                </a:cubicBezTo>
                <a:cubicBezTo>
                  <a:pt x="2858" y="5692"/>
                  <a:pt x="2892" y="5692"/>
                  <a:pt x="2991" y="5725"/>
                </a:cubicBezTo>
                <a:cubicBezTo>
                  <a:pt x="2692" y="6689"/>
                  <a:pt x="2559" y="7819"/>
                  <a:pt x="2659" y="8982"/>
                </a:cubicBezTo>
                <a:cubicBezTo>
                  <a:pt x="2659" y="9115"/>
                  <a:pt x="2759" y="9281"/>
                  <a:pt x="2892" y="9315"/>
                </a:cubicBezTo>
                <a:cubicBezTo>
                  <a:pt x="2991" y="9348"/>
                  <a:pt x="3025" y="9348"/>
                  <a:pt x="3058" y="9348"/>
                </a:cubicBezTo>
                <a:cubicBezTo>
                  <a:pt x="3191" y="9348"/>
                  <a:pt x="3257" y="9315"/>
                  <a:pt x="3357" y="9215"/>
                </a:cubicBezTo>
                <a:cubicBezTo>
                  <a:pt x="4088" y="8550"/>
                  <a:pt x="4886" y="7719"/>
                  <a:pt x="5517" y="6822"/>
                </a:cubicBezTo>
                <a:cubicBezTo>
                  <a:pt x="6481" y="7354"/>
                  <a:pt x="7511" y="7852"/>
                  <a:pt x="8475" y="8151"/>
                </a:cubicBezTo>
                <a:cubicBezTo>
                  <a:pt x="8514" y="8159"/>
                  <a:pt x="8550" y="8163"/>
                  <a:pt x="8583" y="8163"/>
                </a:cubicBezTo>
                <a:cubicBezTo>
                  <a:pt x="8690" y="8163"/>
                  <a:pt x="8772" y="8120"/>
                  <a:pt x="8874" y="8018"/>
                </a:cubicBezTo>
                <a:cubicBezTo>
                  <a:pt x="8974" y="7886"/>
                  <a:pt x="9007" y="7719"/>
                  <a:pt x="8974" y="7620"/>
                </a:cubicBezTo>
                <a:cubicBezTo>
                  <a:pt x="8575" y="6623"/>
                  <a:pt x="8010" y="5626"/>
                  <a:pt x="7345" y="4795"/>
                </a:cubicBezTo>
                <a:cubicBezTo>
                  <a:pt x="8076" y="4130"/>
                  <a:pt x="8741" y="3332"/>
                  <a:pt x="9339" y="2468"/>
                </a:cubicBezTo>
                <a:cubicBezTo>
                  <a:pt x="9406" y="2335"/>
                  <a:pt x="9406" y="2169"/>
                  <a:pt x="9339" y="2036"/>
                </a:cubicBezTo>
                <a:cubicBezTo>
                  <a:pt x="9229" y="1926"/>
                  <a:pt x="9119" y="1862"/>
                  <a:pt x="8990" y="1862"/>
                </a:cubicBezTo>
                <a:cubicBezTo>
                  <a:pt x="8963" y="1862"/>
                  <a:pt x="8936" y="1864"/>
                  <a:pt x="8907" y="1870"/>
                </a:cubicBezTo>
                <a:cubicBezTo>
                  <a:pt x="7677" y="2070"/>
                  <a:pt x="6647" y="2335"/>
                  <a:pt x="5916" y="2535"/>
                </a:cubicBezTo>
                <a:cubicBezTo>
                  <a:pt x="5517" y="1737"/>
                  <a:pt x="5085" y="1039"/>
                  <a:pt x="4420" y="175"/>
                </a:cubicBezTo>
                <a:cubicBezTo>
                  <a:pt x="4365" y="65"/>
                  <a:pt x="4242" y="1"/>
                  <a:pt x="41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51"/>
          <p:cNvSpPr/>
          <p:nvPr/>
        </p:nvSpPr>
        <p:spPr>
          <a:xfrm rot="2700000">
            <a:off x="8345106" y="1612443"/>
            <a:ext cx="417187" cy="414614"/>
          </a:xfrm>
          <a:custGeom>
            <a:avLst/>
            <a:gdLst/>
            <a:ahLst/>
            <a:cxnLst/>
            <a:rect l="l" t="t" r="r" b="b"/>
            <a:pathLst>
              <a:path w="9406" h="9348" extrusionOk="0">
                <a:moveTo>
                  <a:pt x="4221" y="1205"/>
                </a:moveTo>
                <a:cubicBezTo>
                  <a:pt x="4653" y="1837"/>
                  <a:pt x="4985" y="2402"/>
                  <a:pt x="5318" y="3100"/>
                </a:cubicBezTo>
                <a:cubicBezTo>
                  <a:pt x="5376" y="3245"/>
                  <a:pt x="5534" y="3339"/>
                  <a:pt x="5684" y="3339"/>
                </a:cubicBezTo>
                <a:cubicBezTo>
                  <a:pt x="5706" y="3339"/>
                  <a:pt x="5728" y="3337"/>
                  <a:pt x="5750" y="3332"/>
                </a:cubicBezTo>
                <a:cubicBezTo>
                  <a:pt x="6481" y="3100"/>
                  <a:pt x="7245" y="2934"/>
                  <a:pt x="8043" y="2767"/>
                </a:cubicBezTo>
                <a:lnTo>
                  <a:pt x="8043" y="2767"/>
                </a:lnTo>
                <a:cubicBezTo>
                  <a:pt x="7578" y="3366"/>
                  <a:pt x="7046" y="3964"/>
                  <a:pt x="6481" y="4396"/>
                </a:cubicBezTo>
                <a:cubicBezTo>
                  <a:pt x="6348" y="4496"/>
                  <a:pt x="6315" y="4562"/>
                  <a:pt x="6315" y="4695"/>
                </a:cubicBezTo>
                <a:cubicBezTo>
                  <a:pt x="6248" y="4795"/>
                  <a:pt x="6315" y="4894"/>
                  <a:pt x="6381" y="4994"/>
                </a:cubicBezTo>
                <a:cubicBezTo>
                  <a:pt x="6913" y="5559"/>
                  <a:pt x="7378" y="6324"/>
                  <a:pt x="7744" y="7055"/>
                </a:cubicBezTo>
                <a:cubicBezTo>
                  <a:pt x="7013" y="6789"/>
                  <a:pt x="6248" y="6390"/>
                  <a:pt x="5550" y="5958"/>
                </a:cubicBezTo>
                <a:cubicBezTo>
                  <a:pt x="5489" y="5909"/>
                  <a:pt x="5419" y="5887"/>
                  <a:pt x="5349" y="5887"/>
                </a:cubicBezTo>
                <a:cubicBezTo>
                  <a:pt x="5227" y="5887"/>
                  <a:pt x="5103" y="5952"/>
                  <a:pt x="5019" y="6058"/>
                </a:cubicBezTo>
                <a:cubicBezTo>
                  <a:pt x="4553" y="6789"/>
                  <a:pt x="4022" y="7420"/>
                  <a:pt x="3423" y="8018"/>
                </a:cubicBezTo>
                <a:cubicBezTo>
                  <a:pt x="3423" y="7154"/>
                  <a:pt x="3590" y="6257"/>
                  <a:pt x="3855" y="5626"/>
                </a:cubicBezTo>
                <a:cubicBezTo>
                  <a:pt x="3889" y="5393"/>
                  <a:pt x="3822" y="5194"/>
                  <a:pt x="3590" y="5127"/>
                </a:cubicBezTo>
                <a:cubicBezTo>
                  <a:pt x="3423" y="5027"/>
                  <a:pt x="3224" y="4994"/>
                  <a:pt x="3058" y="4894"/>
                </a:cubicBezTo>
                <a:cubicBezTo>
                  <a:pt x="2526" y="4695"/>
                  <a:pt x="1928" y="4496"/>
                  <a:pt x="1396" y="4230"/>
                </a:cubicBezTo>
                <a:cubicBezTo>
                  <a:pt x="2094" y="4064"/>
                  <a:pt x="2858" y="3997"/>
                  <a:pt x="3723" y="3964"/>
                </a:cubicBezTo>
                <a:cubicBezTo>
                  <a:pt x="3855" y="3897"/>
                  <a:pt x="3988" y="3864"/>
                  <a:pt x="4055" y="3764"/>
                </a:cubicBezTo>
                <a:cubicBezTo>
                  <a:pt x="4155" y="3698"/>
                  <a:pt x="4188" y="3565"/>
                  <a:pt x="4155" y="3465"/>
                </a:cubicBezTo>
                <a:cubicBezTo>
                  <a:pt x="4022" y="2767"/>
                  <a:pt x="4022" y="2036"/>
                  <a:pt x="4221" y="1205"/>
                </a:cubicBezTo>
                <a:close/>
                <a:moveTo>
                  <a:pt x="4126" y="1"/>
                </a:moveTo>
                <a:cubicBezTo>
                  <a:pt x="4101" y="1"/>
                  <a:pt x="4078" y="3"/>
                  <a:pt x="4055" y="9"/>
                </a:cubicBezTo>
                <a:cubicBezTo>
                  <a:pt x="3889" y="9"/>
                  <a:pt x="3756" y="142"/>
                  <a:pt x="3723" y="242"/>
                </a:cubicBezTo>
                <a:cubicBezTo>
                  <a:pt x="3357" y="1338"/>
                  <a:pt x="3191" y="2269"/>
                  <a:pt x="3324" y="3200"/>
                </a:cubicBezTo>
                <a:cubicBezTo>
                  <a:pt x="2061" y="3233"/>
                  <a:pt x="1064" y="3399"/>
                  <a:pt x="233" y="3798"/>
                </a:cubicBezTo>
                <a:cubicBezTo>
                  <a:pt x="67" y="3831"/>
                  <a:pt x="0" y="3964"/>
                  <a:pt x="0" y="4130"/>
                </a:cubicBezTo>
                <a:cubicBezTo>
                  <a:pt x="0" y="4296"/>
                  <a:pt x="67" y="4396"/>
                  <a:pt x="200" y="4496"/>
                </a:cubicBezTo>
                <a:cubicBezTo>
                  <a:pt x="1031" y="5027"/>
                  <a:pt x="1895" y="5326"/>
                  <a:pt x="2759" y="5659"/>
                </a:cubicBezTo>
                <a:cubicBezTo>
                  <a:pt x="2858" y="5692"/>
                  <a:pt x="2892" y="5692"/>
                  <a:pt x="2991" y="5725"/>
                </a:cubicBezTo>
                <a:cubicBezTo>
                  <a:pt x="2692" y="6689"/>
                  <a:pt x="2559" y="7819"/>
                  <a:pt x="2659" y="8982"/>
                </a:cubicBezTo>
                <a:cubicBezTo>
                  <a:pt x="2659" y="9115"/>
                  <a:pt x="2759" y="9281"/>
                  <a:pt x="2892" y="9315"/>
                </a:cubicBezTo>
                <a:cubicBezTo>
                  <a:pt x="2991" y="9348"/>
                  <a:pt x="3025" y="9348"/>
                  <a:pt x="3058" y="9348"/>
                </a:cubicBezTo>
                <a:cubicBezTo>
                  <a:pt x="3191" y="9348"/>
                  <a:pt x="3257" y="9315"/>
                  <a:pt x="3357" y="9215"/>
                </a:cubicBezTo>
                <a:cubicBezTo>
                  <a:pt x="4088" y="8550"/>
                  <a:pt x="4886" y="7719"/>
                  <a:pt x="5517" y="6822"/>
                </a:cubicBezTo>
                <a:cubicBezTo>
                  <a:pt x="6481" y="7354"/>
                  <a:pt x="7511" y="7852"/>
                  <a:pt x="8475" y="8151"/>
                </a:cubicBezTo>
                <a:cubicBezTo>
                  <a:pt x="8514" y="8159"/>
                  <a:pt x="8550" y="8163"/>
                  <a:pt x="8583" y="8163"/>
                </a:cubicBezTo>
                <a:cubicBezTo>
                  <a:pt x="8690" y="8163"/>
                  <a:pt x="8772" y="8120"/>
                  <a:pt x="8874" y="8018"/>
                </a:cubicBezTo>
                <a:cubicBezTo>
                  <a:pt x="8974" y="7886"/>
                  <a:pt x="9007" y="7719"/>
                  <a:pt x="8974" y="7620"/>
                </a:cubicBezTo>
                <a:cubicBezTo>
                  <a:pt x="8575" y="6623"/>
                  <a:pt x="8010" y="5626"/>
                  <a:pt x="7345" y="4795"/>
                </a:cubicBezTo>
                <a:cubicBezTo>
                  <a:pt x="8076" y="4130"/>
                  <a:pt x="8741" y="3332"/>
                  <a:pt x="9339" y="2468"/>
                </a:cubicBezTo>
                <a:cubicBezTo>
                  <a:pt x="9406" y="2335"/>
                  <a:pt x="9406" y="2169"/>
                  <a:pt x="9339" y="2036"/>
                </a:cubicBezTo>
                <a:cubicBezTo>
                  <a:pt x="9229" y="1926"/>
                  <a:pt x="9119" y="1862"/>
                  <a:pt x="8990" y="1862"/>
                </a:cubicBezTo>
                <a:cubicBezTo>
                  <a:pt x="8963" y="1862"/>
                  <a:pt x="8936" y="1864"/>
                  <a:pt x="8907" y="1870"/>
                </a:cubicBezTo>
                <a:cubicBezTo>
                  <a:pt x="7677" y="2070"/>
                  <a:pt x="6647" y="2335"/>
                  <a:pt x="5916" y="2535"/>
                </a:cubicBezTo>
                <a:cubicBezTo>
                  <a:pt x="5517" y="1737"/>
                  <a:pt x="5085" y="1039"/>
                  <a:pt x="4420" y="175"/>
                </a:cubicBezTo>
                <a:cubicBezTo>
                  <a:pt x="4365" y="65"/>
                  <a:pt x="4242" y="1"/>
                  <a:pt x="41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51"/>
          <p:cNvSpPr/>
          <p:nvPr/>
        </p:nvSpPr>
        <p:spPr>
          <a:xfrm rot="796941">
            <a:off x="302550" y="2603720"/>
            <a:ext cx="470300" cy="467400"/>
          </a:xfrm>
          <a:custGeom>
            <a:avLst/>
            <a:gdLst/>
            <a:ahLst/>
            <a:cxnLst/>
            <a:rect l="l" t="t" r="r" b="b"/>
            <a:pathLst>
              <a:path w="9406" h="9348" extrusionOk="0">
                <a:moveTo>
                  <a:pt x="4221" y="1205"/>
                </a:moveTo>
                <a:cubicBezTo>
                  <a:pt x="4653" y="1837"/>
                  <a:pt x="4985" y="2402"/>
                  <a:pt x="5318" y="3100"/>
                </a:cubicBezTo>
                <a:cubicBezTo>
                  <a:pt x="5376" y="3245"/>
                  <a:pt x="5534" y="3339"/>
                  <a:pt x="5684" y="3339"/>
                </a:cubicBezTo>
                <a:cubicBezTo>
                  <a:pt x="5706" y="3339"/>
                  <a:pt x="5728" y="3337"/>
                  <a:pt x="5750" y="3332"/>
                </a:cubicBezTo>
                <a:cubicBezTo>
                  <a:pt x="6481" y="3100"/>
                  <a:pt x="7245" y="2934"/>
                  <a:pt x="8043" y="2767"/>
                </a:cubicBezTo>
                <a:lnTo>
                  <a:pt x="8043" y="2767"/>
                </a:lnTo>
                <a:cubicBezTo>
                  <a:pt x="7578" y="3366"/>
                  <a:pt x="7046" y="3964"/>
                  <a:pt x="6481" y="4396"/>
                </a:cubicBezTo>
                <a:cubicBezTo>
                  <a:pt x="6348" y="4496"/>
                  <a:pt x="6315" y="4562"/>
                  <a:pt x="6315" y="4695"/>
                </a:cubicBezTo>
                <a:cubicBezTo>
                  <a:pt x="6248" y="4795"/>
                  <a:pt x="6315" y="4894"/>
                  <a:pt x="6381" y="4994"/>
                </a:cubicBezTo>
                <a:cubicBezTo>
                  <a:pt x="6913" y="5559"/>
                  <a:pt x="7378" y="6324"/>
                  <a:pt x="7744" y="7055"/>
                </a:cubicBezTo>
                <a:cubicBezTo>
                  <a:pt x="7013" y="6789"/>
                  <a:pt x="6248" y="6390"/>
                  <a:pt x="5550" y="5958"/>
                </a:cubicBezTo>
                <a:cubicBezTo>
                  <a:pt x="5489" y="5909"/>
                  <a:pt x="5419" y="5887"/>
                  <a:pt x="5349" y="5887"/>
                </a:cubicBezTo>
                <a:cubicBezTo>
                  <a:pt x="5227" y="5887"/>
                  <a:pt x="5103" y="5952"/>
                  <a:pt x="5019" y="6058"/>
                </a:cubicBezTo>
                <a:cubicBezTo>
                  <a:pt x="4553" y="6789"/>
                  <a:pt x="4022" y="7420"/>
                  <a:pt x="3423" y="8018"/>
                </a:cubicBezTo>
                <a:cubicBezTo>
                  <a:pt x="3423" y="7154"/>
                  <a:pt x="3590" y="6257"/>
                  <a:pt x="3855" y="5626"/>
                </a:cubicBezTo>
                <a:cubicBezTo>
                  <a:pt x="3889" y="5393"/>
                  <a:pt x="3822" y="5194"/>
                  <a:pt x="3590" y="5127"/>
                </a:cubicBezTo>
                <a:cubicBezTo>
                  <a:pt x="3423" y="5027"/>
                  <a:pt x="3224" y="4994"/>
                  <a:pt x="3058" y="4894"/>
                </a:cubicBezTo>
                <a:cubicBezTo>
                  <a:pt x="2526" y="4695"/>
                  <a:pt x="1928" y="4496"/>
                  <a:pt x="1396" y="4230"/>
                </a:cubicBezTo>
                <a:cubicBezTo>
                  <a:pt x="2094" y="4064"/>
                  <a:pt x="2858" y="3997"/>
                  <a:pt x="3723" y="3964"/>
                </a:cubicBezTo>
                <a:cubicBezTo>
                  <a:pt x="3855" y="3897"/>
                  <a:pt x="3988" y="3864"/>
                  <a:pt x="4055" y="3764"/>
                </a:cubicBezTo>
                <a:cubicBezTo>
                  <a:pt x="4155" y="3698"/>
                  <a:pt x="4188" y="3565"/>
                  <a:pt x="4155" y="3465"/>
                </a:cubicBezTo>
                <a:cubicBezTo>
                  <a:pt x="4022" y="2767"/>
                  <a:pt x="4022" y="2036"/>
                  <a:pt x="4221" y="1205"/>
                </a:cubicBezTo>
                <a:close/>
                <a:moveTo>
                  <a:pt x="4126" y="1"/>
                </a:moveTo>
                <a:cubicBezTo>
                  <a:pt x="4101" y="1"/>
                  <a:pt x="4078" y="3"/>
                  <a:pt x="4055" y="9"/>
                </a:cubicBezTo>
                <a:cubicBezTo>
                  <a:pt x="3889" y="9"/>
                  <a:pt x="3756" y="142"/>
                  <a:pt x="3723" y="242"/>
                </a:cubicBezTo>
                <a:cubicBezTo>
                  <a:pt x="3357" y="1338"/>
                  <a:pt x="3191" y="2269"/>
                  <a:pt x="3324" y="3200"/>
                </a:cubicBezTo>
                <a:cubicBezTo>
                  <a:pt x="2061" y="3233"/>
                  <a:pt x="1064" y="3399"/>
                  <a:pt x="233" y="3798"/>
                </a:cubicBezTo>
                <a:cubicBezTo>
                  <a:pt x="67" y="3831"/>
                  <a:pt x="0" y="3964"/>
                  <a:pt x="0" y="4130"/>
                </a:cubicBezTo>
                <a:cubicBezTo>
                  <a:pt x="0" y="4296"/>
                  <a:pt x="67" y="4396"/>
                  <a:pt x="200" y="4496"/>
                </a:cubicBezTo>
                <a:cubicBezTo>
                  <a:pt x="1031" y="5027"/>
                  <a:pt x="1895" y="5326"/>
                  <a:pt x="2759" y="5659"/>
                </a:cubicBezTo>
                <a:cubicBezTo>
                  <a:pt x="2858" y="5692"/>
                  <a:pt x="2892" y="5692"/>
                  <a:pt x="2991" y="5725"/>
                </a:cubicBezTo>
                <a:cubicBezTo>
                  <a:pt x="2692" y="6689"/>
                  <a:pt x="2559" y="7819"/>
                  <a:pt x="2659" y="8982"/>
                </a:cubicBezTo>
                <a:cubicBezTo>
                  <a:pt x="2659" y="9115"/>
                  <a:pt x="2759" y="9281"/>
                  <a:pt x="2892" y="9315"/>
                </a:cubicBezTo>
                <a:cubicBezTo>
                  <a:pt x="2991" y="9348"/>
                  <a:pt x="3025" y="9348"/>
                  <a:pt x="3058" y="9348"/>
                </a:cubicBezTo>
                <a:cubicBezTo>
                  <a:pt x="3191" y="9348"/>
                  <a:pt x="3257" y="9315"/>
                  <a:pt x="3357" y="9215"/>
                </a:cubicBezTo>
                <a:cubicBezTo>
                  <a:pt x="4088" y="8550"/>
                  <a:pt x="4886" y="7719"/>
                  <a:pt x="5517" y="6822"/>
                </a:cubicBezTo>
                <a:cubicBezTo>
                  <a:pt x="6481" y="7354"/>
                  <a:pt x="7511" y="7852"/>
                  <a:pt x="8475" y="8151"/>
                </a:cubicBezTo>
                <a:cubicBezTo>
                  <a:pt x="8514" y="8159"/>
                  <a:pt x="8550" y="8163"/>
                  <a:pt x="8583" y="8163"/>
                </a:cubicBezTo>
                <a:cubicBezTo>
                  <a:pt x="8690" y="8163"/>
                  <a:pt x="8772" y="8120"/>
                  <a:pt x="8874" y="8018"/>
                </a:cubicBezTo>
                <a:cubicBezTo>
                  <a:pt x="8974" y="7886"/>
                  <a:pt x="9007" y="7719"/>
                  <a:pt x="8974" y="7620"/>
                </a:cubicBezTo>
                <a:cubicBezTo>
                  <a:pt x="8575" y="6623"/>
                  <a:pt x="8010" y="5626"/>
                  <a:pt x="7345" y="4795"/>
                </a:cubicBezTo>
                <a:cubicBezTo>
                  <a:pt x="8076" y="4130"/>
                  <a:pt x="8741" y="3332"/>
                  <a:pt x="9339" y="2468"/>
                </a:cubicBezTo>
                <a:cubicBezTo>
                  <a:pt x="9406" y="2335"/>
                  <a:pt x="9406" y="2169"/>
                  <a:pt x="9339" y="2036"/>
                </a:cubicBezTo>
                <a:cubicBezTo>
                  <a:pt x="9229" y="1926"/>
                  <a:pt x="9119" y="1862"/>
                  <a:pt x="8990" y="1862"/>
                </a:cubicBezTo>
                <a:cubicBezTo>
                  <a:pt x="8963" y="1862"/>
                  <a:pt x="8936" y="1864"/>
                  <a:pt x="8907" y="1870"/>
                </a:cubicBezTo>
                <a:cubicBezTo>
                  <a:pt x="7677" y="2070"/>
                  <a:pt x="6647" y="2335"/>
                  <a:pt x="5916" y="2535"/>
                </a:cubicBezTo>
                <a:cubicBezTo>
                  <a:pt x="5517" y="1737"/>
                  <a:pt x="5085" y="1039"/>
                  <a:pt x="4420" y="175"/>
                </a:cubicBezTo>
                <a:cubicBezTo>
                  <a:pt x="4365" y="65"/>
                  <a:pt x="4242" y="1"/>
                  <a:pt x="41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A295996A-74A9-4C3D-818E-A870DFD10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500" y="123175"/>
            <a:ext cx="9144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2"/>
          <p:cNvSpPr txBox="1">
            <a:spLocks noGrp="1"/>
          </p:cNvSpPr>
          <p:nvPr>
            <p:ph type="title"/>
          </p:nvPr>
        </p:nvSpPr>
        <p:spPr>
          <a:xfrm>
            <a:off x="384698" y="54156"/>
            <a:ext cx="7519135" cy="5217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GB" altLang="en-US" sz="4400" b="1" u="sng" dirty="0"/>
              <a:t>Growth Mindset Talk</a:t>
            </a:r>
          </a:p>
        </p:txBody>
      </p:sp>
      <p:sp>
        <p:nvSpPr>
          <p:cNvPr id="478" name="Google Shape;478;p52"/>
          <p:cNvSpPr txBox="1">
            <a:spLocks noGrp="1"/>
          </p:cNvSpPr>
          <p:nvPr>
            <p:ph type="body" idx="1"/>
          </p:nvPr>
        </p:nvSpPr>
        <p:spPr>
          <a:xfrm>
            <a:off x="192031" y="395946"/>
            <a:ext cx="7388703" cy="35502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+mj-lt"/>
              </a:rPr>
              <a:t>I can learn anything I want to</a:t>
            </a:r>
          </a:p>
          <a:p>
            <a:pPr marL="285750" indent="-28575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+mj-lt"/>
              </a:rPr>
              <a:t>When I’m frustrated, I persevere</a:t>
            </a:r>
          </a:p>
          <a:p>
            <a:pPr marL="285750" indent="-28575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+mj-lt"/>
              </a:rPr>
              <a:t>I want to challenge myself</a:t>
            </a:r>
          </a:p>
          <a:p>
            <a:pPr marL="285750" indent="-28575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+mj-lt"/>
              </a:rPr>
              <a:t>When I fail, I learn</a:t>
            </a:r>
          </a:p>
          <a:p>
            <a:pPr marL="285750" indent="-28575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+mj-lt"/>
              </a:rPr>
              <a:t>I learn from constructive criticism and follow advice</a:t>
            </a:r>
          </a:p>
          <a:p>
            <a:pPr marL="285750" indent="-28575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+mj-lt"/>
              </a:rPr>
              <a:t>I like to be told that I’m trying hard</a:t>
            </a:r>
          </a:p>
          <a:p>
            <a:pPr marL="285750" indent="-28575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+mj-lt"/>
              </a:rPr>
              <a:t>If you succeed, I’m inspired</a:t>
            </a:r>
          </a:p>
          <a:p>
            <a:pPr marL="285750" indent="-28575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+mj-lt"/>
              </a:rPr>
              <a:t>My effort and attitude determine everything</a:t>
            </a:r>
          </a:p>
          <a:p>
            <a:pPr marL="285750" indent="-285750" algn="ctr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2400" dirty="0">
                <a:latin typeface="+mj-lt"/>
              </a:rPr>
              <a:t>Remember the Power of Yet!</a:t>
            </a:r>
          </a:p>
          <a:p>
            <a:pPr marL="285750" indent="-285750" algn="ctr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altLang="en-US" sz="2400" dirty="0">
              <a:latin typeface="+mj-l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dirty="0"/>
          </a:p>
        </p:txBody>
      </p:sp>
      <p:pic>
        <p:nvPicPr>
          <p:cNvPr id="5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1117A32B-62D4-48BC-8F33-FA5E2FE81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500" y="123175"/>
            <a:ext cx="9144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Image result for growth mindset">
            <a:extLst>
              <a:ext uri="{FF2B5EF4-FFF2-40B4-BE49-F238E27FC236}">
                <a16:creationId xmlns:a16="http://schemas.microsoft.com/office/drawing/2014/main" id="{6DDB162F-E9AB-4149-9920-EE4A2B0D8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613712"/>
            <a:ext cx="23749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4" descr="Related image">
            <a:extLst>
              <a:ext uri="{FF2B5EF4-FFF2-40B4-BE49-F238E27FC236}">
                <a16:creationId xmlns:a16="http://schemas.microsoft.com/office/drawing/2014/main" id="{5F420751-4488-47C6-BD5D-2241F60AB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363" y="2672638"/>
            <a:ext cx="332105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7056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98"/>
          <p:cNvSpPr txBox="1">
            <a:spLocks noGrp="1"/>
          </p:cNvSpPr>
          <p:nvPr>
            <p:ph type="title"/>
          </p:nvPr>
        </p:nvSpPr>
        <p:spPr>
          <a:xfrm>
            <a:off x="722376" y="540000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altLang="en-US" sz="3200" dirty="0">
                <a:latin typeface="BPreplay"/>
              </a:rPr>
              <a:t>Any questions?</a:t>
            </a:r>
            <a:br>
              <a:rPr lang="en-GB" altLang="en-US" sz="3200" dirty="0">
                <a:latin typeface="BPreplay"/>
              </a:rPr>
            </a:br>
            <a:r>
              <a:rPr lang="en-GB" altLang="en-US" sz="3200" dirty="0">
                <a:latin typeface="BPreplay"/>
              </a:rPr>
              <a:t>Thank you for your support!</a:t>
            </a:r>
            <a:endParaRPr dirty="0"/>
          </a:p>
        </p:txBody>
      </p:sp>
      <p:sp>
        <p:nvSpPr>
          <p:cNvPr id="1568" name="Google Shape;1568;p98"/>
          <p:cNvSpPr/>
          <p:nvPr/>
        </p:nvSpPr>
        <p:spPr>
          <a:xfrm>
            <a:off x="4194357" y="1438687"/>
            <a:ext cx="981352" cy="121580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28575" cap="rnd" cmpd="sng">
                  <a:solidFill>
                    <a:schemeClr val="lt1"/>
                  </a:solidFill>
                  <a:prstDash val="dash"/>
                  <a:round/>
                  <a:headEnd type="none" w="sm" len="sm"/>
                  <a:tailEnd type="none" w="sm" len="sm"/>
                </a:ln>
                <a:noFill/>
                <a:latin typeface="Montserrat;900"/>
              </a:rPr>
              <a:t>?</a:t>
            </a:r>
          </a:p>
        </p:txBody>
      </p:sp>
      <p:pic>
        <p:nvPicPr>
          <p:cNvPr id="5" name="Picture 2" descr="Image result for growth mindset">
            <a:extLst>
              <a:ext uri="{FF2B5EF4-FFF2-40B4-BE49-F238E27FC236}">
                <a16:creationId xmlns:a16="http://schemas.microsoft.com/office/drawing/2014/main" id="{CDEE63F6-2085-4192-941C-C48ADCF8B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98" y="2980480"/>
            <a:ext cx="3184270" cy="1984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5EE2328E-C7F9-48A6-BB66-B27C00C9C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9462"/>
            <a:ext cx="9144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7"/>
          <p:cNvSpPr txBox="1">
            <a:spLocks noGrp="1"/>
          </p:cNvSpPr>
          <p:nvPr>
            <p:ph type="body" idx="1"/>
          </p:nvPr>
        </p:nvSpPr>
        <p:spPr>
          <a:xfrm>
            <a:off x="1124700" y="1306650"/>
            <a:ext cx="6894600" cy="34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altLang="en-US" sz="5400" dirty="0"/>
              <a:t>Welcome to Swifts</a:t>
            </a:r>
            <a:endParaRPr sz="5400" dirty="0"/>
          </a:p>
        </p:txBody>
      </p:sp>
      <p:pic>
        <p:nvPicPr>
          <p:cNvPr id="4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1269D208-FC7C-452D-8DFB-F9D9162F7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000" y="81000"/>
            <a:ext cx="9144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ist 100 truyện đam mỹ tu tiên hay! | Hyukie Lee">
            <a:extLst>
              <a:ext uri="{FF2B5EF4-FFF2-40B4-BE49-F238E27FC236}">
                <a16:creationId xmlns:a16="http://schemas.microsoft.com/office/drawing/2014/main" id="{B0EA92B6-667B-4E6F-B0C8-1725D6C132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597" y="2268000"/>
            <a:ext cx="2649977" cy="240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altLang="en-US" b="1" u="sng" dirty="0">
                <a:latin typeface="+mn-lt"/>
              </a:rPr>
              <a:t>The Swifts' Team   </a:t>
            </a:r>
            <a:endParaRPr dirty="0"/>
          </a:p>
        </p:txBody>
      </p:sp>
      <p:sp>
        <p:nvSpPr>
          <p:cNvPr id="435" name="Google Shape;435;p49"/>
          <p:cNvSpPr txBox="1">
            <a:spLocks noGrp="1"/>
          </p:cNvSpPr>
          <p:nvPr>
            <p:ph type="subTitle" idx="2"/>
          </p:nvPr>
        </p:nvSpPr>
        <p:spPr>
          <a:xfrm>
            <a:off x="3372020" y="1948987"/>
            <a:ext cx="2613599" cy="10300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eaLnBrk="1" hangingPunct="1">
              <a:buClr>
                <a:schemeClr val="tx1"/>
              </a:buClr>
              <a:buFontTx/>
              <a:buNone/>
              <a:defRPr/>
            </a:pPr>
            <a:r>
              <a:rPr lang="en-GB" sz="1700" dirty="0">
                <a:solidFill>
                  <a:schemeClr val="accent3"/>
                </a:solidFill>
                <a:latin typeface="+mj-lt"/>
              </a:rPr>
              <a:t>Teachers:</a:t>
            </a:r>
          </a:p>
          <a:p>
            <a:pPr algn="ctr" eaLnBrk="1" hangingPunct="1">
              <a:buClr>
                <a:schemeClr val="tx1"/>
              </a:buClr>
              <a:buNone/>
              <a:defRPr/>
            </a:pPr>
            <a:r>
              <a:rPr lang="en-GB" sz="1700" dirty="0">
                <a:solidFill>
                  <a:schemeClr val="accent3"/>
                </a:solidFill>
                <a:latin typeface="+mj-lt"/>
              </a:rPr>
              <a:t>Mrs Jones:   Monday, Tuesday and Wednesday</a:t>
            </a:r>
          </a:p>
          <a:p>
            <a:pPr algn="ctr" eaLnBrk="1" hangingPunct="1">
              <a:buClr>
                <a:schemeClr val="tx1"/>
              </a:buClr>
              <a:buNone/>
              <a:defRPr/>
            </a:pPr>
            <a:r>
              <a:rPr lang="en-GB" sz="1700" dirty="0">
                <a:solidFill>
                  <a:schemeClr val="accent3"/>
                </a:solidFill>
                <a:latin typeface="+mj-lt"/>
              </a:rPr>
              <a:t> Mrs Robinson:  Thursday and Friday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6" name="Google Shape;436;p49"/>
          <p:cNvSpPr txBox="1">
            <a:spLocks noGrp="1"/>
          </p:cNvSpPr>
          <p:nvPr>
            <p:ph type="subTitle" idx="3"/>
          </p:nvPr>
        </p:nvSpPr>
        <p:spPr>
          <a:xfrm>
            <a:off x="6408750" y="1830098"/>
            <a:ext cx="1920900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 eaLnBrk="1" hangingPunct="1">
              <a:buClr>
                <a:schemeClr val="tx1"/>
              </a:buClr>
              <a:buNone/>
              <a:defRPr/>
            </a:pPr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Learning Support Assistant - Mrs Moore</a:t>
            </a:r>
          </a:p>
          <a:p>
            <a:pPr marL="0" indent="0" algn="ctr" eaLnBrk="1" hangingPunct="1">
              <a:buClr>
                <a:schemeClr val="tx1"/>
              </a:buClr>
              <a:buNone/>
              <a:defRPr/>
            </a:pPr>
            <a:endParaRPr lang="en-GB" sz="16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pPr marL="0" indent="0" algn="ctr" eaLnBrk="1" hangingPunct="1">
              <a:buClr>
                <a:schemeClr val="tx1"/>
              </a:buClr>
              <a:buNone/>
              <a:defRPr/>
            </a:pPr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H</a:t>
            </a:r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LTA across Key Stage One – Mrs Jukes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2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B7BF03D7-8B72-444E-BB87-877F382DA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200" y="260126"/>
            <a:ext cx="9144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A39DA1B-CD1B-4021-A7DE-3D40E667AD09}"/>
              </a:ext>
            </a:extLst>
          </p:cNvPr>
          <p:cNvSpPr>
            <a:spLocks noGrp="1"/>
          </p:cNvSpPr>
          <p:nvPr>
            <p:ph type="subTitle" idx="7"/>
          </p:nvPr>
        </p:nvSpPr>
        <p:spPr>
          <a:xfrm>
            <a:off x="576000" y="2235424"/>
            <a:ext cx="2310400" cy="1524573"/>
          </a:xfrm>
        </p:spPr>
        <p:txBody>
          <a:bodyPr/>
          <a:lstStyle/>
          <a:p>
            <a:pPr algn="l" eaLnBrk="1" hangingPunct="1">
              <a:buFontTx/>
              <a:buNone/>
              <a:defRPr/>
            </a:pPr>
            <a:r>
              <a:rPr lang="en-GB" sz="1800" b="1" dirty="0">
                <a:latin typeface="+mj-lt"/>
              </a:rPr>
              <a:t>     Teacher and   	Learning support staff</a:t>
            </a:r>
          </a:p>
          <a:p>
            <a:pPr eaLnBrk="1" hangingPunct="1">
              <a:buClr>
                <a:schemeClr val="tx1"/>
              </a:buClr>
              <a:buFontTx/>
              <a:buNone/>
              <a:defRPr/>
            </a:pPr>
            <a:endParaRPr lang="en-GB" sz="1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  <a:p>
            <a:endParaRPr lang="en-GB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748800" y="4394074"/>
            <a:ext cx="7775999" cy="4847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>
              <a:highlight>
                <a:srgbClr val="0000FF"/>
              </a:highlight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266559" y="866967"/>
            <a:ext cx="6608220" cy="3023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100" b="1" i="1" dirty="0">
                <a:solidFill>
                  <a:schemeClr val="bg1"/>
                </a:solidFill>
                <a:latin typeface="Maiandra GD" panose="020E0502030308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 rejoice in trials and problems as these produce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100" b="1" i="1" dirty="0">
                <a:solidFill>
                  <a:schemeClr val="bg1"/>
                </a:solidFill>
                <a:latin typeface="Maiandra GD" panose="020E0502030308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endurance and endurance produces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100" b="1" i="1" dirty="0">
                <a:solidFill>
                  <a:schemeClr val="bg1"/>
                </a:solidFill>
                <a:latin typeface="Maiandra GD" panose="020E0502030308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character and character produces hope.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900" dirty="0">
                <a:solidFill>
                  <a:schemeClr val="bg1"/>
                </a:solidFill>
                <a:latin typeface="Maiandra GD" panose="020E0502030308020204" pitchFamily="34" charset="0"/>
              </a:rPr>
              <a:t>Romans 5 vs3-4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GB" altLang="en-US" sz="2400" dirty="0">
                <a:solidFill>
                  <a:schemeClr val="bg1"/>
                </a:solidFill>
                <a:latin typeface="Maiandra GD" pitchFamily="34" charset="0"/>
                <a:ea typeface="Times New Roman" pitchFamily="18" charset="0"/>
                <a:cs typeface="Arial" pitchFamily="34" charset="0"/>
              </a:rPr>
              <a:t>Our school </a:t>
            </a:r>
            <a:r>
              <a:rPr lang="en-GB" altLang="en-US" sz="2400" b="1" dirty="0">
                <a:solidFill>
                  <a:schemeClr val="bg1"/>
                </a:solidFill>
                <a:latin typeface="Maiandra GD" pitchFamily="34" charset="0"/>
                <a:ea typeface="Times New Roman" pitchFamily="18" charset="0"/>
                <a:cs typeface="Arial" pitchFamily="34" charset="0"/>
              </a:rPr>
              <a:t>community</a:t>
            </a:r>
            <a:r>
              <a:rPr lang="en-GB" altLang="en-US" sz="2400" dirty="0">
                <a:solidFill>
                  <a:schemeClr val="bg1"/>
                </a:solidFill>
                <a:latin typeface="Maiandra GD" pitchFamily="34" charset="0"/>
                <a:ea typeface="Times New Roman" pitchFamily="18" charset="0"/>
                <a:cs typeface="Arial" pitchFamily="34" charset="0"/>
              </a:rPr>
              <a:t> will be a compassionate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GB" altLang="en-US" sz="2400" dirty="0">
                <a:solidFill>
                  <a:schemeClr val="bg1"/>
                </a:solidFill>
                <a:latin typeface="Maiandra GD" pitchFamily="34" charset="0"/>
                <a:ea typeface="Times New Roman" pitchFamily="18" charset="0"/>
                <a:cs typeface="Arial" pitchFamily="34" charset="0"/>
              </a:rPr>
              <a:t>place of </a:t>
            </a:r>
            <a:r>
              <a:rPr lang="en-GB" altLang="en-US" sz="2400" b="1" dirty="0">
                <a:solidFill>
                  <a:schemeClr val="bg1"/>
                </a:solidFill>
                <a:latin typeface="Maiandra GD" pitchFamily="34" charset="0"/>
                <a:ea typeface="Times New Roman" pitchFamily="18" charset="0"/>
                <a:cs typeface="Arial" pitchFamily="34" charset="0"/>
              </a:rPr>
              <a:t>enjoyment</a:t>
            </a:r>
            <a:r>
              <a:rPr lang="en-GB" altLang="en-US" sz="2400" dirty="0">
                <a:solidFill>
                  <a:schemeClr val="bg1"/>
                </a:solidFill>
                <a:latin typeface="Maiandra GD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GB" altLang="en-US" sz="2400" b="1" dirty="0">
                <a:solidFill>
                  <a:schemeClr val="bg1"/>
                </a:solidFill>
                <a:latin typeface="Maiandra GD" pitchFamily="34" charset="0"/>
                <a:ea typeface="Times New Roman" pitchFamily="18" charset="0"/>
                <a:cs typeface="Arial" pitchFamily="34" charset="0"/>
              </a:rPr>
              <a:t>respect</a:t>
            </a:r>
            <a:r>
              <a:rPr lang="en-GB" altLang="en-US" sz="2400" dirty="0">
                <a:solidFill>
                  <a:schemeClr val="bg1"/>
                </a:solidFill>
                <a:latin typeface="Maiandra GD" pitchFamily="34" charset="0"/>
                <a:ea typeface="Times New Roman" pitchFamily="18" charset="0"/>
                <a:cs typeface="Arial" pitchFamily="34" charset="0"/>
              </a:rPr>
              <a:t> and </a:t>
            </a:r>
            <a:r>
              <a:rPr lang="en-GB" altLang="en-US" sz="2400" b="1" dirty="0">
                <a:solidFill>
                  <a:schemeClr val="bg1"/>
                </a:solidFill>
                <a:latin typeface="Maiandra GD" pitchFamily="34" charset="0"/>
                <a:ea typeface="Times New Roman" pitchFamily="18" charset="0"/>
                <a:cs typeface="Arial" pitchFamily="34" charset="0"/>
              </a:rPr>
              <a:t>hope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GB" altLang="en-US" sz="2400" dirty="0">
                <a:solidFill>
                  <a:schemeClr val="bg1"/>
                </a:solidFill>
                <a:latin typeface="Maiandra GD" pitchFamily="34" charset="0"/>
                <a:ea typeface="Times New Roman" pitchFamily="18" charset="0"/>
                <a:cs typeface="Arial" pitchFamily="34" charset="0"/>
              </a:rPr>
              <a:t>where </a:t>
            </a:r>
            <a:r>
              <a:rPr lang="en-GB" altLang="en-US" sz="2400" b="1" dirty="0">
                <a:solidFill>
                  <a:schemeClr val="bg1"/>
                </a:solidFill>
                <a:latin typeface="Maiandra GD" pitchFamily="34" charset="0"/>
                <a:ea typeface="Times New Roman" pitchFamily="18" charset="0"/>
                <a:cs typeface="Arial" pitchFamily="34" charset="0"/>
              </a:rPr>
              <a:t>courage</a:t>
            </a:r>
            <a:r>
              <a:rPr lang="en-GB" altLang="en-US" sz="2400" dirty="0">
                <a:solidFill>
                  <a:schemeClr val="bg1"/>
                </a:solidFill>
                <a:latin typeface="Maiandra GD" pitchFamily="34" charset="0"/>
                <a:ea typeface="Times New Roman" pitchFamily="18" charset="0"/>
                <a:cs typeface="Arial" pitchFamily="34" charset="0"/>
              </a:rPr>
              <a:t> is valued and skills developed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GB" altLang="en-US" sz="2400" dirty="0">
                <a:solidFill>
                  <a:schemeClr val="bg1"/>
                </a:solidFill>
                <a:latin typeface="Maiandra GD" pitchFamily="34" charset="0"/>
                <a:ea typeface="Times New Roman" pitchFamily="18" charset="0"/>
                <a:cs typeface="Arial" pitchFamily="34" charset="0"/>
              </a:rPr>
              <a:t>for all to thrive in a diverse world;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GB" altLang="en-US" sz="2400" b="1" dirty="0">
                <a:solidFill>
                  <a:schemeClr val="bg1"/>
                </a:solidFill>
                <a:latin typeface="Maiandra GD" pitchFamily="34" charset="0"/>
                <a:ea typeface="Times New Roman" pitchFamily="18" charset="0"/>
                <a:cs typeface="Arial" pitchFamily="34" charset="0"/>
              </a:rPr>
              <a:t>growing in strength, wisdom and faith.</a:t>
            </a:r>
            <a:endParaRPr lang="en-GB" altLang="en-US" sz="7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89850" y="4819848"/>
            <a:ext cx="252505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Growing in Strength, Wisdom and Faith</a:t>
            </a:r>
          </a:p>
        </p:txBody>
      </p:sp>
      <p:sp>
        <p:nvSpPr>
          <p:cNvPr id="3" name="Rectangle 2"/>
          <p:cNvSpPr/>
          <p:nvPr/>
        </p:nvSpPr>
        <p:spPr>
          <a:xfrm>
            <a:off x="3317393" y="4307558"/>
            <a:ext cx="3429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700"/>
              <a:t>Community</a:t>
            </a:r>
            <a:endParaRPr lang="en-GB" sz="1050"/>
          </a:p>
        </p:txBody>
      </p:sp>
      <p:sp>
        <p:nvSpPr>
          <p:cNvPr id="6" name="Rectangle 5"/>
          <p:cNvSpPr/>
          <p:nvPr/>
        </p:nvSpPr>
        <p:spPr>
          <a:xfrm>
            <a:off x="409002" y="4307558"/>
            <a:ext cx="221049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700" dirty="0"/>
              <a:t>Courage</a:t>
            </a:r>
          </a:p>
        </p:txBody>
      </p:sp>
      <p:sp>
        <p:nvSpPr>
          <p:cNvPr id="8" name="Rectangle 7"/>
          <p:cNvSpPr/>
          <p:nvPr/>
        </p:nvSpPr>
        <p:spPr>
          <a:xfrm>
            <a:off x="5641919" y="4315069"/>
            <a:ext cx="166049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700" dirty="0"/>
              <a:t>Hope</a:t>
            </a:r>
          </a:p>
        </p:txBody>
      </p:sp>
      <p:sp>
        <p:nvSpPr>
          <p:cNvPr id="9" name="Rectangle 8"/>
          <p:cNvSpPr/>
          <p:nvPr/>
        </p:nvSpPr>
        <p:spPr>
          <a:xfrm>
            <a:off x="6652242" y="4317035"/>
            <a:ext cx="208275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700"/>
              <a:t>Respect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59664" y="4325623"/>
            <a:ext cx="181972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700" dirty="0"/>
              <a:t>Enjoyment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F53ABF-D2DD-2FE0-2D0C-1053E8FB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7293" y="185153"/>
            <a:ext cx="3593663" cy="442491"/>
          </a:xfr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chemeClr val="tx1"/>
                </a:solidFill>
                <a:latin typeface="Sassoon Primary Std" panose="020B0503020103030203" pitchFamily="34" charset="0"/>
              </a:rPr>
              <a:t>Our Vision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EF2F64-2DCD-6322-35EC-E19EAF32D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077" y="163592"/>
            <a:ext cx="456245" cy="50614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763255-AB4B-EF87-6A35-3A7E8DA06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7049" y="190792"/>
            <a:ext cx="456245" cy="50614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32382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79971">
            <a:off x="223952" y="2083887"/>
            <a:ext cx="1644929" cy="72301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6477" y="1275583"/>
            <a:ext cx="6172200" cy="3094469"/>
          </a:xfrm>
        </p:spPr>
        <p:txBody>
          <a:bodyPr>
            <a:normAutofit/>
          </a:bodyPr>
          <a:lstStyle/>
          <a:p>
            <a:pPr algn="ctr"/>
            <a:r>
              <a:rPr lang="en-GB" sz="1800" dirty="0"/>
              <a:t>Turning up this evening!</a:t>
            </a:r>
          </a:p>
          <a:p>
            <a:pPr algn="ctr"/>
            <a:r>
              <a:rPr lang="en-GB" sz="1800" dirty="0"/>
              <a:t>Home </a:t>
            </a:r>
            <a:r>
              <a:rPr lang="en-GB" sz="1800" dirty="0">
                <a:solidFill>
                  <a:srgbClr val="FF0000"/>
                </a:solidFill>
              </a:rPr>
              <a:t>Learning</a:t>
            </a:r>
          </a:p>
          <a:p>
            <a:pPr algn="ctr"/>
            <a:r>
              <a:rPr lang="en-GB" sz="1800" dirty="0"/>
              <a:t>Reading</a:t>
            </a:r>
          </a:p>
          <a:p>
            <a:pPr algn="ctr"/>
            <a:r>
              <a:rPr lang="en-GB" sz="1800" dirty="0"/>
              <a:t>Communication</a:t>
            </a:r>
          </a:p>
          <a:p>
            <a:pPr algn="ctr"/>
            <a:r>
              <a:rPr lang="en-GB" sz="1800" dirty="0"/>
              <a:t>Parent consultations</a:t>
            </a:r>
          </a:p>
          <a:p>
            <a:pPr algn="ctr"/>
            <a:r>
              <a:rPr lang="en-GB" sz="1800" dirty="0"/>
              <a:t>Social media and screen use</a:t>
            </a:r>
          </a:p>
          <a:p>
            <a:pPr algn="ctr"/>
            <a:r>
              <a:rPr lang="en-GB" sz="1800" dirty="0"/>
              <a:t>Volunteering</a:t>
            </a:r>
          </a:p>
        </p:txBody>
      </p:sp>
      <p:pic>
        <p:nvPicPr>
          <p:cNvPr id="4105" name="Picture 9" descr="C:\Users\Ruth\AppData\Local\Microsoft\Windows\Temporary Internet Files\Content.IE5\DED3CJM0\audience-759x500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501" y="568634"/>
            <a:ext cx="1871499" cy="12328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005826" y="4708966"/>
            <a:ext cx="252505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Growing in Strength, Wisdom and Faith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31250">
            <a:off x="1317889" y="750212"/>
            <a:ext cx="1411575" cy="1045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63564">
            <a:off x="1427126" y="4018604"/>
            <a:ext cx="1634989" cy="8548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t="24875" b="20311"/>
          <a:stretch/>
        </p:blipFill>
        <p:spPr>
          <a:xfrm rot="21278777">
            <a:off x="6404529" y="3636949"/>
            <a:ext cx="1348120" cy="5071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705" y="2792079"/>
            <a:ext cx="1292718" cy="1132421"/>
          </a:xfrm>
          <a:prstGeom prst="rect">
            <a:avLst/>
          </a:prstGeom>
        </p:spPr>
      </p:pic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057900" y="4767263"/>
            <a:ext cx="1600200" cy="273844"/>
          </a:xfrm>
        </p:spPr>
        <p:txBody>
          <a:bodyPr/>
          <a:lstStyle/>
          <a:p>
            <a:fld id="{87A59D02-C8B4-423C-B766-44B0DEBC92D2}" type="slidenum">
              <a:rPr lang="en-GB" smtClean="0"/>
              <a:t>5</a:t>
            </a:fld>
            <a:endParaRPr lang="en-GB"/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581" y="1748269"/>
            <a:ext cx="990551" cy="90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 descr="SHIELD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219" y="4235056"/>
            <a:ext cx="540075" cy="61241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441912">
            <a:off x="6860382" y="2122401"/>
            <a:ext cx="1964531" cy="130730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2DEE6A0-46D4-2435-728F-32600AD7F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622" y="195420"/>
            <a:ext cx="3082757" cy="442491"/>
          </a:xfr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chemeClr val="tx1"/>
                </a:solidFill>
                <a:latin typeface="Sassoon Primary Std" panose="020B0503020103030203" pitchFamily="34" charset="0"/>
              </a:rPr>
              <a:t>Your Role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EDCC84-83E6-5961-C6B0-CFE58BADDD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99077" y="163592"/>
            <a:ext cx="456245" cy="50614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DC289C-962A-A5AE-4264-7F06311BB9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7049" y="190792"/>
            <a:ext cx="456245" cy="50614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6592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Google Shape;450;p50"/>
          <p:cNvGrpSpPr/>
          <p:nvPr/>
        </p:nvGrpSpPr>
        <p:grpSpPr>
          <a:xfrm>
            <a:off x="1294713" y="825183"/>
            <a:ext cx="836650" cy="539125"/>
            <a:chOff x="4759875" y="1046025"/>
            <a:chExt cx="836650" cy="539125"/>
          </a:xfrm>
        </p:grpSpPr>
        <p:sp>
          <p:nvSpPr>
            <p:cNvPr id="451" name="Google Shape;451;p50"/>
            <p:cNvSpPr/>
            <p:nvPr/>
          </p:nvSpPr>
          <p:spPr>
            <a:xfrm>
              <a:off x="4759875" y="1223775"/>
              <a:ext cx="836650" cy="361375"/>
            </a:xfrm>
            <a:custGeom>
              <a:avLst/>
              <a:gdLst/>
              <a:ahLst/>
              <a:cxnLst/>
              <a:rect l="l" t="t" r="r" b="b"/>
              <a:pathLst>
                <a:path w="33466" h="14455" fill="none" extrusionOk="0">
                  <a:moveTo>
                    <a:pt x="33465" y="0"/>
                  </a:moveTo>
                  <a:lnTo>
                    <a:pt x="31266" y="8131"/>
                  </a:lnTo>
                  <a:cubicBezTo>
                    <a:pt x="17636" y="14455"/>
                    <a:pt x="4399" y="12137"/>
                    <a:pt x="4399" y="12137"/>
                  </a:cubicBezTo>
                  <a:lnTo>
                    <a:pt x="0" y="4792"/>
                  </a:lnTo>
                  <a:lnTo>
                    <a:pt x="16104" y="3653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50"/>
            <p:cNvSpPr/>
            <p:nvPr/>
          </p:nvSpPr>
          <p:spPr>
            <a:xfrm>
              <a:off x="5019100" y="1046025"/>
              <a:ext cx="321125" cy="281850"/>
            </a:xfrm>
            <a:custGeom>
              <a:avLst/>
              <a:gdLst/>
              <a:ahLst/>
              <a:cxnLst/>
              <a:rect l="l" t="t" r="r" b="b"/>
              <a:pathLst>
                <a:path w="12845" h="11274" fill="none" extrusionOk="0">
                  <a:moveTo>
                    <a:pt x="1" y="11274"/>
                  </a:moveTo>
                  <a:lnTo>
                    <a:pt x="4596" y="1"/>
                  </a:lnTo>
                  <a:lnTo>
                    <a:pt x="12845" y="9231"/>
                  </a:ln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50"/>
            <p:cNvSpPr/>
            <p:nvPr/>
          </p:nvSpPr>
          <p:spPr>
            <a:xfrm>
              <a:off x="5106500" y="1046025"/>
              <a:ext cx="26525" cy="275950"/>
            </a:xfrm>
            <a:custGeom>
              <a:avLst/>
              <a:gdLst/>
              <a:ahLst/>
              <a:cxnLst/>
              <a:rect l="l" t="t" r="r" b="b"/>
              <a:pathLst>
                <a:path w="1061" h="11038" fill="none" extrusionOk="0">
                  <a:moveTo>
                    <a:pt x="1061" y="1"/>
                  </a:moveTo>
                  <a:lnTo>
                    <a:pt x="0" y="11038"/>
                  </a:ln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50"/>
            <p:cNvSpPr/>
            <p:nvPr/>
          </p:nvSpPr>
          <p:spPr>
            <a:xfrm>
              <a:off x="4759875" y="1261075"/>
              <a:ext cx="285775" cy="81525"/>
            </a:xfrm>
            <a:custGeom>
              <a:avLst/>
              <a:gdLst/>
              <a:ahLst/>
              <a:cxnLst/>
              <a:rect l="l" t="t" r="r" b="b"/>
              <a:pathLst>
                <a:path w="11431" h="3261" fill="none" extrusionOk="0">
                  <a:moveTo>
                    <a:pt x="0" y="3261"/>
                  </a:moveTo>
                  <a:lnTo>
                    <a:pt x="11430" y="1"/>
                  </a:ln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50"/>
            <p:cNvSpPr/>
            <p:nvPr/>
          </p:nvSpPr>
          <p:spPr>
            <a:xfrm>
              <a:off x="5295025" y="1223775"/>
              <a:ext cx="301500" cy="1975"/>
            </a:xfrm>
            <a:custGeom>
              <a:avLst/>
              <a:gdLst/>
              <a:ahLst/>
              <a:cxnLst/>
              <a:rect l="l" t="t" r="r" b="b"/>
              <a:pathLst>
                <a:path w="12060" h="79" fill="none" extrusionOk="0">
                  <a:moveTo>
                    <a:pt x="1" y="79"/>
                  </a:moveTo>
                  <a:lnTo>
                    <a:pt x="12059" y="0"/>
                  </a:ln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6" name="Google Shape;456;p50"/>
          <p:cNvGrpSpPr/>
          <p:nvPr/>
        </p:nvGrpSpPr>
        <p:grpSpPr>
          <a:xfrm>
            <a:off x="4233213" y="1102188"/>
            <a:ext cx="677575" cy="718825"/>
            <a:chOff x="3968575" y="3724550"/>
            <a:chExt cx="677575" cy="718825"/>
          </a:xfrm>
        </p:grpSpPr>
        <p:sp>
          <p:nvSpPr>
            <p:cNvPr id="457" name="Google Shape;457;p50"/>
            <p:cNvSpPr/>
            <p:nvPr/>
          </p:nvSpPr>
          <p:spPr>
            <a:xfrm>
              <a:off x="4346625" y="3724550"/>
              <a:ext cx="299525" cy="526350"/>
            </a:xfrm>
            <a:custGeom>
              <a:avLst/>
              <a:gdLst/>
              <a:ahLst/>
              <a:cxnLst/>
              <a:rect l="l" t="t" r="r" b="b"/>
              <a:pathLst>
                <a:path w="11981" h="21054" fill="none" extrusionOk="0">
                  <a:moveTo>
                    <a:pt x="315" y="2004"/>
                  </a:moveTo>
                  <a:lnTo>
                    <a:pt x="9388" y="20190"/>
                  </a:lnTo>
                  <a:cubicBezTo>
                    <a:pt x="9702" y="20818"/>
                    <a:pt x="10449" y="21054"/>
                    <a:pt x="11077" y="20740"/>
                  </a:cubicBezTo>
                  <a:lnTo>
                    <a:pt x="11077" y="20740"/>
                  </a:lnTo>
                  <a:cubicBezTo>
                    <a:pt x="11706" y="20425"/>
                    <a:pt x="11981" y="19679"/>
                    <a:pt x="11666" y="19051"/>
                  </a:cubicBezTo>
                  <a:lnTo>
                    <a:pt x="2554" y="865"/>
                  </a:lnTo>
                  <a:cubicBezTo>
                    <a:pt x="2239" y="236"/>
                    <a:pt x="1493" y="1"/>
                    <a:pt x="865" y="315"/>
                  </a:cubicBezTo>
                  <a:lnTo>
                    <a:pt x="865" y="315"/>
                  </a:lnTo>
                  <a:cubicBezTo>
                    <a:pt x="236" y="629"/>
                    <a:pt x="1" y="1375"/>
                    <a:pt x="315" y="2004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50"/>
            <p:cNvSpPr/>
            <p:nvPr/>
          </p:nvSpPr>
          <p:spPr>
            <a:xfrm>
              <a:off x="3968575" y="3732400"/>
              <a:ext cx="655000" cy="710975"/>
            </a:xfrm>
            <a:custGeom>
              <a:avLst/>
              <a:gdLst/>
              <a:ahLst/>
              <a:cxnLst/>
              <a:rect l="l" t="t" r="r" b="b"/>
              <a:pathLst>
                <a:path w="26200" h="28439" fill="none" extrusionOk="0">
                  <a:moveTo>
                    <a:pt x="15987" y="1"/>
                  </a:moveTo>
                  <a:lnTo>
                    <a:pt x="0" y="8014"/>
                  </a:lnTo>
                  <a:lnTo>
                    <a:pt x="10213" y="28438"/>
                  </a:lnTo>
                  <a:lnTo>
                    <a:pt x="26199" y="20426"/>
                  </a:ln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50"/>
            <p:cNvSpPr/>
            <p:nvPr/>
          </p:nvSpPr>
          <p:spPr>
            <a:xfrm>
              <a:off x="4077575" y="3863000"/>
              <a:ext cx="301475" cy="229825"/>
            </a:xfrm>
            <a:custGeom>
              <a:avLst/>
              <a:gdLst/>
              <a:ahLst/>
              <a:cxnLst/>
              <a:rect l="l" t="t" r="r" b="b"/>
              <a:pathLst>
                <a:path w="12059" h="9193" fill="none" extrusionOk="0">
                  <a:moveTo>
                    <a:pt x="0" y="4950"/>
                  </a:moveTo>
                  <a:lnTo>
                    <a:pt x="9899" y="1"/>
                  </a:lnTo>
                  <a:lnTo>
                    <a:pt x="12059" y="4243"/>
                  </a:lnTo>
                  <a:lnTo>
                    <a:pt x="2121" y="9192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50"/>
            <p:cNvSpPr/>
            <p:nvPr/>
          </p:nvSpPr>
          <p:spPr>
            <a:xfrm>
              <a:off x="4166925" y="4041725"/>
              <a:ext cx="247475" cy="123750"/>
            </a:xfrm>
            <a:custGeom>
              <a:avLst/>
              <a:gdLst/>
              <a:ahLst/>
              <a:cxnLst/>
              <a:rect l="l" t="t" r="r" b="b"/>
              <a:pathLst>
                <a:path w="9899" h="4950" fill="none" extrusionOk="0">
                  <a:moveTo>
                    <a:pt x="1" y="4950"/>
                  </a:moveTo>
                  <a:lnTo>
                    <a:pt x="9899" y="1"/>
                  </a:ln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04F30FD8-B45F-48EA-ADB8-FCC1FB247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660" y="68562"/>
            <a:ext cx="9144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arrogateHighSchool on X: &quot;Attendance and punctuality are so important -  Missing out on lessons leaves children vulnerable to falling behind. HHS  seeks to ensure that all its students receive a full-time education">
            <a:extLst>
              <a:ext uri="{FF2B5EF4-FFF2-40B4-BE49-F238E27FC236}">
                <a16:creationId xmlns:a16="http://schemas.microsoft.com/office/drawing/2014/main" id="{0089F2A0-2AFE-4FF2-A3B4-BFAAECFB7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803" y="637032"/>
            <a:ext cx="6196294" cy="438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305F01D5-BDAA-4A46-A5C6-3D0D21BADF1C}"/>
              </a:ext>
            </a:extLst>
          </p:cNvPr>
          <p:cNvSpPr txBox="1">
            <a:spLocks/>
          </p:cNvSpPr>
          <p:nvPr/>
        </p:nvSpPr>
        <p:spPr>
          <a:xfrm>
            <a:off x="2267539" y="-8222"/>
            <a:ext cx="4575521" cy="589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Sassoon Primary Std" panose="020B0503020103030203" pitchFamily="34" charset="0"/>
              </a:rPr>
              <a:t>Your Role - Attendance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9D7A23-28B1-E5F4-5E78-D4366317D7FB}"/>
              </a:ext>
            </a:extLst>
          </p:cNvPr>
          <p:cNvSpPr txBox="1">
            <a:spLocks/>
          </p:cNvSpPr>
          <p:nvPr/>
        </p:nvSpPr>
        <p:spPr>
          <a:xfrm>
            <a:off x="4950570" y="167587"/>
            <a:ext cx="2335231" cy="4424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lIns="68580" tIns="34290" rIns="68580" bIns="3429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300">
                <a:latin typeface="Sassoon Primary Std" panose="020B0503020103030203" pitchFamily="34" charset="0"/>
              </a:rPr>
              <a:t>Safeguarding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1C2B9-855D-3FF7-376C-115589FC6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077" y="163592"/>
            <a:ext cx="456245" cy="50614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311D34-41FC-1325-E73B-4D3750C95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7049" y="190792"/>
            <a:ext cx="456245" cy="50614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2BF8EB-6757-4BA0-8E8E-F99769DB8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400" y="96339"/>
            <a:ext cx="3514707" cy="495082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D966BD2-9AB4-46DF-8659-3FD782A04E93}"/>
              </a:ext>
            </a:extLst>
          </p:cNvPr>
          <p:cNvSpPr txBox="1">
            <a:spLocks/>
          </p:cNvSpPr>
          <p:nvPr/>
        </p:nvSpPr>
        <p:spPr>
          <a:xfrm>
            <a:off x="5273394" y="1167556"/>
            <a:ext cx="2335231" cy="33530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lIns="68580" tIns="34290" rIns="68580" bIns="3429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300">
                <a:latin typeface="Sassoon Primary Std" panose="020B0503020103030203" pitchFamily="34" charset="0"/>
              </a:rPr>
              <a:t>Safeguarding is all our responsibilities – if you are concerned about a pupil or would like support for your family please contact the school. </a:t>
            </a:r>
          </a:p>
        </p:txBody>
      </p:sp>
    </p:spTree>
    <p:extLst>
      <p:ext uri="{BB962C8B-B14F-4D97-AF65-F5344CB8AC3E}">
        <p14:creationId xmlns:p14="http://schemas.microsoft.com/office/powerpoint/2010/main" val="3158639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9D7A23-28B1-E5F4-5E78-D4366317D7FB}"/>
              </a:ext>
            </a:extLst>
          </p:cNvPr>
          <p:cNvSpPr txBox="1">
            <a:spLocks/>
          </p:cNvSpPr>
          <p:nvPr/>
        </p:nvSpPr>
        <p:spPr>
          <a:xfrm>
            <a:off x="2865365" y="222620"/>
            <a:ext cx="3431641" cy="4424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lIns="68580" tIns="34290" rIns="68580" bIns="3429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300">
                <a:latin typeface="Sassoon Primary Std" panose="020B0503020103030203" pitchFamily="34" charset="0"/>
              </a:rPr>
              <a:t>Safeguarding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1C2B9-855D-3FF7-376C-115589FC6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077" y="163592"/>
            <a:ext cx="456245" cy="50614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311D34-41FC-1325-E73B-4D3750C95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7049" y="190792"/>
            <a:ext cx="456245" cy="50614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AE920-F17A-BE33-47AF-0D664D853027}"/>
              </a:ext>
            </a:extLst>
          </p:cNvPr>
          <p:cNvSpPr txBox="1"/>
          <p:nvPr/>
        </p:nvSpPr>
        <p:spPr>
          <a:xfrm>
            <a:off x="1385557" y="1059540"/>
            <a:ext cx="64268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Sassoon Primary Std" panose="020B0503020103030203" pitchFamily="34" charset="0"/>
              </a:rPr>
              <a:t>Online Safety: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  <a:latin typeface="Sassoon Primary Std" panose="020B0503020103030203" pitchFamily="34" charset="0"/>
              </a:rPr>
              <a:t>Balance between safety and privacy – primary school children are still learning how to manage their use of the internet and conversations whilst on games.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  <a:latin typeface="Sassoon Primary Std" panose="020B0503020103030203" pitchFamily="34" charset="0"/>
              </a:rPr>
              <a:t>Family agreements on screen time, phone use, what to do if they see something that makes them uncomfortable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  <a:latin typeface="Sassoon Primary Std" panose="020B0503020103030203" pitchFamily="34" charset="0"/>
              </a:rPr>
              <a:t>Ages for social media – family choice but we recommend monitoring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0881C2-D7BE-24AF-0A8D-782202619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76" y="3359683"/>
            <a:ext cx="4190009" cy="16202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11E291-848D-43DD-7ACC-330EDADAA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899" y="3367864"/>
            <a:ext cx="3938596" cy="162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27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0"/>
          <p:cNvSpPr txBox="1">
            <a:spLocks noGrp="1"/>
          </p:cNvSpPr>
          <p:nvPr>
            <p:ph type="title"/>
          </p:nvPr>
        </p:nvSpPr>
        <p:spPr>
          <a:xfrm>
            <a:off x="592965" y="353383"/>
            <a:ext cx="5078821" cy="6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altLang="en-US" dirty="0"/>
              <a:t>Emotional Well-being</a:t>
            </a:r>
            <a:endParaRPr sz="3200" dirty="0">
              <a:solidFill>
                <a:schemeClr val="accent5"/>
              </a:solidFill>
            </a:endParaRPr>
          </a:p>
        </p:txBody>
      </p:sp>
      <p:pic>
        <p:nvPicPr>
          <p:cNvPr id="449" name="Google Shape;449;p50"/>
          <p:cNvPicPr preferRelativeResize="0"/>
          <p:nvPr/>
        </p:nvPicPr>
        <p:blipFill rotWithShape="1">
          <a:blip r:embed="rId3">
            <a:alphaModFix/>
          </a:blip>
          <a:srcRect l="7891" r="7891"/>
          <a:stretch/>
        </p:blipFill>
        <p:spPr>
          <a:xfrm rot="175013">
            <a:off x="5753582" y="627364"/>
            <a:ext cx="2766586" cy="32851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0" name="Google Shape;450;p50"/>
          <p:cNvGrpSpPr/>
          <p:nvPr/>
        </p:nvGrpSpPr>
        <p:grpSpPr>
          <a:xfrm>
            <a:off x="1294713" y="825183"/>
            <a:ext cx="836650" cy="539125"/>
            <a:chOff x="4759875" y="1046025"/>
            <a:chExt cx="836650" cy="539125"/>
          </a:xfrm>
        </p:grpSpPr>
        <p:sp>
          <p:nvSpPr>
            <p:cNvPr id="451" name="Google Shape;451;p50"/>
            <p:cNvSpPr/>
            <p:nvPr/>
          </p:nvSpPr>
          <p:spPr>
            <a:xfrm>
              <a:off x="4759875" y="1223775"/>
              <a:ext cx="836650" cy="361375"/>
            </a:xfrm>
            <a:custGeom>
              <a:avLst/>
              <a:gdLst/>
              <a:ahLst/>
              <a:cxnLst/>
              <a:rect l="l" t="t" r="r" b="b"/>
              <a:pathLst>
                <a:path w="33466" h="14455" fill="none" extrusionOk="0">
                  <a:moveTo>
                    <a:pt x="33465" y="0"/>
                  </a:moveTo>
                  <a:lnTo>
                    <a:pt x="31266" y="8131"/>
                  </a:lnTo>
                  <a:cubicBezTo>
                    <a:pt x="17636" y="14455"/>
                    <a:pt x="4399" y="12137"/>
                    <a:pt x="4399" y="12137"/>
                  </a:cubicBezTo>
                  <a:lnTo>
                    <a:pt x="0" y="4792"/>
                  </a:lnTo>
                  <a:lnTo>
                    <a:pt x="16104" y="3653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50"/>
            <p:cNvSpPr/>
            <p:nvPr/>
          </p:nvSpPr>
          <p:spPr>
            <a:xfrm>
              <a:off x="5019100" y="1046025"/>
              <a:ext cx="321125" cy="281850"/>
            </a:xfrm>
            <a:custGeom>
              <a:avLst/>
              <a:gdLst/>
              <a:ahLst/>
              <a:cxnLst/>
              <a:rect l="l" t="t" r="r" b="b"/>
              <a:pathLst>
                <a:path w="12845" h="11274" fill="none" extrusionOk="0">
                  <a:moveTo>
                    <a:pt x="1" y="11274"/>
                  </a:moveTo>
                  <a:lnTo>
                    <a:pt x="4596" y="1"/>
                  </a:lnTo>
                  <a:lnTo>
                    <a:pt x="12845" y="9231"/>
                  </a:ln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50"/>
            <p:cNvSpPr/>
            <p:nvPr/>
          </p:nvSpPr>
          <p:spPr>
            <a:xfrm>
              <a:off x="5106500" y="1046025"/>
              <a:ext cx="26525" cy="275950"/>
            </a:xfrm>
            <a:custGeom>
              <a:avLst/>
              <a:gdLst/>
              <a:ahLst/>
              <a:cxnLst/>
              <a:rect l="l" t="t" r="r" b="b"/>
              <a:pathLst>
                <a:path w="1061" h="11038" fill="none" extrusionOk="0">
                  <a:moveTo>
                    <a:pt x="1061" y="1"/>
                  </a:moveTo>
                  <a:lnTo>
                    <a:pt x="0" y="11038"/>
                  </a:ln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50"/>
            <p:cNvSpPr/>
            <p:nvPr/>
          </p:nvSpPr>
          <p:spPr>
            <a:xfrm>
              <a:off x="4759875" y="1261075"/>
              <a:ext cx="285775" cy="81525"/>
            </a:xfrm>
            <a:custGeom>
              <a:avLst/>
              <a:gdLst/>
              <a:ahLst/>
              <a:cxnLst/>
              <a:rect l="l" t="t" r="r" b="b"/>
              <a:pathLst>
                <a:path w="11431" h="3261" fill="none" extrusionOk="0">
                  <a:moveTo>
                    <a:pt x="0" y="3261"/>
                  </a:moveTo>
                  <a:lnTo>
                    <a:pt x="11430" y="1"/>
                  </a:ln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50"/>
            <p:cNvSpPr/>
            <p:nvPr/>
          </p:nvSpPr>
          <p:spPr>
            <a:xfrm>
              <a:off x="5295025" y="1223775"/>
              <a:ext cx="301500" cy="1975"/>
            </a:xfrm>
            <a:custGeom>
              <a:avLst/>
              <a:gdLst/>
              <a:ahLst/>
              <a:cxnLst/>
              <a:rect l="l" t="t" r="r" b="b"/>
              <a:pathLst>
                <a:path w="12060" h="79" fill="none" extrusionOk="0">
                  <a:moveTo>
                    <a:pt x="1" y="79"/>
                  </a:moveTo>
                  <a:lnTo>
                    <a:pt x="12059" y="0"/>
                  </a:ln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6" name="Google Shape;456;p50"/>
          <p:cNvGrpSpPr/>
          <p:nvPr/>
        </p:nvGrpSpPr>
        <p:grpSpPr>
          <a:xfrm>
            <a:off x="4233213" y="1102188"/>
            <a:ext cx="677575" cy="718825"/>
            <a:chOff x="3968575" y="3724550"/>
            <a:chExt cx="677575" cy="718825"/>
          </a:xfrm>
        </p:grpSpPr>
        <p:sp>
          <p:nvSpPr>
            <p:cNvPr id="457" name="Google Shape;457;p50"/>
            <p:cNvSpPr/>
            <p:nvPr/>
          </p:nvSpPr>
          <p:spPr>
            <a:xfrm>
              <a:off x="4346625" y="3724550"/>
              <a:ext cx="299525" cy="526350"/>
            </a:xfrm>
            <a:custGeom>
              <a:avLst/>
              <a:gdLst/>
              <a:ahLst/>
              <a:cxnLst/>
              <a:rect l="l" t="t" r="r" b="b"/>
              <a:pathLst>
                <a:path w="11981" h="21054" fill="none" extrusionOk="0">
                  <a:moveTo>
                    <a:pt x="315" y="2004"/>
                  </a:moveTo>
                  <a:lnTo>
                    <a:pt x="9388" y="20190"/>
                  </a:lnTo>
                  <a:cubicBezTo>
                    <a:pt x="9702" y="20818"/>
                    <a:pt x="10449" y="21054"/>
                    <a:pt x="11077" y="20740"/>
                  </a:cubicBezTo>
                  <a:lnTo>
                    <a:pt x="11077" y="20740"/>
                  </a:lnTo>
                  <a:cubicBezTo>
                    <a:pt x="11706" y="20425"/>
                    <a:pt x="11981" y="19679"/>
                    <a:pt x="11666" y="19051"/>
                  </a:cubicBezTo>
                  <a:lnTo>
                    <a:pt x="2554" y="865"/>
                  </a:lnTo>
                  <a:cubicBezTo>
                    <a:pt x="2239" y="236"/>
                    <a:pt x="1493" y="1"/>
                    <a:pt x="865" y="315"/>
                  </a:cubicBezTo>
                  <a:lnTo>
                    <a:pt x="865" y="315"/>
                  </a:lnTo>
                  <a:cubicBezTo>
                    <a:pt x="236" y="629"/>
                    <a:pt x="1" y="1375"/>
                    <a:pt x="315" y="2004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50"/>
            <p:cNvSpPr/>
            <p:nvPr/>
          </p:nvSpPr>
          <p:spPr>
            <a:xfrm>
              <a:off x="3968575" y="3732400"/>
              <a:ext cx="655000" cy="710975"/>
            </a:xfrm>
            <a:custGeom>
              <a:avLst/>
              <a:gdLst/>
              <a:ahLst/>
              <a:cxnLst/>
              <a:rect l="l" t="t" r="r" b="b"/>
              <a:pathLst>
                <a:path w="26200" h="28439" fill="none" extrusionOk="0">
                  <a:moveTo>
                    <a:pt x="15987" y="1"/>
                  </a:moveTo>
                  <a:lnTo>
                    <a:pt x="0" y="8014"/>
                  </a:lnTo>
                  <a:lnTo>
                    <a:pt x="10213" y="28438"/>
                  </a:lnTo>
                  <a:lnTo>
                    <a:pt x="26199" y="20426"/>
                  </a:ln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50"/>
            <p:cNvSpPr/>
            <p:nvPr/>
          </p:nvSpPr>
          <p:spPr>
            <a:xfrm>
              <a:off x="4077575" y="3863000"/>
              <a:ext cx="301475" cy="229825"/>
            </a:xfrm>
            <a:custGeom>
              <a:avLst/>
              <a:gdLst/>
              <a:ahLst/>
              <a:cxnLst/>
              <a:rect l="l" t="t" r="r" b="b"/>
              <a:pathLst>
                <a:path w="12059" h="9193" fill="none" extrusionOk="0">
                  <a:moveTo>
                    <a:pt x="0" y="4950"/>
                  </a:moveTo>
                  <a:lnTo>
                    <a:pt x="9899" y="1"/>
                  </a:lnTo>
                  <a:lnTo>
                    <a:pt x="12059" y="4243"/>
                  </a:lnTo>
                  <a:lnTo>
                    <a:pt x="2121" y="9192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50"/>
            <p:cNvSpPr/>
            <p:nvPr/>
          </p:nvSpPr>
          <p:spPr>
            <a:xfrm>
              <a:off x="4166925" y="4041725"/>
              <a:ext cx="247475" cy="123750"/>
            </a:xfrm>
            <a:custGeom>
              <a:avLst/>
              <a:gdLst/>
              <a:ahLst/>
              <a:cxnLst/>
              <a:rect l="l" t="t" r="r" b="b"/>
              <a:pathLst>
                <a:path w="9899" h="4950" fill="none" extrusionOk="0">
                  <a:moveTo>
                    <a:pt x="1" y="4950"/>
                  </a:moveTo>
                  <a:lnTo>
                    <a:pt x="9899" y="1"/>
                  </a:ln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1" name="Google Shape;461;p50"/>
          <p:cNvSpPr txBox="1">
            <a:spLocks noGrp="1"/>
          </p:cNvSpPr>
          <p:nvPr>
            <p:ph type="subTitle" idx="1"/>
          </p:nvPr>
        </p:nvSpPr>
        <p:spPr>
          <a:xfrm>
            <a:off x="257454" y="1852437"/>
            <a:ext cx="4777571" cy="12367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altLang="en-US" sz="2000" dirty="0"/>
              <a:t>Our primary aim at the beginning of term is to settle your child back into their school routine, whilst continually looking out for their emotional well-being.</a:t>
            </a:r>
          </a:p>
          <a:p>
            <a:r>
              <a:rPr lang="en-GB" altLang="en-US" sz="2000" dirty="0"/>
              <a:t>Please keep us informed of anything that you think might impact on your child’s time in school so that we can be here to support them</a:t>
            </a:r>
            <a:r>
              <a:rPr lang="en-GB" altLang="en-US" sz="1600" dirty="0"/>
              <a:t>. 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pic>
        <p:nvPicPr>
          <p:cNvPr id="19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04F30FD8-B45F-48EA-ADB8-FCC1FB247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660" y="68562"/>
            <a:ext cx="9144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052934"/>
      </p:ext>
    </p:extLst>
  </p:cSld>
  <p:clrMapOvr>
    <a:masterClrMapping/>
  </p:clrMapOvr>
</p:sld>
</file>

<file path=ppt/theme/theme1.xml><?xml version="1.0" encoding="utf-8"?>
<a:theme xmlns:a="http://schemas.openxmlformats.org/drawingml/2006/main" name="Back to School - Info for Parents &amp; Students XL by Slidesgo">
  <a:themeElements>
    <a:clrScheme name="Simple Light">
      <a:dk1>
        <a:srgbClr val="434343"/>
      </a:dk1>
      <a:lt1>
        <a:srgbClr val="EFEFEF"/>
      </a:lt1>
      <a:dk2>
        <a:srgbClr val="999999"/>
      </a:dk2>
      <a:lt2>
        <a:srgbClr val="EFEFEF"/>
      </a:lt2>
      <a:accent1>
        <a:srgbClr val="F57471"/>
      </a:accent1>
      <a:accent2>
        <a:srgbClr val="FECC73"/>
      </a:accent2>
      <a:accent3>
        <a:srgbClr val="6BFFEE"/>
      </a:accent3>
      <a:accent4>
        <a:srgbClr val="6375F5"/>
      </a:accent4>
      <a:accent5>
        <a:srgbClr val="B957FF"/>
      </a:accent5>
      <a:accent6>
        <a:srgbClr val="F6F6F6"/>
      </a:accent6>
      <a:hlink>
        <a:srgbClr val="EFEFE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95a418f-dd07-4f13-a428-c9596bf08348" xsi:nil="true"/>
    <lcf76f155ced4ddcb4097134ff3c332f xmlns="00ce4390-531d-433d-9710-ec558ab12692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6D98215B24D341AB768DCDA7CB4058" ma:contentTypeVersion="22" ma:contentTypeDescription="Create a new document." ma:contentTypeScope="" ma:versionID="826d4edc788a8f5a7a73eac2c6f8bfc0">
  <xsd:schema xmlns:xsd="http://www.w3.org/2001/XMLSchema" xmlns:xs="http://www.w3.org/2001/XMLSchema" xmlns:p="http://schemas.microsoft.com/office/2006/metadata/properties" xmlns:ns2="00ce4390-531d-433d-9710-ec558ab12692" xmlns:ns3="a95a418f-dd07-4f13-a428-c9596bf08348" targetNamespace="http://schemas.microsoft.com/office/2006/metadata/properties" ma:root="true" ma:fieldsID="08c1011a030758782ed267bce40e0dbf" ns2:_="" ns3:_="">
    <xsd:import namespace="00ce4390-531d-433d-9710-ec558ab12692"/>
    <xsd:import namespace="a95a418f-dd07-4f13-a428-c9596bf0834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ce4390-531d-433d-9710-ec558ab126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7e5ceb4-494c-4bf8-8871-c5038d7ac8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5a418f-dd07-4f13-a428-c9596bf0834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5a372b5-db34-4ee6-be00-7c7dcdc6d974}" ma:internalName="TaxCatchAll" ma:showField="CatchAllData" ma:web="a95a418f-dd07-4f13-a428-c9596bf0834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3496400-AF11-4F2C-9D69-BA4884DECDD5}">
  <ds:schemaRefs>
    <ds:schemaRef ds:uri="a95a418f-dd07-4f13-a428-c9596bf08348"/>
    <ds:schemaRef ds:uri="http://schemas.microsoft.com/office/2006/metadata/properties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00ce4390-531d-433d-9710-ec558ab12692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A960747-B1D8-499A-9DA5-91A28B183A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ce4390-531d-433d-9710-ec558ab12692"/>
    <ds:schemaRef ds:uri="a95a418f-dd07-4f13-a428-c9596bf083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6A271D9-5433-4F35-BBDE-39D0439647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5349</TotalTime>
  <Words>1281</Words>
  <Application>Microsoft Office PowerPoint</Application>
  <PresentationFormat>On-screen Show (16:9)</PresentationFormat>
  <Paragraphs>137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Montserrat</vt:lpstr>
      <vt:lpstr>Sassoon Primary Std</vt:lpstr>
      <vt:lpstr>Arial</vt:lpstr>
      <vt:lpstr>Maiandra GD</vt:lpstr>
      <vt:lpstr>Montserrat;900</vt:lpstr>
      <vt:lpstr>BPreplay</vt:lpstr>
      <vt:lpstr>Comic Sans MS</vt:lpstr>
      <vt:lpstr>Chelsea Market</vt:lpstr>
      <vt:lpstr>Back to School - Info for Parents &amp; Students XL by Slidesgo</vt:lpstr>
      <vt:lpstr>Swifts' Parent Meeting</vt:lpstr>
      <vt:lpstr>PowerPoint Presentation</vt:lpstr>
      <vt:lpstr>The Swifts' Team   </vt:lpstr>
      <vt:lpstr>Our Vision</vt:lpstr>
      <vt:lpstr>Your Role</vt:lpstr>
      <vt:lpstr>PowerPoint Presentation</vt:lpstr>
      <vt:lpstr>PowerPoint Presentation</vt:lpstr>
      <vt:lpstr>PowerPoint Presentation</vt:lpstr>
      <vt:lpstr>Emotional Well-being</vt:lpstr>
      <vt:lpstr>Home-School Links</vt:lpstr>
      <vt:lpstr>Swifts is an important year</vt:lpstr>
      <vt:lpstr>Phonics screening</vt:lpstr>
      <vt:lpstr>Swifts' Autumn 1 Topics</vt:lpstr>
      <vt:lpstr>Home Learning </vt:lpstr>
      <vt:lpstr>Help from home</vt:lpstr>
      <vt:lpstr>Reading</vt:lpstr>
      <vt:lpstr>Weekly plans</vt:lpstr>
      <vt:lpstr>Growth Mindset Talk</vt:lpstr>
      <vt:lpstr>Any questions? Thank you for your support!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Swifts' Parent Meeting</dc:title>
  <dc:creator>Mrs K Robinson</dc:creator>
  <cp:lastModifiedBy>Mrs S Jones</cp:lastModifiedBy>
  <cp:revision>5</cp:revision>
  <dcterms:modified xsi:type="dcterms:W3CDTF">2024-09-22T08:04:25Z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0x0101008A6D98215B24D341AB768DCDA7CB4058</vt:lpwstr>
  </property>
  <property fmtid="{D5CDD505-2E9C-101B-9397-08002B2CF9AE}" pid="3" name="MediaServiceImageTags">
    <vt:lpwstr/>
  </property>
</Properties>
</file>