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9" r:id="rId1"/>
  </p:sldMasterIdLst>
  <p:notesMasterIdLst>
    <p:notesMasterId r:id="rId29"/>
  </p:notesMasterIdLst>
  <p:sldIdLst>
    <p:sldId id="256" r:id="rId2"/>
    <p:sldId id="262" r:id="rId3"/>
    <p:sldId id="314" r:id="rId4"/>
    <p:sldId id="268" r:id="rId5"/>
    <p:sldId id="315" r:id="rId6"/>
    <p:sldId id="316" r:id="rId7"/>
    <p:sldId id="317" r:id="rId8"/>
    <p:sldId id="318" r:id="rId9"/>
    <p:sldId id="277" r:id="rId10"/>
    <p:sldId id="320" r:id="rId11"/>
    <p:sldId id="319"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258" r:id="rId28"/>
  </p:sldIdLst>
  <p:sldSz cx="9144000" cy="5143500" type="screen16x9"/>
  <p:notesSz cx="6858000" cy="9144000"/>
  <p:embeddedFontLst>
    <p:embeddedFont>
      <p:font typeface="Chivo" panose="020B0604020202020204" charset="0"/>
      <p:regular r:id="rId30"/>
      <p:bold r:id="rId31"/>
      <p:italic r:id="rId32"/>
      <p:boldItalic r:id="rId33"/>
    </p:embeddedFont>
    <p:embeddedFont>
      <p:font typeface="Yeseva One" panose="020B0604020202020204" charset="0"/>
      <p:regular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A19D10-3D3E-4BCA-8872-473736578D17}">
  <a:tblStyle styleId="{07A19D10-3D3E-4BCA-8872-473736578D1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2" d="100"/>
          <a:sy n="92" d="100"/>
        </p:scale>
        <p:origin x="1186" y="3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2"/>
        <p:cNvGrpSpPr/>
        <p:nvPr/>
      </p:nvGrpSpPr>
      <p:grpSpPr>
        <a:xfrm>
          <a:off x="0" y="0"/>
          <a:ext cx="0" cy="0"/>
          <a:chOff x="0" y="0"/>
          <a:chExt cx="0" cy="0"/>
        </a:xfrm>
      </p:grpSpPr>
      <p:sp>
        <p:nvSpPr>
          <p:cNvPr id="1463" name="Google Shape;146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4" name="Google Shape;146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3256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6"/>
        <p:cNvGrpSpPr/>
        <p:nvPr/>
      </p:nvGrpSpPr>
      <p:grpSpPr>
        <a:xfrm>
          <a:off x="0" y="0"/>
          <a:ext cx="0" cy="0"/>
          <a:chOff x="0" y="0"/>
          <a:chExt cx="0" cy="0"/>
        </a:xfrm>
      </p:grpSpPr>
      <p:sp>
        <p:nvSpPr>
          <p:cNvPr id="2147" name="Google Shape;2147;gdf32f2e22d_1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8" name="Google Shape;2148;gdf32f2e22d_1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1748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7429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6"/>
        <p:cNvGrpSpPr/>
        <p:nvPr/>
      </p:nvGrpSpPr>
      <p:grpSpPr>
        <a:xfrm>
          <a:off x="0" y="0"/>
          <a:ext cx="0" cy="0"/>
          <a:chOff x="0" y="0"/>
          <a:chExt cx="0" cy="0"/>
        </a:xfrm>
      </p:grpSpPr>
      <p:sp>
        <p:nvSpPr>
          <p:cNvPr id="2147" name="Google Shape;2147;gdf32f2e22d_1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8" name="Google Shape;2148;gdf32f2e22d_1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06868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6"/>
        <p:cNvGrpSpPr/>
        <p:nvPr/>
      </p:nvGrpSpPr>
      <p:grpSpPr>
        <a:xfrm>
          <a:off x="0" y="0"/>
          <a:ext cx="0" cy="0"/>
          <a:chOff x="0" y="0"/>
          <a:chExt cx="0" cy="0"/>
        </a:xfrm>
      </p:grpSpPr>
      <p:sp>
        <p:nvSpPr>
          <p:cNvPr id="2147" name="Google Shape;2147;gdf32f2e22d_1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8" name="Google Shape;2148;gdf32f2e22d_1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1811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6"/>
        <p:cNvGrpSpPr/>
        <p:nvPr/>
      </p:nvGrpSpPr>
      <p:grpSpPr>
        <a:xfrm>
          <a:off x="0" y="0"/>
          <a:ext cx="0" cy="0"/>
          <a:chOff x="0" y="0"/>
          <a:chExt cx="0" cy="0"/>
        </a:xfrm>
      </p:grpSpPr>
      <p:sp>
        <p:nvSpPr>
          <p:cNvPr id="2647" name="Google Shape;2647;gdf32f2e22d_1_5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8" name="Google Shape;2648;gdf32f2e22d_1_5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6"/>
        <p:cNvGrpSpPr/>
        <p:nvPr/>
      </p:nvGrpSpPr>
      <p:grpSpPr>
        <a:xfrm>
          <a:off x="0" y="0"/>
          <a:ext cx="0" cy="0"/>
          <a:chOff x="0" y="0"/>
          <a:chExt cx="0" cy="0"/>
        </a:xfrm>
      </p:grpSpPr>
      <p:sp>
        <p:nvSpPr>
          <p:cNvPr id="2147" name="Google Shape;2147;gdf32f2e22d_1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8" name="Google Shape;2148;gdf32f2e22d_1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02718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24892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4186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18205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246321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6"/>
        <p:cNvGrpSpPr/>
        <p:nvPr/>
      </p:nvGrpSpPr>
      <p:grpSpPr>
        <a:xfrm>
          <a:off x="0" y="0"/>
          <a:ext cx="0" cy="0"/>
          <a:chOff x="0" y="0"/>
          <a:chExt cx="0" cy="0"/>
        </a:xfrm>
      </p:grpSpPr>
      <p:sp>
        <p:nvSpPr>
          <p:cNvPr id="2147" name="Google Shape;2147;gdf32f2e22d_1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8" name="Google Shape;2148;gdf32f2e22d_1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05558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31437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690695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86230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55533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090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37870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6"/>
        <p:cNvGrpSpPr/>
        <p:nvPr/>
      </p:nvGrpSpPr>
      <p:grpSpPr>
        <a:xfrm>
          <a:off x="0" y="0"/>
          <a:ext cx="0" cy="0"/>
          <a:chOff x="0" y="0"/>
          <a:chExt cx="0" cy="0"/>
        </a:xfrm>
      </p:grpSpPr>
      <p:sp>
        <p:nvSpPr>
          <p:cNvPr id="2147" name="Google Shape;2147;gdf32f2e22d_1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8" name="Google Shape;2148;gdf32f2e22d_1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858281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93864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00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922240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gdf32f2e22d_1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6" name="Google Shape;1876;gdf32f2e22d_1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791264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8"/>
        <p:cNvGrpSpPr/>
        <p:nvPr/>
      </p:nvGrpSpPr>
      <p:grpSpPr>
        <a:xfrm>
          <a:off x="0" y="0"/>
          <a:ext cx="0" cy="0"/>
          <a:chOff x="0" y="0"/>
          <a:chExt cx="0" cy="0"/>
        </a:xfrm>
      </p:grpSpPr>
      <p:sp>
        <p:nvSpPr>
          <p:cNvPr id="1569" name="Google Shape;1569;gdf32f2e22d_1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0" name="Google Shape;1570;gdf32f2e22d_1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1"/>
        </a:solid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17475" y="2225750"/>
            <a:ext cx="6256800" cy="1889400"/>
          </a:xfrm>
          <a:prstGeom prst="rect">
            <a:avLst/>
          </a:prstGeom>
          <a:noFill/>
        </p:spPr>
        <p:txBody>
          <a:bodyPr spcFirstLastPara="1" wrap="square" lIns="91425" tIns="91425" rIns="91425" bIns="91425" anchor="ctr" anchorCtr="0">
            <a:noAutofit/>
          </a:bodyPr>
          <a:lstStyle>
            <a:lvl1pPr lvl="0" rtl="0">
              <a:lnSpc>
                <a:spcPct val="90000"/>
              </a:lnSpc>
              <a:spcBef>
                <a:spcPts val="0"/>
              </a:spcBef>
              <a:spcAft>
                <a:spcPts val="0"/>
              </a:spcAft>
              <a:buSzPts val="5200"/>
              <a:buNone/>
              <a:defRPr sz="7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717475" y="4191050"/>
            <a:ext cx="4914600" cy="4095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SzPts val="1400"/>
              <a:buNone/>
              <a:defRPr sz="18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grpSp>
        <p:nvGrpSpPr>
          <p:cNvPr id="11" name="Google Shape;11;p2"/>
          <p:cNvGrpSpPr/>
          <p:nvPr/>
        </p:nvGrpSpPr>
        <p:grpSpPr>
          <a:xfrm>
            <a:off x="4021395" y="241520"/>
            <a:ext cx="305392" cy="301423"/>
            <a:chOff x="3979525" y="2715050"/>
            <a:chExt cx="185750" cy="183325"/>
          </a:xfrm>
        </p:grpSpPr>
        <p:sp>
          <p:nvSpPr>
            <p:cNvPr id="12" name="Google Shape;12;p2"/>
            <p:cNvSpPr/>
            <p:nvPr/>
          </p:nvSpPr>
          <p:spPr>
            <a:xfrm>
              <a:off x="3979525" y="2715050"/>
              <a:ext cx="76050" cy="66050"/>
            </a:xfrm>
            <a:custGeom>
              <a:avLst/>
              <a:gdLst/>
              <a:ahLst/>
              <a:cxnLst/>
              <a:rect l="l" t="t" r="r" b="b"/>
              <a:pathLst>
                <a:path w="3042" h="2642" extrusionOk="0">
                  <a:moveTo>
                    <a:pt x="2196" y="1"/>
                  </a:moveTo>
                  <a:cubicBezTo>
                    <a:pt x="2087" y="1"/>
                    <a:pt x="1970" y="21"/>
                    <a:pt x="1853" y="65"/>
                  </a:cubicBezTo>
                  <a:cubicBezTo>
                    <a:pt x="1289" y="287"/>
                    <a:pt x="685" y="891"/>
                    <a:pt x="363" y="1353"/>
                  </a:cubicBezTo>
                  <a:cubicBezTo>
                    <a:pt x="162" y="1656"/>
                    <a:pt x="1" y="2059"/>
                    <a:pt x="181" y="2360"/>
                  </a:cubicBezTo>
                  <a:cubicBezTo>
                    <a:pt x="302" y="2561"/>
                    <a:pt x="564" y="2642"/>
                    <a:pt x="785" y="2642"/>
                  </a:cubicBezTo>
                  <a:cubicBezTo>
                    <a:pt x="1026" y="2642"/>
                    <a:pt x="1249" y="2542"/>
                    <a:pt x="1450" y="2421"/>
                  </a:cubicBezTo>
                  <a:cubicBezTo>
                    <a:pt x="2014" y="2099"/>
                    <a:pt x="2497" y="1576"/>
                    <a:pt x="2778" y="972"/>
                  </a:cubicBezTo>
                  <a:cubicBezTo>
                    <a:pt x="3042" y="412"/>
                    <a:pt x="2686" y="1"/>
                    <a:pt x="21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089225" y="2735700"/>
              <a:ext cx="76050" cy="66050"/>
            </a:xfrm>
            <a:custGeom>
              <a:avLst/>
              <a:gdLst/>
              <a:ahLst/>
              <a:cxnLst/>
              <a:rect l="l" t="t" r="r" b="b"/>
              <a:pathLst>
                <a:path w="3042" h="2642" extrusionOk="0">
                  <a:moveTo>
                    <a:pt x="2204" y="0"/>
                  </a:moveTo>
                  <a:cubicBezTo>
                    <a:pt x="2093" y="0"/>
                    <a:pt x="1974" y="21"/>
                    <a:pt x="1853" y="65"/>
                  </a:cubicBezTo>
                  <a:cubicBezTo>
                    <a:pt x="1289" y="286"/>
                    <a:pt x="704" y="890"/>
                    <a:pt x="363" y="1354"/>
                  </a:cubicBezTo>
                  <a:cubicBezTo>
                    <a:pt x="162" y="1655"/>
                    <a:pt x="1" y="2057"/>
                    <a:pt x="202" y="2360"/>
                  </a:cubicBezTo>
                  <a:cubicBezTo>
                    <a:pt x="323" y="2561"/>
                    <a:pt x="564" y="2642"/>
                    <a:pt x="806" y="2642"/>
                  </a:cubicBezTo>
                  <a:cubicBezTo>
                    <a:pt x="1027" y="2642"/>
                    <a:pt x="1249" y="2540"/>
                    <a:pt x="1450" y="2420"/>
                  </a:cubicBezTo>
                  <a:cubicBezTo>
                    <a:pt x="2033" y="2097"/>
                    <a:pt x="2497" y="1574"/>
                    <a:pt x="2778" y="970"/>
                  </a:cubicBezTo>
                  <a:cubicBezTo>
                    <a:pt x="3042" y="411"/>
                    <a:pt x="2700" y="0"/>
                    <a:pt x="220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3983025" y="2832125"/>
              <a:ext cx="75625" cy="66250"/>
            </a:xfrm>
            <a:custGeom>
              <a:avLst/>
              <a:gdLst/>
              <a:ahLst/>
              <a:cxnLst/>
              <a:rect l="l" t="t" r="r" b="b"/>
              <a:pathLst>
                <a:path w="3025" h="2650" extrusionOk="0">
                  <a:moveTo>
                    <a:pt x="2196" y="0"/>
                  </a:moveTo>
                  <a:cubicBezTo>
                    <a:pt x="2081" y="0"/>
                    <a:pt x="1959" y="23"/>
                    <a:pt x="1833" y="73"/>
                  </a:cubicBezTo>
                  <a:cubicBezTo>
                    <a:pt x="1289" y="294"/>
                    <a:pt x="685" y="878"/>
                    <a:pt x="363" y="1361"/>
                  </a:cubicBezTo>
                  <a:cubicBezTo>
                    <a:pt x="162" y="1643"/>
                    <a:pt x="1" y="2046"/>
                    <a:pt x="183" y="2347"/>
                  </a:cubicBezTo>
                  <a:cubicBezTo>
                    <a:pt x="304" y="2548"/>
                    <a:pt x="564" y="2649"/>
                    <a:pt x="787" y="2649"/>
                  </a:cubicBezTo>
                  <a:cubicBezTo>
                    <a:pt x="1028" y="2629"/>
                    <a:pt x="1249" y="2529"/>
                    <a:pt x="1450" y="2427"/>
                  </a:cubicBezTo>
                  <a:cubicBezTo>
                    <a:pt x="2014" y="2086"/>
                    <a:pt x="2497" y="1582"/>
                    <a:pt x="2779" y="978"/>
                  </a:cubicBezTo>
                  <a:cubicBezTo>
                    <a:pt x="3024" y="423"/>
                    <a:pt x="2686" y="0"/>
                    <a:pt x="219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 name="Google Shape;15;p2"/>
          <p:cNvGrpSpPr/>
          <p:nvPr/>
        </p:nvGrpSpPr>
        <p:grpSpPr>
          <a:xfrm>
            <a:off x="8240795" y="200270"/>
            <a:ext cx="305392" cy="301423"/>
            <a:chOff x="3979525" y="2715050"/>
            <a:chExt cx="185750" cy="183325"/>
          </a:xfrm>
        </p:grpSpPr>
        <p:sp>
          <p:nvSpPr>
            <p:cNvPr id="16" name="Google Shape;16;p2"/>
            <p:cNvSpPr/>
            <p:nvPr/>
          </p:nvSpPr>
          <p:spPr>
            <a:xfrm>
              <a:off x="3979525" y="2715050"/>
              <a:ext cx="76050" cy="66050"/>
            </a:xfrm>
            <a:custGeom>
              <a:avLst/>
              <a:gdLst/>
              <a:ahLst/>
              <a:cxnLst/>
              <a:rect l="l" t="t" r="r" b="b"/>
              <a:pathLst>
                <a:path w="3042" h="2642" extrusionOk="0">
                  <a:moveTo>
                    <a:pt x="2196" y="1"/>
                  </a:moveTo>
                  <a:cubicBezTo>
                    <a:pt x="2087" y="1"/>
                    <a:pt x="1970" y="21"/>
                    <a:pt x="1853" y="65"/>
                  </a:cubicBezTo>
                  <a:cubicBezTo>
                    <a:pt x="1289" y="287"/>
                    <a:pt x="685" y="891"/>
                    <a:pt x="363" y="1353"/>
                  </a:cubicBezTo>
                  <a:cubicBezTo>
                    <a:pt x="162" y="1656"/>
                    <a:pt x="1" y="2059"/>
                    <a:pt x="181" y="2360"/>
                  </a:cubicBezTo>
                  <a:cubicBezTo>
                    <a:pt x="302" y="2561"/>
                    <a:pt x="564" y="2642"/>
                    <a:pt x="785" y="2642"/>
                  </a:cubicBezTo>
                  <a:cubicBezTo>
                    <a:pt x="1026" y="2642"/>
                    <a:pt x="1249" y="2542"/>
                    <a:pt x="1450" y="2421"/>
                  </a:cubicBezTo>
                  <a:cubicBezTo>
                    <a:pt x="2014" y="2099"/>
                    <a:pt x="2497" y="1576"/>
                    <a:pt x="2778" y="972"/>
                  </a:cubicBezTo>
                  <a:cubicBezTo>
                    <a:pt x="3042" y="412"/>
                    <a:pt x="2686" y="1"/>
                    <a:pt x="219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4089225" y="2735700"/>
              <a:ext cx="76050" cy="66050"/>
            </a:xfrm>
            <a:custGeom>
              <a:avLst/>
              <a:gdLst/>
              <a:ahLst/>
              <a:cxnLst/>
              <a:rect l="l" t="t" r="r" b="b"/>
              <a:pathLst>
                <a:path w="3042" h="2642" extrusionOk="0">
                  <a:moveTo>
                    <a:pt x="2204" y="0"/>
                  </a:moveTo>
                  <a:cubicBezTo>
                    <a:pt x="2093" y="0"/>
                    <a:pt x="1974" y="21"/>
                    <a:pt x="1853" y="65"/>
                  </a:cubicBezTo>
                  <a:cubicBezTo>
                    <a:pt x="1289" y="286"/>
                    <a:pt x="704" y="890"/>
                    <a:pt x="363" y="1354"/>
                  </a:cubicBezTo>
                  <a:cubicBezTo>
                    <a:pt x="162" y="1655"/>
                    <a:pt x="1" y="2057"/>
                    <a:pt x="202" y="2360"/>
                  </a:cubicBezTo>
                  <a:cubicBezTo>
                    <a:pt x="323" y="2561"/>
                    <a:pt x="564" y="2642"/>
                    <a:pt x="806" y="2642"/>
                  </a:cubicBezTo>
                  <a:cubicBezTo>
                    <a:pt x="1027" y="2642"/>
                    <a:pt x="1249" y="2540"/>
                    <a:pt x="1450" y="2420"/>
                  </a:cubicBezTo>
                  <a:cubicBezTo>
                    <a:pt x="2033" y="2097"/>
                    <a:pt x="2497" y="1574"/>
                    <a:pt x="2778" y="970"/>
                  </a:cubicBezTo>
                  <a:cubicBezTo>
                    <a:pt x="3042" y="411"/>
                    <a:pt x="2700" y="0"/>
                    <a:pt x="220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3983025" y="2832125"/>
              <a:ext cx="75625" cy="66250"/>
            </a:xfrm>
            <a:custGeom>
              <a:avLst/>
              <a:gdLst/>
              <a:ahLst/>
              <a:cxnLst/>
              <a:rect l="l" t="t" r="r" b="b"/>
              <a:pathLst>
                <a:path w="3025" h="2650" extrusionOk="0">
                  <a:moveTo>
                    <a:pt x="2196" y="0"/>
                  </a:moveTo>
                  <a:cubicBezTo>
                    <a:pt x="2081" y="0"/>
                    <a:pt x="1959" y="23"/>
                    <a:pt x="1833" y="73"/>
                  </a:cubicBezTo>
                  <a:cubicBezTo>
                    <a:pt x="1289" y="294"/>
                    <a:pt x="685" y="878"/>
                    <a:pt x="363" y="1361"/>
                  </a:cubicBezTo>
                  <a:cubicBezTo>
                    <a:pt x="162" y="1643"/>
                    <a:pt x="1" y="2046"/>
                    <a:pt x="183" y="2347"/>
                  </a:cubicBezTo>
                  <a:cubicBezTo>
                    <a:pt x="304" y="2548"/>
                    <a:pt x="564" y="2649"/>
                    <a:pt x="787" y="2649"/>
                  </a:cubicBezTo>
                  <a:cubicBezTo>
                    <a:pt x="1028" y="2629"/>
                    <a:pt x="1249" y="2529"/>
                    <a:pt x="1450" y="2427"/>
                  </a:cubicBezTo>
                  <a:cubicBezTo>
                    <a:pt x="2014" y="2086"/>
                    <a:pt x="2497" y="1582"/>
                    <a:pt x="2779" y="978"/>
                  </a:cubicBezTo>
                  <a:cubicBezTo>
                    <a:pt x="3024" y="423"/>
                    <a:pt x="2686" y="0"/>
                    <a:pt x="219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 name="Google Shape;19;p2"/>
          <p:cNvGrpSpPr/>
          <p:nvPr/>
        </p:nvGrpSpPr>
        <p:grpSpPr>
          <a:xfrm>
            <a:off x="327945" y="4600545"/>
            <a:ext cx="305392" cy="301423"/>
            <a:chOff x="3979525" y="2715050"/>
            <a:chExt cx="185750" cy="183325"/>
          </a:xfrm>
        </p:grpSpPr>
        <p:sp>
          <p:nvSpPr>
            <p:cNvPr id="20" name="Google Shape;20;p2"/>
            <p:cNvSpPr/>
            <p:nvPr/>
          </p:nvSpPr>
          <p:spPr>
            <a:xfrm>
              <a:off x="3979525" y="2715050"/>
              <a:ext cx="76050" cy="66050"/>
            </a:xfrm>
            <a:custGeom>
              <a:avLst/>
              <a:gdLst/>
              <a:ahLst/>
              <a:cxnLst/>
              <a:rect l="l" t="t" r="r" b="b"/>
              <a:pathLst>
                <a:path w="3042" h="2642" extrusionOk="0">
                  <a:moveTo>
                    <a:pt x="2196" y="1"/>
                  </a:moveTo>
                  <a:cubicBezTo>
                    <a:pt x="2087" y="1"/>
                    <a:pt x="1970" y="21"/>
                    <a:pt x="1853" y="65"/>
                  </a:cubicBezTo>
                  <a:cubicBezTo>
                    <a:pt x="1289" y="287"/>
                    <a:pt x="685" y="891"/>
                    <a:pt x="363" y="1353"/>
                  </a:cubicBezTo>
                  <a:cubicBezTo>
                    <a:pt x="162" y="1656"/>
                    <a:pt x="1" y="2059"/>
                    <a:pt x="181" y="2360"/>
                  </a:cubicBezTo>
                  <a:cubicBezTo>
                    <a:pt x="302" y="2561"/>
                    <a:pt x="564" y="2642"/>
                    <a:pt x="785" y="2642"/>
                  </a:cubicBezTo>
                  <a:cubicBezTo>
                    <a:pt x="1026" y="2642"/>
                    <a:pt x="1249" y="2542"/>
                    <a:pt x="1450" y="2421"/>
                  </a:cubicBezTo>
                  <a:cubicBezTo>
                    <a:pt x="2014" y="2099"/>
                    <a:pt x="2497" y="1576"/>
                    <a:pt x="2778" y="972"/>
                  </a:cubicBezTo>
                  <a:cubicBezTo>
                    <a:pt x="3042" y="412"/>
                    <a:pt x="2686" y="1"/>
                    <a:pt x="21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089225" y="2735700"/>
              <a:ext cx="76050" cy="66050"/>
            </a:xfrm>
            <a:custGeom>
              <a:avLst/>
              <a:gdLst/>
              <a:ahLst/>
              <a:cxnLst/>
              <a:rect l="l" t="t" r="r" b="b"/>
              <a:pathLst>
                <a:path w="3042" h="2642" extrusionOk="0">
                  <a:moveTo>
                    <a:pt x="2204" y="0"/>
                  </a:moveTo>
                  <a:cubicBezTo>
                    <a:pt x="2093" y="0"/>
                    <a:pt x="1974" y="21"/>
                    <a:pt x="1853" y="65"/>
                  </a:cubicBezTo>
                  <a:cubicBezTo>
                    <a:pt x="1289" y="286"/>
                    <a:pt x="704" y="890"/>
                    <a:pt x="363" y="1354"/>
                  </a:cubicBezTo>
                  <a:cubicBezTo>
                    <a:pt x="162" y="1655"/>
                    <a:pt x="1" y="2057"/>
                    <a:pt x="202" y="2360"/>
                  </a:cubicBezTo>
                  <a:cubicBezTo>
                    <a:pt x="323" y="2561"/>
                    <a:pt x="564" y="2642"/>
                    <a:pt x="806" y="2642"/>
                  </a:cubicBezTo>
                  <a:cubicBezTo>
                    <a:pt x="1027" y="2642"/>
                    <a:pt x="1249" y="2540"/>
                    <a:pt x="1450" y="2420"/>
                  </a:cubicBezTo>
                  <a:cubicBezTo>
                    <a:pt x="2033" y="2097"/>
                    <a:pt x="2497" y="1574"/>
                    <a:pt x="2778" y="970"/>
                  </a:cubicBezTo>
                  <a:cubicBezTo>
                    <a:pt x="3042" y="411"/>
                    <a:pt x="2700" y="0"/>
                    <a:pt x="22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3983025" y="2832125"/>
              <a:ext cx="75625" cy="66250"/>
            </a:xfrm>
            <a:custGeom>
              <a:avLst/>
              <a:gdLst/>
              <a:ahLst/>
              <a:cxnLst/>
              <a:rect l="l" t="t" r="r" b="b"/>
              <a:pathLst>
                <a:path w="3025" h="2650" extrusionOk="0">
                  <a:moveTo>
                    <a:pt x="2196" y="0"/>
                  </a:moveTo>
                  <a:cubicBezTo>
                    <a:pt x="2081" y="0"/>
                    <a:pt x="1959" y="23"/>
                    <a:pt x="1833" y="73"/>
                  </a:cubicBezTo>
                  <a:cubicBezTo>
                    <a:pt x="1289" y="294"/>
                    <a:pt x="685" y="878"/>
                    <a:pt x="363" y="1361"/>
                  </a:cubicBezTo>
                  <a:cubicBezTo>
                    <a:pt x="162" y="1643"/>
                    <a:pt x="1" y="2046"/>
                    <a:pt x="183" y="2347"/>
                  </a:cubicBezTo>
                  <a:cubicBezTo>
                    <a:pt x="304" y="2548"/>
                    <a:pt x="564" y="2649"/>
                    <a:pt x="787" y="2649"/>
                  </a:cubicBezTo>
                  <a:cubicBezTo>
                    <a:pt x="1028" y="2629"/>
                    <a:pt x="1249" y="2529"/>
                    <a:pt x="1450" y="2427"/>
                  </a:cubicBezTo>
                  <a:cubicBezTo>
                    <a:pt x="2014" y="2086"/>
                    <a:pt x="2497" y="1582"/>
                    <a:pt x="2779" y="978"/>
                  </a:cubicBezTo>
                  <a:cubicBezTo>
                    <a:pt x="3024" y="423"/>
                    <a:pt x="2686" y="0"/>
                    <a:pt x="219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rot="-9575916">
            <a:off x="-151869" y="198225"/>
            <a:ext cx="4388531" cy="1480270"/>
            <a:chOff x="3630200" y="3841700"/>
            <a:chExt cx="1794300" cy="605225"/>
          </a:xfrm>
        </p:grpSpPr>
        <p:sp>
          <p:nvSpPr>
            <p:cNvPr id="24" name="Google Shape;24;p2"/>
            <p:cNvSpPr/>
            <p:nvPr/>
          </p:nvSpPr>
          <p:spPr>
            <a:xfrm>
              <a:off x="4318500" y="4004450"/>
              <a:ext cx="1106000" cy="279800"/>
            </a:xfrm>
            <a:custGeom>
              <a:avLst/>
              <a:gdLst/>
              <a:ahLst/>
              <a:cxnLst/>
              <a:rect l="l" t="t" r="r" b="b"/>
              <a:pathLst>
                <a:path w="44240" h="11192" extrusionOk="0">
                  <a:moveTo>
                    <a:pt x="777" y="1"/>
                  </a:moveTo>
                  <a:cubicBezTo>
                    <a:pt x="493" y="1"/>
                    <a:pt x="234" y="180"/>
                    <a:pt x="125" y="454"/>
                  </a:cubicBezTo>
                  <a:cubicBezTo>
                    <a:pt x="0" y="824"/>
                    <a:pt x="195" y="1213"/>
                    <a:pt x="548" y="1354"/>
                  </a:cubicBezTo>
                  <a:cubicBezTo>
                    <a:pt x="4418" y="2752"/>
                    <a:pt x="8470" y="3459"/>
                    <a:pt x="12577" y="3459"/>
                  </a:cubicBezTo>
                  <a:cubicBezTo>
                    <a:pt x="12723" y="3459"/>
                    <a:pt x="12870" y="3458"/>
                    <a:pt x="13017" y="3456"/>
                  </a:cubicBezTo>
                  <a:cubicBezTo>
                    <a:pt x="13493" y="3456"/>
                    <a:pt x="13970" y="3438"/>
                    <a:pt x="14465" y="3438"/>
                  </a:cubicBezTo>
                  <a:cubicBezTo>
                    <a:pt x="15047" y="3402"/>
                    <a:pt x="15647" y="3385"/>
                    <a:pt x="16231" y="3385"/>
                  </a:cubicBezTo>
                  <a:cubicBezTo>
                    <a:pt x="17785" y="3402"/>
                    <a:pt x="19391" y="3544"/>
                    <a:pt x="20928" y="3668"/>
                  </a:cubicBezTo>
                  <a:cubicBezTo>
                    <a:pt x="22510" y="3811"/>
                    <a:pt x="24150" y="3956"/>
                    <a:pt x="25782" y="3956"/>
                  </a:cubicBezTo>
                  <a:cubicBezTo>
                    <a:pt x="25954" y="3956"/>
                    <a:pt x="26126" y="3954"/>
                    <a:pt x="26297" y="3951"/>
                  </a:cubicBezTo>
                  <a:cubicBezTo>
                    <a:pt x="27074" y="3951"/>
                    <a:pt x="27851" y="3897"/>
                    <a:pt x="28610" y="3845"/>
                  </a:cubicBezTo>
                  <a:cubicBezTo>
                    <a:pt x="29446" y="3787"/>
                    <a:pt x="30306" y="3729"/>
                    <a:pt x="31151" y="3729"/>
                  </a:cubicBezTo>
                  <a:cubicBezTo>
                    <a:pt x="31341" y="3729"/>
                    <a:pt x="31530" y="3732"/>
                    <a:pt x="31718" y="3739"/>
                  </a:cubicBezTo>
                  <a:cubicBezTo>
                    <a:pt x="33714" y="3774"/>
                    <a:pt x="35339" y="4215"/>
                    <a:pt x="36540" y="5010"/>
                  </a:cubicBezTo>
                  <a:cubicBezTo>
                    <a:pt x="37440" y="5611"/>
                    <a:pt x="38146" y="6458"/>
                    <a:pt x="38923" y="7341"/>
                  </a:cubicBezTo>
                  <a:cubicBezTo>
                    <a:pt x="39224" y="7695"/>
                    <a:pt x="39542" y="8065"/>
                    <a:pt x="39877" y="8418"/>
                  </a:cubicBezTo>
                  <a:cubicBezTo>
                    <a:pt x="40831" y="9442"/>
                    <a:pt x="41909" y="10325"/>
                    <a:pt x="43074" y="11085"/>
                  </a:cubicBezTo>
                  <a:cubicBezTo>
                    <a:pt x="43180" y="11156"/>
                    <a:pt x="43303" y="11191"/>
                    <a:pt x="43444" y="11191"/>
                  </a:cubicBezTo>
                  <a:cubicBezTo>
                    <a:pt x="43675" y="11191"/>
                    <a:pt x="43887" y="11085"/>
                    <a:pt x="44028" y="10873"/>
                  </a:cubicBezTo>
                  <a:cubicBezTo>
                    <a:pt x="44240" y="10555"/>
                    <a:pt x="44151" y="10113"/>
                    <a:pt x="43816" y="9920"/>
                  </a:cubicBezTo>
                  <a:cubicBezTo>
                    <a:pt x="42756" y="9230"/>
                    <a:pt x="41767" y="8401"/>
                    <a:pt x="40884" y="7464"/>
                  </a:cubicBezTo>
                  <a:cubicBezTo>
                    <a:pt x="40583" y="7146"/>
                    <a:pt x="40265" y="6776"/>
                    <a:pt x="39966" y="6423"/>
                  </a:cubicBezTo>
                  <a:cubicBezTo>
                    <a:pt x="39189" y="5522"/>
                    <a:pt x="38358" y="4568"/>
                    <a:pt x="37317" y="3862"/>
                  </a:cubicBezTo>
                  <a:cubicBezTo>
                    <a:pt x="35886" y="2908"/>
                    <a:pt x="34014" y="2396"/>
                    <a:pt x="31753" y="2343"/>
                  </a:cubicBezTo>
                  <a:cubicBezTo>
                    <a:pt x="31552" y="2336"/>
                    <a:pt x="31352" y="2333"/>
                    <a:pt x="31152" y="2333"/>
                  </a:cubicBezTo>
                  <a:cubicBezTo>
                    <a:pt x="30264" y="2333"/>
                    <a:pt x="29387" y="2391"/>
                    <a:pt x="28522" y="2449"/>
                  </a:cubicBezTo>
                  <a:cubicBezTo>
                    <a:pt x="27780" y="2502"/>
                    <a:pt x="27020" y="2555"/>
                    <a:pt x="26262" y="2573"/>
                  </a:cubicBezTo>
                  <a:cubicBezTo>
                    <a:pt x="26097" y="2576"/>
                    <a:pt x="25932" y="2578"/>
                    <a:pt x="25767" y="2578"/>
                  </a:cubicBezTo>
                  <a:cubicBezTo>
                    <a:pt x="24195" y="2578"/>
                    <a:pt x="22602" y="2434"/>
                    <a:pt x="21051" y="2291"/>
                  </a:cubicBezTo>
                  <a:cubicBezTo>
                    <a:pt x="19480" y="2149"/>
                    <a:pt x="17855" y="2008"/>
                    <a:pt x="16231" y="2008"/>
                  </a:cubicBezTo>
                  <a:cubicBezTo>
                    <a:pt x="15630" y="2008"/>
                    <a:pt x="15011" y="2025"/>
                    <a:pt x="14411" y="2043"/>
                  </a:cubicBezTo>
                  <a:cubicBezTo>
                    <a:pt x="13952" y="2060"/>
                    <a:pt x="13476" y="2060"/>
                    <a:pt x="12998" y="2079"/>
                  </a:cubicBezTo>
                  <a:cubicBezTo>
                    <a:pt x="12896" y="2079"/>
                    <a:pt x="12793" y="2080"/>
                    <a:pt x="12691" y="2080"/>
                  </a:cubicBezTo>
                  <a:cubicBezTo>
                    <a:pt x="8700" y="2080"/>
                    <a:pt x="4778" y="1408"/>
                    <a:pt x="1025" y="47"/>
                  </a:cubicBezTo>
                  <a:cubicBezTo>
                    <a:pt x="942" y="15"/>
                    <a:pt x="858" y="1"/>
                    <a:pt x="77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3931325" y="4012225"/>
              <a:ext cx="441525" cy="119175"/>
            </a:xfrm>
            <a:custGeom>
              <a:avLst/>
              <a:gdLst/>
              <a:ahLst/>
              <a:cxnLst/>
              <a:rect l="l" t="t" r="r" b="b"/>
              <a:pathLst>
                <a:path w="17661" h="4767" extrusionOk="0">
                  <a:moveTo>
                    <a:pt x="16952" y="1"/>
                  </a:moveTo>
                  <a:cubicBezTo>
                    <a:pt x="16941" y="1"/>
                    <a:pt x="16930" y="1"/>
                    <a:pt x="16918" y="2"/>
                  </a:cubicBezTo>
                  <a:cubicBezTo>
                    <a:pt x="15470" y="54"/>
                    <a:pt x="13933" y="108"/>
                    <a:pt x="12450" y="548"/>
                  </a:cubicBezTo>
                  <a:cubicBezTo>
                    <a:pt x="11691" y="760"/>
                    <a:pt x="10949" y="1097"/>
                    <a:pt x="10314" y="1520"/>
                  </a:cubicBezTo>
                  <a:cubicBezTo>
                    <a:pt x="9695" y="1944"/>
                    <a:pt x="9148" y="2333"/>
                    <a:pt x="8548" y="2474"/>
                  </a:cubicBezTo>
                  <a:cubicBezTo>
                    <a:pt x="8196" y="2564"/>
                    <a:pt x="7823" y="2593"/>
                    <a:pt x="7434" y="2593"/>
                  </a:cubicBezTo>
                  <a:cubicBezTo>
                    <a:pt x="6741" y="2593"/>
                    <a:pt x="5997" y="2502"/>
                    <a:pt x="5232" y="2502"/>
                  </a:cubicBezTo>
                  <a:cubicBezTo>
                    <a:pt x="4915" y="2502"/>
                    <a:pt x="4595" y="2517"/>
                    <a:pt x="4274" y="2562"/>
                  </a:cubicBezTo>
                  <a:cubicBezTo>
                    <a:pt x="2755" y="2738"/>
                    <a:pt x="1307" y="3357"/>
                    <a:pt x="141" y="4311"/>
                  </a:cubicBezTo>
                  <a:cubicBezTo>
                    <a:pt x="35" y="4398"/>
                    <a:pt x="0" y="4540"/>
                    <a:pt x="88" y="4664"/>
                  </a:cubicBezTo>
                  <a:cubicBezTo>
                    <a:pt x="142" y="4728"/>
                    <a:pt x="222" y="4767"/>
                    <a:pt x="300" y="4767"/>
                  </a:cubicBezTo>
                  <a:cubicBezTo>
                    <a:pt x="350" y="4767"/>
                    <a:pt x="399" y="4751"/>
                    <a:pt x="441" y="4716"/>
                  </a:cubicBezTo>
                  <a:cubicBezTo>
                    <a:pt x="1589" y="3887"/>
                    <a:pt x="2949" y="3392"/>
                    <a:pt x="4344" y="3303"/>
                  </a:cubicBezTo>
                  <a:cubicBezTo>
                    <a:pt x="4519" y="3285"/>
                    <a:pt x="4692" y="3278"/>
                    <a:pt x="4866" y="3278"/>
                  </a:cubicBezTo>
                  <a:cubicBezTo>
                    <a:pt x="5378" y="3278"/>
                    <a:pt x="5892" y="3344"/>
                    <a:pt x="6445" y="3409"/>
                  </a:cubicBezTo>
                  <a:cubicBezTo>
                    <a:pt x="6871" y="3451"/>
                    <a:pt x="7315" y="3499"/>
                    <a:pt x="7774" y="3499"/>
                  </a:cubicBezTo>
                  <a:cubicBezTo>
                    <a:pt x="8096" y="3499"/>
                    <a:pt x="8425" y="3475"/>
                    <a:pt x="8759" y="3409"/>
                  </a:cubicBezTo>
                  <a:cubicBezTo>
                    <a:pt x="9165" y="3322"/>
                    <a:pt x="9553" y="3180"/>
                    <a:pt x="9907" y="2985"/>
                  </a:cubicBezTo>
                  <a:cubicBezTo>
                    <a:pt x="10260" y="2809"/>
                    <a:pt x="10578" y="2615"/>
                    <a:pt x="10879" y="2439"/>
                  </a:cubicBezTo>
                  <a:cubicBezTo>
                    <a:pt x="11479" y="2085"/>
                    <a:pt x="12080" y="1838"/>
                    <a:pt x="12751" y="1697"/>
                  </a:cubicBezTo>
                  <a:cubicBezTo>
                    <a:pt x="13826" y="1439"/>
                    <a:pt x="14960" y="1390"/>
                    <a:pt x="16124" y="1390"/>
                  </a:cubicBezTo>
                  <a:cubicBezTo>
                    <a:pt x="16393" y="1390"/>
                    <a:pt x="16664" y="1393"/>
                    <a:pt x="16935" y="1396"/>
                  </a:cubicBezTo>
                  <a:lnTo>
                    <a:pt x="16971" y="1396"/>
                  </a:lnTo>
                  <a:cubicBezTo>
                    <a:pt x="17359" y="1379"/>
                    <a:pt x="17660" y="1061"/>
                    <a:pt x="17642" y="673"/>
                  </a:cubicBezTo>
                  <a:cubicBezTo>
                    <a:pt x="17625" y="295"/>
                    <a:pt x="17325" y="1"/>
                    <a:pt x="1695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4358675" y="3894175"/>
              <a:ext cx="106450" cy="147850"/>
            </a:xfrm>
            <a:custGeom>
              <a:avLst/>
              <a:gdLst/>
              <a:ahLst/>
              <a:cxnLst/>
              <a:rect l="l" t="t" r="r" b="b"/>
              <a:pathLst>
                <a:path w="4258" h="5914" extrusionOk="0">
                  <a:moveTo>
                    <a:pt x="669" y="1"/>
                  </a:moveTo>
                  <a:cubicBezTo>
                    <a:pt x="548" y="1"/>
                    <a:pt x="440" y="97"/>
                    <a:pt x="425" y="220"/>
                  </a:cubicBezTo>
                  <a:cubicBezTo>
                    <a:pt x="1" y="4473"/>
                    <a:pt x="3935" y="5914"/>
                    <a:pt x="4238" y="5914"/>
                  </a:cubicBezTo>
                  <a:cubicBezTo>
                    <a:pt x="4251" y="5914"/>
                    <a:pt x="4257" y="5911"/>
                    <a:pt x="4256" y="5906"/>
                  </a:cubicBezTo>
                  <a:cubicBezTo>
                    <a:pt x="3356" y="1015"/>
                    <a:pt x="1431" y="149"/>
                    <a:pt x="724" y="8"/>
                  </a:cubicBezTo>
                  <a:cubicBezTo>
                    <a:pt x="706" y="3"/>
                    <a:pt x="687" y="1"/>
                    <a:pt x="669"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4371925" y="3894350"/>
              <a:ext cx="94050" cy="148375"/>
            </a:xfrm>
            <a:custGeom>
              <a:avLst/>
              <a:gdLst/>
              <a:ahLst/>
              <a:cxnLst/>
              <a:rect l="l" t="t" r="r" b="b"/>
              <a:pathLst>
                <a:path w="3762" h="5935" extrusionOk="0">
                  <a:moveTo>
                    <a:pt x="18" y="1"/>
                  </a:moveTo>
                  <a:cubicBezTo>
                    <a:pt x="1" y="19"/>
                    <a:pt x="1" y="36"/>
                    <a:pt x="18" y="54"/>
                  </a:cubicBezTo>
                  <a:cubicBezTo>
                    <a:pt x="36" y="90"/>
                    <a:pt x="1943" y="3745"/>
                    <a:pt x="3710" y="5934"/>
                  </a:cubicBezTo>
                  <a:lnTo>
                    <a:pt x="3745" y="5934"/>
                  </a:lnTo>
                  <a:cubicBezTo>
                    <a:pt x="3762" y="5917"/>
                    <a:pt x="3762" y="5899"/>
                    <a:pt x="3762" y="5882"/>
                  </a:cubicBezTo>
                  <a:cubicBezTo>
                    <a:pt x="1996" y="3692"/>
                    <a:pt x="88" y="54"/>
                    <a:pt x="72" y="19"/>
                  </a:cubicBezTo>
                  <a:cubicBezTo>
                    <a:pt x="72" y="1"/>
                    <a:pt x="36" y="1"/>
                    <a:pt x="18" y="1"/>
                  </a:cubicBezTo>
                  <a:close/>
                </a:path>
              </a:pathLst>
            </a:custGeom>
            <a:solidFill>
              <a:srgbClr val="F2DD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4055825" y="3931650"/>
              <a:ext cx="119650" cy="150725"/>
            </a:xfrm>
            <a:custGeom>
              <a:avLst/>
              <a:gdLst/>
              <a:ahLst/>
              <a:cxnLst/>
              <a:rect l="l" t="t" r="r" b="b"/>
              <a:pathLst>
                <a:path w="4786" h="6029" extrusionOk="0">
                  <a:moveTo>
                    <a:pt x="123" y="1"/>
                  </a:moveTo>
                  <a:cubicBezTo>
                    <a:pt x="97" y="1"/>
                    <a:pt x="70" y="10"/>
                    <a:pt x="52" y="27"/>
                  </a:cubicBezTo>
                  <a:cubicBezTo>
                    <a:pt x="0" y="63"/>
                    <a:pt x="0" y="133"/>
                    <a:pt x="36" y="169"/>
                  </a:cubicBezTo>
                  <a:lnTo>
                    <a:pt x="1272" y="1494"/>
                  </a:lnTo>
                  <a:lnTo>
                    <a:pt x="1907" y="2147"/>
                  </a:lnTo>
                  <a:cubicBezTo>
                    <a:pt x="2101" y="2377"/>
                    <a:pt x="2313" y="2589"/>
                    <a:pt x="2490" y="2818"/>
                  </a:cubicBezTo>
                  <a:cubicBezTo>
                    <a:pt x="2666" y="3048"/>
                    <a:pt x="2772" y="3260"/>
                    <a:pt x="2861" y="3542"/>
                  </a:cubicBezTo>
                  <a:cubicBezTo>
                    <a:pt x="2932" y="3825"/>
                    <a:pt x="3002" y="4143"/>
                    <a:pt x="3125" y="4442"/>
                  </a:cubicBezTo>
                  <a:cubicBezTo>
                    <a:pt x="3373" y="5026"/>
                    <a:pt x="3779" y="5556"/>
                    <a:pt x="4291" y="5961"/>
                  </a:cubicBezTo>
                  <a:lnTo>
                    <a:pt x="4309" y="5980"/>
                  </a:lnTo>
                  <a:cubicBezTo>
                    <a:pt x="4356" y="6013"/>
                    <a:pt x="4409" y="6028"/>
                    <a:pt x="4463" y="6028"/>
                  </a:cubicBezTo>
                  <a:cubicBezTo>
                    <a:pt x="4553" y="6028"/>
                    <a:pt x="4642" y="5986"/>
                    <a:pt x="4698" y="5909"/>
                  </a:cubicBezTo>
                  <a:cubicBezTo>
                    <a:pt x="4785" y="5785"/>
                    <a:pt x="4768" y="5591"/>
                    <a:pt x="4627" y="5502"/>
                  </a:cubicBezTo>
                  <a:cubicBezTo>
                    <a:pt x="4185" y="5184"/>
                    <a:pt x="3815" y="4743"/>
                    <a:pt x="3568" y="4231"/>
                  </a:cubicBezTo>
                  <a:cubicBezTo>
                    <a:pt x="3443" y="3983"/>
                    <a:pt x="3373" y="3719"/>
                    <a:pt x="3267" y="3418"/>
                  </a:cubicBezTo>
                  <a:cubicBezTo>
                    <a:pt x="3179" y="3119"/>
                    <a:pt x="3002" y="2801"/>
                    <a:pt x="2790" y="2570"/>
                  </a:cubicBezTo>
                  <a:cubicBezTo>
                    <a:pt x="2579" y="2323"/>
                    <a:pt x="2367" y="2111"/>
                    <a:pt x="2136" y="1918"/>
                  </a:cubicBezTo>
                  <a:lnTo>
                    <a:pt x="1501" y="1282"/>
                  </a:lnTo>
                  <a:lnTo>
                    <a:pt x="194" y="27"/>
                  </a:lnTo>
                  <a:cubicBezTo>
                    <a:pt x="176" y="10"/>
                    <a:pt x="150" y="1"/>
                    <a:pt x="12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3967525" y="3841700"/>
              <a:ext cx="97575" cy="98100"/>
            </a:xfrm>
            <a:custGeom>
              <a:avLst/>
              <a:gdLst/>
              <a:ahLst/>
              <a:cxnLst/>
              <a:rect l="l" t="t" r="r" b="b"/>
              <a:pathLst>
                <a:path w="3903" h="3924" extrusionOk="0">
                  <a:moveTo>
                    <a:pt x="1186" y="0"/>
                  </a:moveTo>
                  <a:cubicBezTo>
                    <a:pt x="883" y="0"/>
                    <a:pt x="575" y="137"/>
                    <a:pt x="353" y="359"/>
                  </a:cubicBezTo>
                  <a:cubicBezTo>
                    <a:pt x="123" y="623"/>
                    <a:pt x="0" y="976"/>
                    <a:pt x="17" y="1313"/>
                  </a:cubicBezTo>
                  <a:cubicBezTo>
                    <a:pt x="35" y="1612"/>
                    <a:pt x="158" y="1895"/>
                    <a:pt x="318" y="2160"/>
                  </a:cubicBezTo>
                  <a:cubicBezTo>
                    <a:pt x="653" y="2725"/>
                    <a:pt x="1130" y="3220"/>
                    <a:pt x="1696" y="3555"/>
                  </a:cubicBezTo>
                  <a:cubicBezTo>
                    <a:pt x="1995" y="3731"/>
                    <a:pt x="2296" y="3873"/>
                    <a:pt x="2631" y="3908"/>
                  </a:cubicBezTo>
                  <a:cubicBezTo>
                    <a:pt x="2703" y="3918"/>
                    <a:pt x="2782" y="3924"/>
                    <a:pt x="2864" y="3924"/>
                  </a:cubicBezTo>
                  <a:cubicBezTo>
                    <a:pt x="3222" y="3924"/>
                    <a:pt x="3632" y="3815"/>
                    <a:pt x="3761" y="3484"/>
                  </a:cubicBezTo>
                  <a:cubicBezTo>
                    <a:pt x="3902" y="3079"/>
                    <a:pt x="3815" y="2619"/>
                    <a:pt x="3673" y="2248"/>
                  </a:cubicBezTo>
                  <a:cubicBezTo>
                    <a:pt x="3373" y="1489"/>
                    <a:pt x="2861" y="835"/>
                    <a:pt x="2190" y="359"/>
                  </a:cubicBezTo>
                  <a:cubicBezTo>
                    <a:pt x="1924" y="182"/>
                    <a:pt x="1625" y="23"/>
                    <a:pt x="1289" y="6"/>
                  </a:cubicBezTo>
                  <a:cubicBezTo>
                    <a:pt x="1254" y="2"/>
                    <a:pt x="1220" y="0"/>
                    <a:pt x="1186" y="0"/>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3970600" y="3877500"/>
              <a:ext cx="87000" cy="15100"/>
            </a:xfrm>
            <a:custGeom>
              <a:avLst/>
              <a:gdLst/>
              <a:ahLst/>
              <a:cxnLst/>
              <a:rect l="l" t="t" r="r" b="b"/>
              <a:pathLst>
                <a:path w="3480" h="604" extrusionOk="0">
                  <a:moveTo>
                    <a:pt x="1375" y="1"/>
                  </a:moveTo>
                  <a:cubicBezTo>
                    <a:pt x="481" y="1"/>
                    <a:pt x="12" y="357"/>
                    <a:pt x="0" y="357"/>
                  </a:cubicBezTo>
                  <a:lnTo>
                    <a:pt x="0" y="392"/>
                  </a:lnTo>
                  <a:cubicBezTo>
                    <a:pt x="9" y="401"/>
                    <a:pt x="18" y="406"/>
                    <a:pt x="25" y="406"/>
                  </a:cubicBezTo>
                  <a:cubicBezTo>
                    <a:pt x="31" y="406"/>
                    <a:pt x="35" y="401"/>
                    <a:pt x="35" y="392"/>
                  </a:cubicBezTo>
                  <a:cubicBezTo>
                    <a:pt x="47" y="392"/>
                    <a:pt x="502" y="56"/>
                    <a:pt x="1368" y="56"/>
                  </a:cubicBezTo>
                  <a:cubicBezTo>
                    <a:pt x="1904" y="56"/>
                    <a:pt x="2599" y="185"/>
                    <a:pt x="3445" y="604"/>
                  </a:cubicBezTo>
                  <a:cubicBezTo>
                    <a:pt x="3461" y="604"/>
                    <a:pt x="3461" y="587"/>
                    <a:pt x="3480" y="587"/>
                  </a:cubicBezTo>
                  <a:cubicBezTo>
                    <a:pt x="3480" y="569"/>
                    <a:pt x="3480" y="552"/>
                    <a:pt x="3461" y="552"/>
                  </a:cubicBezTo>
                  <a:cubicBezTo>
                    <a:pt x="2615" y="132"/>
                    <a:pt x="1917" y="1"/>
                    <a:pt x="137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4001950" y="3843825"/>
              <a:ext cx="7975" cy="35550"/>
            </a:xfrm>
            <a:custGeom>
              <a:avLst/>
              <a:gdLst/>
              <a:ahLst/>
              <a:cxnLst/>
              <a:rect l="l" t="t" r="r" b="b"/>
              <a:pathLst>
                <a:path w="319" h="1422" extrusionOk="0">
                  <a:moveTo>
                    <a:pt x="283" y="1"/>
                  </a:moveTo>
                  <a:cubicBezTo>
                    <a:pt x="273" y="1"/>
                    <a:pt x="265" y="8"/>
                    <a:pt x="265" y="8"/>
                  </a:cubicBezTo>
                  <a:cubicBezTo>
                    <a:pt x="1" y="663"/>
                    <a:pt x="248" y="1386"/>
                    <a:pt x="248" y="1404"/>
                  </a:cubicBezTo>
                  <a:cubicBezTo>
                    <a:pt x="248" y="1404"/>
                    <a:pt x="265" y="1421"/>
                    <a:pt x="283" y="1421"/>
                  </a:cubicBezTo>
                  <a:cubicBezTo>
                    <a:pt x="300" y="1404"/>
                    <a:pt x="300" y="1386"/>
                    <a:pt x="300" y="1386"/>
                  </a:cubicBezTo>
                  <a:cubicBezTo>
                    <a:pt x="300" y="1369"/>
                    <a:pt x="71" y="663"/>
                    <a:pt x="319" y="27"/>
                  </a:cubicBezTo>
                  <a:cubicBezTo>
                    <a:pt x="319" y="27"/>
                    <a:pt x="319" y="8"/>
                    <a:pt x="300" y="8"/>
                  </a:cubicBezTo>
                  <a:cubicBezTo>
                    <a:pt x="295" y="3"/>
                    <a:pt x="289" y="1"/>
                    <a:pt x="283"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3971050" y="3848100"/>
              <a:ext cx="37100" cy="36150"/>
            </a:xfrm>
            <a:custGeom>
              <a:avLst/>
              <a:gdLst/>
              <a:ahLst/>
              <a:cxnLst/>
              <a:rect l="l" t="t" r="r" b="b"/>
              <a:pathLst>
                <a:path w="1484" h="1446" extrusionOk="0">
                  <a:moveTo>
                    <a:pt x="1200" y="1"/>
                  </a:moveTo>
                  <a:cubicBezTo>
                    <a:pt x="1169" y="1"/>
                    <a:pt x="1139" y="5"/>
                    <a:pt x="1112" y="14"/>
                  </a:cubicBezTo>
                  <a:cubicBezTo>
                    <a:pt x="1042" y="49"/>
                    <a:pt x="989" y="103"/>
                    <a:pt x="954" y="174"/>
                  </a:cubicBezTo>
                  <a:cubicBezTo>
                    <a:pt x="936" y="209"/>
                    <a:pt x="936" y="244"/>
                    <a:pt x="936" y="280"/>
                  </a:cubicBezTo>
                  <a:cubicBezTo>
                    <a:pt x="865" y="244"/>
                    <a:pt x="777" y="226"/>
                    <a:pt x="724" y="209"/>
                  </a:cubicBezTo>
                  <a:lnTo>
                    <a:pt x="707" y="209"/>
                  </a:lnTo>
                  <a:cubicBezTo>
                    <a:pt x="601" y="209"/>
                    <a:pt x="495" y="261"/>
                    <a:pt x="460" y="350"/>
                  </a:cubicBezTo>
                  <a:cubicBezTo>
                    <a:pt x="406" y="421"/>
                    <a:pt x="406" y="527"/>
                    <a:pt x="441" y="614"/>
                  </a:cubicBezTo>
                  <a:lnTo>
                    <a:pt x="547" y="774"/>
                  </a:lnTo>
                  <a:cubicBezTo>
                    <a:pt x="516" y="770"/>
                    <a:pt x="485" y="768"/>
                    <a:pt x="453" y="768"/>
                  </a:cubicBezTo>
                  <a:cubicBezTo>
                    <a:pt x="340" y="768"/>
                    <a:pt x="225" y="797"/>
                    <a:pt x="142" y="880"/>
                  </a:cubicBezTo>
                  <a:cubicBezTo>
                    <a:pt x="0" y="1021"/>
                    <a:pt x="36" y="1269"/>
                    <a:pt x="159" y="1427"/>
                  </a:cubicBezTo>
                  <a:lnTo>
                    <a:pt x="177" y="1445"/>
                  </a:lnTo>
                  <a:cubicBezTo>
                    <a:pt x="194" y="1445"/>
                    <a:pt x="194" y="1445"/>
                    <a:pt x="194" y="1427"/>
                  </a:cubicBezTo>
                  <a:cubicBezTo>
                    <a:pt x="212" y="1427"/>
                    <a:pt x="212" y="1410"/>
                    <a:pt x="194" y="1391"/>
                  </a:cubicBezTo>
                  <a:cubicBezTo>
                    <a:pt x="88" y="1250"/>
                    <a:pt x="53" y="1038"/>
                    <a:pt x="177" y="915"/>
                  </a:cubicBezTo>
                  <a:cubicBezTo>
                    <a:pt x="253" y="840"/>
                    <a:pt x="364" y="818"/>
                    <a:pt x="474" y="818"/>
                  </a:cubicBezTo>
                  <a:cubicBezTo>
                    <a:pt x="517" y="818"/>
                    <a:pt x="561" y="822"/>
                    <a:pt x="601" y="826"/>
                  </a:cubicBezTo>
                  <a:cubicBezTo>
                    <a:pt x="618" y="826"/>
                    <a:pt x="636" y="826"/>
                    <a:pt x="636" y="809"/>
                  </a:cubicBezTo>
                  <a:lnTo>
                    <a:pt x="636" y="791"/>
                  </a:lnTo>
                  <a:cubicBezTo>
                    <a:pt x="583" y="720"/>
                    <a:pt x="530" y="668"/>
                    <a:pt x="495" y="597"/>
                  </a:cubicBezTo>
                  <a:cubicBezTo>
                    <a:pt x="460" y="508"/>
                    <a:pt x="460" y="438"/>
                    <a:pt x="495" y="386"/>
                  </a:cubicBezTo>
                  <a:cubicBezTo>
                    <a:pt x="530" y="315"/>
                    <a:pt x="618" y="261"/>
                    <a:pt x="707" y="261"/>
                  </a:cubicBezTo>
                  <a:cubicBezTo>
                    <a:pt x="794" y="280"/>
                    <a:pt x="865" y="297"/>
                    <a:pt x="954" y="367"/>
                  </a:cubicBezTo>
                  <a:lnTo>
                    <a:pt x="989" y="367"/>
                  </a:lnTo>
                  <a:cubicBezTo>
                    <a:pt x="1006" y="350"/>
                    <a:pt x="1006" y="332"/>
                    <a:pt x="1006" y="332"/>
                  </a:cubicBezTo>
                  <a:cubicBezTo>
                    <a:pt x="989" y="280"/>
                    <a:pt x="989" y="244"/>
                    <a:pt x="1006" y="191"/>
                  </a:cubicBezTo>
                  <a:cubicBezTo>
                    <a:pt x="1025" y="138"/>
                    <a:pt x="1077" y="85"/>
                    <a:pt x="1131" y="68"/>
                  </a:cubicBezTo>
                  <a:cubicBezTo>
                    <a:pt x="1153" y="59"/>
                    <a:pt x="1178" y="54"/>
                    <a:pt x="1205" y="54"/>
                  </a:cubicBezTo>
                  <a:cubicBezTo>
                    <a:pt x="1280" y="54"/>
                    <a:pt x="1365" y="90"/>
                    <a:pt x="1430" y="155"/>
                  </a:cubicBezTo>
                  <a:cubicBezTo>
                    <a:pt x="1430" y="155"/>
                    <a:pt x="1438" y="163"/>
                    <a:pt x="1449" y="163"/>
                  </a:cubicBezTo>
                  <a:cubicBezTo>
                    <a:pt x="1454" y="163"/>
                    <a:pt x="1460" y="161"/>
                    <a:pt x="1466" y="155"/>
                  </a:cubicBezTo>
                  <a:cubicBezTo>
                    <a:pt x="1484" y="138"/>
                    <a:pt x="1484" y="120"/>
                    <a:pt x="1466" y="120"/>
                  </a:cubicBezTo>
                  <a:cubicBezTo>
                    <a:pt x="1400" y="40"/>
                    <a:pt x="1294" y="1"/>
                    <a:pt x="1200"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3630200" y="4051475"/>
              <a:ext cx="312650" cy="113700"/>
            </a:xfrm>
            <a:custGeom>
              <a:avLst/>
              <a:gdLst/>
              <a:ahLst/>
              <a:cxnLst/>
              <a:rect l="l" t="t" r="r" b="b"/>
              <a:pathLst>
                <a:path w="12506" h="4548" extrusionOk="0">
                  <a:moveTo>
                    <a:pt x="3675" y="0"/>
                  </a:moveTo>
                  <a:cubicBezTo>
                    <a:pt x="1790" y="0"/>
                    <a:pt x="725" y="610"/>
                    <a:pt x="230" y="1010"/>
                  </a:cubicBezTo>
                  <a:cubicBezTo>
                    <a:pt x="18" y="1168"/>
                    <a:pt x="1" y="1469"/>
                    <a:pt x="177" y="1663"/>
                  </a:cubicBezTo>
                  <a:cubicBezTo>
                    <a:pt x="2371" y="3870"/>
                    <a:pt x="4743" y="4547"/>
                    <a:pt x="6808" y="4547"/>
                  </a:cubicBezTo>
                  <a:cubicBezTo>
                    <a:pt x="10030" y="4547"/>
                    <a:pt x="12506" y="2900"/>
                    <a:pt x="12398" y="2847"/>
                  </a:cubicBezTo>
                  <a:cubicBezTo>
                    <a:pt x="8435" y="649"/>
                    <a:pt x="5618" y="0"/>
                    <a:pt x="3675"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3631100" y="4081550"/>
              <a:ext cx="310825" cy="42400"/>
            </a:xfrm>
            <a:custGeom>
              <a:avLst/>
              <a:gdLst/>
              <a:ahLst/>
              <a:cxnLst/>
              <a:rect l="l" t="t" r="r" b="b"/>
              <a:pathLst>
                <a:path w="12433" h="1696" extrusionOk="0">
                  <a:moveTo>
                    <a:pt x="88" y="1"/>
                  </a:moveTo>
                  <a:cubicBezTo>
                    <a:pt x="52" y="1"/>
                    <a:pt x="17" y="19"/>
                    <a:pt x="17" y="54"/>
                  </a:cubicBezTo>
                  <a:cubicBezTo>
                    <a:pt x="0" y="90"/>
                    <a:pt x="17" y="125"/>
                    <a:pt x="52" y="125"/>
                  </a:cubicBezTo>
                  <a:cubicBezTo>
                    <a:pt x="141" y="142"/>
                    <a:pt x="7347" y="1644"/>
                    <a:pt x="12362" y="1696"/>
                  </a:cubicBezTo>
                  <a:cubicBezTo>
                    <a:pt x="12398" y="1696"/>
                    <a:pt x="12433" y="1679"/>
                    <a:pt x="12433" y="1644"/>
                  </a:cubicBezTo>
                  <a:cubicBezTo>
                    <a:pt x="12433" y="1608"/>
                    <a:pt x="12398" y="1573"/>
                    <a:pt x="12362" y="1573"/>
                  </a:cubicBezTo>
                  <a:cubicBezTo>
                    <a:pt x="7364" y="1519"/>
                    <a:pt x="158" y="19"/>
                    <a:pt x="88" y="1"/>
                  </a:cubicBezTo>
                  <a:close/>
                </a:path>
              </a:pathLst>
            </a:custGeom>
            <a:solidFill>
              <a:srgbClr val="F2DD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3783400" y="4127425"/>
              <a:ext cx="217875" cy="287025"/>
            </a:xfrm>
            <a:custGeom>
              <a:avLst/>
              <a:gdLst/>
              <a:ahLst/>
              <a:cxnLst/>
              <a:rect l="l" t="t" r="r" b="b"/>
              <a:pathLst>
                <a:path w="8715" h="11481" extrusionOk="0">
                  <a:moveTo>
                    <a:pt x="6292" y="0"/>
                  </a:moveTo>
                  <a:cubicBezTo>
                    <a:pt x="6290" y="0"/>
                    <a:pt x="6288" y="1"/>
                    <a:pt x="6287" y="2"/>
                  </a:cubicBezTo>
                  <a:cubicBezTo>
                    <a:pt x="0" y="6308"/>
                    <a:pt x="671" y="10016"/>
                    <a:pt x="1184" y="11199"/>
                  </a:cubicBezTo>
                  <a:cubicBezTo>
                    <a:pt x="1247" y="11376"/>
                    <a:pt x="1419" y="11480"/>
                    <a:pt x="1596" y="11480"/>
                  </a:cubicBezTo>
                  <a:cubicBezTo>
                    <a:pt x="1666" y="11480"/>
                    <a:pt x="1737" y="11464"/>
                    <a:pt x="1801" y="11429"/>
                  </a:cubicBezTo>
                  <a:cubicBezTo>
                    <a:pt x="8715" y="7614"/>
                    <a:pt x="6470" y="0"/>
                    <a:pt x="6292"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3816525" y="4125600"/>
              <a:ext cx="125825" cy="287975"/>
            </a:xfrm>
            <a:custGeom>
              <a:avLst/>
              <a:gdLst/>
              <a:ahLst/>
              <a:cxnLst/>
              <a:rect l="l" t="t" r="r" b="b"/>
              <a:pathLst>
                <a:path w="5033" h="11519" extrusionOk="0">
                  <a:moveTo>
                    <a:pt x="4962" y="0"/>
                  </a:moveTo>
                  <a:cubicBezTo>
                    <a:pt x="4933" y="0"/>
                    <a:pt x="4907" y="29"/>
                    <a:pt x="4892" y="58"/>
                  </a:cubicBezTo>
                  <a:cubicBezTo>
                    <a:pt x="3479" y="4862"/>
                    <a:pt x="53" y="11361"/>
                    <a:pt x="17" y="11431"/>
                  </a:cubicBezTo>
                  <a:cubicBezTo>
                    <a:pt x="0" y="11467"/>
                    <a:pt x="17" y="11502"/>
                    <a:pt x="53" y="11519"/>
                  </a:cubicBezTo>
                  <a:lnTo>
                    <a:pt x="71" y="11519"/>
                  </a:lnTo>
                  <a:cubicBezTo>
                    <a:pt x="106" y="11519"/>
                    <a:pt x="123" y="11519"/>
                    <a:pt x="142" y="11484"/>
                  </a:cubicBezTo>
                  <a:cubicBezTo>
                    <a:pt x="177" y="11431"/>
                    <a:pt x="3603" y="4914"/>
                    <a:pt x="5033" y="94"/>
                  </a:cubicBezTo>
                  <a:cubicBezTo>
                    <a:pt x="5033" y="58"/>
                    <a:pt x="5016" y="23"/>
                    <a:pt x="4981" y="5"/>
                  </a:cubicBezTo>
                  <a:cubicBezTo>
                    <a:pt x="4974" y="2"/>
                    <a:pt x="4968" y="0"/>
                    <a:pt x="4962" y="0"/>
                  </a:cubicBezTo>
                  <a:close/>
                </a:path>
              </a:pathLst>
            </a:custGeom>
            <a:solidFill>
              <a:srgbClr val="F2DD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4378550" y="4064650"/>
              <a:ext cx="266675" cy="278575"/>
            </a:xfrm>
            <a:custGeom>
              <a:avLst/>
              <a:gdLst/>
              <a:ahLst/>
              <a:cxnLst/>
              <a:rect l="l" t="t" r="r" b="b"/>
              <a:pathLst>
                <a:path w="10667" h="11143" extrusionOk="0">
                  <a:moveTo>
                    <a:pt x="10196" y="1"/>
                  </a:moveTo>
                  <a:cubicBezTo>
                    <a:pt x="10177" y="1"/>
                    <a:pt x="10157" y="2"/>
                    <a:pt x="10137" y="5"/>
                  </a:cubicBezTo>
                  <a:cubicBezTo>
                    <a:pt x="7453" y="377"/>
                    <a:pt x="5086" y="2195"/>
                    <a:pt x="4062" y="4651"/>
                  </a:cubicBezTo>
                  <a:cubicBezTo>
                    <a:pt x="3815" y="5251"/>
                    <a:pt x="3621" y="5833"/>
                    <a:pt x="3233" y="6240"/>
                  </a:cubicBezTo>
                  <a:cubicBezTo>
                    <a:pt x="2844" y="6664"/>
                    <a:pt x="2296" y="6999"/>
                    <a:pt x="1820" y="7476"/>
                  </a:cubicBezTo>
                  <a:cubicBezTo>
                    <a:pt x="1342" y="7952"/>
                    <a:pt x="989" y="8518"/>
                    <a:pt x="706" y="9118"/>
                  </a:cubicBezTo>
                  <a:cubicBezTo>
                    <a:pt x="442" y="9702"/>
                    <a:pt x="230" y="10302"/>
                    <a:pt x="35" y="10902"/>
                  </a:cubicBezTo>
                  <a:cubicBezTo>
                    <a:pt x="0" y="11008"/>
                    <a:pt x="54" y="11096"/>
                    <a:pt x="141" y="11131"/>
                  </a:cubicBezTo>
                  <a:cubicBezTo>
                    <a:pt x="160" y="11139"/>
                    <a:pt x="180" y="11142"/>
                    <a:pt x="200" y="11142"/>
                  </a:cubicBezTo>
                  <a:cubicBezTo>
                    <a:pt x="273" y="11142"/>
                    <a:pt x="344" y="11095"/>
                    <a:pt x="372" y="11025"/>
                  </a:cubicBezTo>
                  <a:cubicBezTo>
                    <a:pt x="795" y="9843"/>
                    <a:pt x="1272" y="8642"/>
                    <a:pt x="2155" y="7830"/>
                  </a:cubicBezTo>
                  <a:cubicBezTo>
                    <a:pt x="2597" y="7423"/>
                    <a:pt x="3144" y="7105"/>
                    <a:pt x="3638" y="6629"/>
                  </a:cubicBezTo>
                  <a:cubicBezTo>
                    <a:pt x="3885" y="6381"/>
                    <a:pt x="4080" y="6081"/>
                    <a:pt x="4222" y="5781"/>
                  </a:cubicBezTo>
                  <a:cubicBezTo>
                    <a:pt x="4380" y="5480"/>
                    <a:pt x="4504" y="5181"/>
                    <a:pt x="4627" y="4898"/>
                  </a:cubicBezTo>
                  <a:cubicBezTo>
                    <a:pt x="5634" y="2690"/>
                    <a:pt x="7877" y="1119"/>
                    <a:pt x="10243" y="888"/>
                  </a:cubicBezTo>
                  <a:lnTo>
                    <a:pt x="10261" y="888"/>
                  </a:lnTo>
                  <a:cubicBezTo>
                    <a:pt x="10490" y="853"/>
                    <a:pt x="10667" y="624"/>
                    <a:pt x="10631" y="377"/>
                  </a:cubicBezTo>
                  <a:cubicBezTo>
                    <a:pt x="10599" y="167"/>
                    <a:pt x="10405" y="1"/>
                    <a:pt x="1019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4332625" y="4332925"/>
              <a:ext cx="75075" cy="114000"/>
            </a:xfrm>
            <a:custGeom>
              <a:avLst/>
              <a:gdLst/>
              <a:ahLst/>
              <a:cxnLst/>
              <a:rect l="l" t="t" r="r" b="b"/>
              <a:pathLst>
                <a:path w="3003" h="4560" extrusionOk="0">
                  <a:moveTo>
                    <a:pt x="1965" y="1"/>
                  </a:moveTo>
                  <a:cubicBezTo>
                    <a:pt x="1929" y="1"/>
                    <a:pt x="1893" y="4"/>
                    <a:pt x="1855" y="12"/>
                  </a:cubicBezTo>
                  <a:cubicBezTo>
                    <a:pt x="1449" y="82"/>
                    <a:pt x="1095" y="400"/>
                    <a:pt x="848" y="737"/>
                  </a:cubicBezTo>
                  <a:cubicBezTo>
                    <a:pt x="372" y="1372"/>
                    <a:pt x="71" y="2166"/>
                    <a:pt x="19" y="2962"/>
                  </a:cubicBezTo>
                  <a:cubicBezTo>
                    <a:pt x="0" y="3297"/>
                    <a:pt x="36" y="3633"/>
                    <a:pt x="177" y="3932"/>
                  </a:cubicBezTo>
                  <a:cubicBezTo>
                    <a:pt x="337" y="4233"/>
                    <a:pt x="636" y="4462"/>
                    <a:pt x="989" y="4533"/>
                  </a:cubicBezTo>
                  <a:cubicBezTo>
                    <a:pt x="1073" y="4550"/>
                    <a:pt x="1160" y="4559"/>
                    <a:pt x="1246" y="4559"/>
                  </a:cubicBezTo>
                  <a:cubicBezTo>
                    <a:pt x="1505" y="4559"/>
                    <a:pt x="1766" y="4480"/>
                    <a:pt x="1978" y="4321"/>
                  </a:cubicBezTo>
                  <a:cubicBezTo>
                    <a:pt x="2209" y="4163"/>
                    <a:pt x="2385" y="3897"/>
                    <a:pt x="2527" y="3633"/>
                  </a:cubicBezTo>
                  <a:cubicBezTo>
                    <a:pt x="2844" y="3049"/>
                    <a:pt x="3003" y="2397"/>
                    <a:pt x="3003" y="1726"/>
                  </a:cubicBezTo>
                  <a:cubicBezTo>
                    <a:pt x="3003" y="1389"/>
                    <a:pt x="2950" y="1054"/>
                    <a:pt x="2809" y="737"/>
                  </a:cubicBezTo>
                  <a:cubicBezTo>
                    <a:pt x="2663" y="413"/>
                    <a:pt x="2354" y="1"/>
                    <a:pt x="1965"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4349400" y="4355750"/>
              <a:ext cx="41975" cy="76850"/>
            </a:xfrm>
            <a:custGeom>
              <a:avLst/>
              <a:gdLst/>
              <a:ahLst/>
              <a:cxnLst/>
              <a:rect l="l" t="t" r="r" b="b"/>
              <a:pathLst>
                <a:path w="1679" h="3074" extrusionOk="0">
                  <a:moveTo>
                    <a:pt x="36" y="0"/>
                  </a:moveTo>
                  <a:cubicBezTo>
                    <a:pt x="19" y="0"/>
                    <a:pt x="0" y="17"/>
                    <a:pt x="0" y="17"/>
                  </a:cubicBezTo>
                  <a:cubicBezTo>
                    <a:pt x="231" y="2508"/>
                    <a:pt x="1625" y="3055"/>
                    <a:pt x="1644" y="3073"/>
                  </a:cubicBezTo>
                  <a:lnTo>
                    <a:pt x="1661" y="3073"/>
                  </a:lnTo>
                  <a:cubicBezTo>
                    <a:pt x="1661" y="3073"/>
                    <a:pt x="1679" y="3073"/>
                    <a:pt x="1679" y="3055"/>
                  </a:cubicBezTo>
                  <a:cubicBezTo>
                    <a:pt x="1679" y="3038"/>
                    <a:pt x="1679" y="3019"/>
                    <a:pt x="1661" y="3019"/>
                  </a:cubicBezTo>
                  <a:cubicBezTo>
                    <a:pt x="1644" y="3019"/>
                    <a:pt x="266" y="2473"/>
                    <a:pt x="54" y="17"/>
                  </a:cubicBezTo>
                  <a:cubicBezTo>
                    <a:pt x="54" y="0"/>
                    <a:pt x="36" y="0"/>
                    <a:pt x="36"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4333975" y="4403525"/>
              <a:ext cx="30450" cy="18900"/>
            </a:xfrm>
            <a:custGeom>
              <a:avLst/>
              <a:gdLst/>
              <a:ahLst/>
              <a:cxnLst/>
              <a:rect l="l" t="t" r="r" b="b"/>
              <a:pathLst>
                <a:path w="1218" h="756" extrusionOk="0">
                  <a:moveTo>
                    <a:pt x="1194" y="1"/>
                  </a:moveTo>
                  <a:cubicBezTo>
                    <a:pt x="1187" y="1"/>
                    <a:pt x="1183" y="5"/>
                    <a:pt x="1183" y="13"/>
                  </a:cubicBezTo>
                  <a:cubicBezTo>
                    <a:pt x="1166" y="13"/>
                    <a:pt x="688" y="579"/>
                    <a:pt x="17" y="703"/>
                  </a:cubicBezTo>
                  <a:cubicBezTo>
                    <a:pt x="0" y="703"/>
                    <a:pt x="0" y="720"/>
                    <a:pt x="0" y="738"/>
                  </a:cubicBezTo>
                  <a:cubicBezTo>
                    <a:pt x="0" y="738"/>
                    <a:pt x="17" y="755"/>
                    <a:pt x="35" y="755"/>
                  </a:cubicBezTo>
                  <a:cubicBezTo>
                    <a:pt x="723" y="632"/>
                    <a:pt x="1218" y="49"/>
                    <a:pt x="1218" y="49"/>
                  </a:cubicBezTo>
                  <a:lnTo>
                    <a:pt x="1218" y="13"/>
                  </a:lnTo>
                  <a:cubicBezTo>
                    <a:pt x="1209" y="5"/>
                    <a:pt x="1201" y="1"/>
                    <a:pt x="119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4340150" y="4418850"/>
              <a:ext cx="45925" cy="19275"/>
            </a:xfrm>
            <a:custGeom>
              <a:avLst/>
              <a:gdLst/>
              <a:ahLst/>
              <a:cxnLst/>
              <a:rect l="l" t="t" r="r" b="b"/>
              <a:pathLst>
                <a:path w="1837" h="771" extrusionOk="0">
                  <a:moveTo>
                    <a:pt x="71" y="1"/>
                  </a:moveTo>
                  <a:cubicBezTo>
                    <a:pt x="53" y="1"/>
                    <a:pt x="36" y="19"/>
                    <a:pt x="36" y="19"/>
                  </a:cubicBezTo>
                  <a:cubicBezTo>
                    <a:pt x="0" y="161"/>
                    <a:pt x="36" y="302"/>
                    <a:pt x="142" y="389"/>
                  </a:cubicBezTo>
                  <a:cubicBezTo>
                    <a:pt x="194" y="425"/>
                    <a:pt x="265" y="443"/>
                    <a:pt x="354" y="443"/>
                  </a:cubicBezTo>
                  <a:lnTo>
                    <a:pt x="460" y="389"/>
                  </a:lnTo>
                  <a:cubicBezTo>
                    <a:pt x="460" y="478"/>
                    <a:pt x="476" y="549"/>
                    <a:pt x="512" y="620"/>
                  </a:cubicBezTo>
                  <a:cubicBezTo>
                    <a:pt x="565" y="707"/>
                    <a:pt x="653" y="761"/>
                    <a:pt x="759" y="761"/>
                  </a:cubicBezTo>
                  <a:cubicBezTo>
                    <a:pt x="848" y="761"/>
                    <a:pt x="936" y="707"/>
                    <a:pt x="989" y="637"/>
                  </a:cubicBezTo>
                  <a:cubicBezTo>
                    <a:pt x="1025" y="584"/>
                    <a:pt x="1060" y="531"/>
                    <a:pt x="1077" y="460"/>
                  </a:cubicBezTo>
                  <a:cubicBezTo>
                    <a:pt x="1148" y="601"/>
                    <a:pt x="1237" y="726"/>
                    <a:pt x="1378" y="761"/>
                  </a:cubicBezTo>
                  <a:cubicBezTo>
                    <a:pt x="1401" y="767"/>
                    <a:pt x="1425" y="770"/>
                    <a:pt x="1448" y="770"/>
                  </a:cubicBezTo>
                  <a:cubicBezTo>
                    <a:pt x="1617" y="770"/>
                    <a:pt x="1775" y="615"/>
                    <a:pt x="1837" y="460"/>
                  </a:cubicBezTo>
                  <a:cubicBezTo>
                    <a:pt x="1837" y="443"/>
                    <a:pt x="1837" y="425"/>
                    <a:pt x="1819" y="425"/>
                  </a:cubicBezTo>
                  <a:cubicBezTo>
                    <a:pt x="1802" y="425"/>
                    <a:pt x="1783" y="425"/>
                    <a:pt x="1783" y="443"/>
                  </a:cubicBezTo>
                  <a:cubicBezTo>
                    <a:pt x="1737" y="585"/>
                    <a:pt x="1590" y="713"/>
                    <a:pt x="1445" y="713"/>
                  </a:cubicBezTo>
                  <a:cubicBezTo>
                    <a:pt x="1428" y="713"/>
                    <a:pt x="1412" y="711"/>
                    <a:pt x="1395" y="707"/>
                  </a:cubicBezTo>
                  <a:cubicBezTo>
                    <a:pt x="1254" y="672"/>
                    <a:pt x="1166" y="531"/>
                    <a:pt x="1095" y="389"/>
                  </a:cubicBezTo>
                  <a:cubicBezTo>
                    <a:pt x="1095" y="372"/>
                    <a:pt x="1077" y="372"/>
                    <a:pt x="1060" y="372"/>
                  </a:cubicBezTo>
                  <a:cubicBezTo>
                    <a:pt x="1060" y="372"/>
                    <a:pt x="1042" y="372"/>
                    <a:pt x="1042" y="389"/>
                  </a:cubicBezTo>
                  <a:cubicBezTo>
                    <a:pt x="1025" y="460"/>
                    <a:pt x="989" y="549"/>
                    <a:pt x="954" y="601"/>
                  </a:cubicBezTo>
                  <a:cubicBezTo>
                    <a:pt x="900" y="672"/>
                    <a:pt x="830" y="707"/>
                    <a:pt x="759" y="707"/>
                  </a:cubicBezTo>
                  <a:cubicBezTo>
                    <a:pt x="671" y="707"/>
                    <a:pt x="601" y="672"/>
                    <a:pt x="565" y="584"/>
                  </a:cubicBezTo>
                  <a:cubicBezTo>
                    <a:pt x="512" y="514"/>
                    <a:pt x="495" y="443"/>
                    <a:pt x="512" y="337"/>
                  </a:cubicBezTo>
                  <a:cubicBezTo>
                    <a:pt x="512" y="319"/>
                    <a:pt x="495" y="302"/>
                    <a:pt x="495" y="302"/>
                  </a:cubicBezTo>
                  <a:cubicBezTo>
                    <a:pt x="476" y="302"/>
                    <a:pt x="460" y="302"/>
                    <a:pt x="460" y="319"/>
                  </a:cubicBezTo>
                  <a:cubicBezTo>
                    <a:pt x="441" y="354"/>
                    <a:pt x="389" y="372"/>
                    <a:pt x="335" y="389"/>
                  </a:cubicBezTo>
                  <a:cubicBezTo>
                    <a:pt x="283" y="389"/>
                    <a:pt x="212" y="372"/>
                    <a:pt x="177" y="337"/>
                  </a:cubicBezTo>
                  <a:cubicBezTo>
                    <a:pt x="88" y="283"/>
                    <a:pt x="53" y="161"/>
                    <a:pt x="88" y="36"/>
                  </a:cubicBezTo>
                  <a:cubicBezTo>
                    <a:pt x="88" y="19"/>
                    <a:pt x="88" y="19"/>
                    <a:pt x="71"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4831975" y="4105825"/>
              <a:ext cx="117075" cy="143475"/>
            </a:xfrm>
            <a:custGeom>
              <a:avLst/>
              <a:gdLst/>
              <a:ahLst/>
              <a:cxnLst/>
              <a:rect l="l" t="t" r="r" b="b"/>
              <a:pathLst>
                <a:path w="4683" h="5739" extrusionOk="0">
                  <a:moveTo>
                    <a:pt x="4241" y="1"/>
                  </a:moveTo>
                  <a:cubicBezTo>
                    <a:pt x="4241" y="1"/>
                    <a:pt x="4240" y="1"/>
                    <a:pt x="4239" y="2"/>
                  </a:cubicBezTo>
                  <a:cubicBezTo>
                    <a:pt x="53" y="2721"/>
                    <a:pt x="1" y="4822"/>
                    <a:pt x="142" y="5528"/>
                  </a:cubicBezTo>
                  <a:cubicBezTo>
                    <a:pt x="170" y="5657"/>
                    <a:pt x="267" y="5739"/>
                    <a:pt x="378" y="5739"/>
                  </a:cubicBezTo>
                  <a:cubicBezTo>
                    <a:pt x="404" y="5739"/>
                    <a:pt x="432" y="5734"/>
                    <a:pt x="460" y="5723"/>
                  </a:cubicBezTo>
                  <a:cubicBezTo>
                    <a:pt x="4682" y="4444"/>
                    <a:pt x="4333" y="1"/>
                    <a:pt x="4241"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4837275" y="4104775"/>
              <a:ext cx="101575" cy="143700"/>
            </a:xfrm>
            <a:custGeom>
              <a:avLst/>
              <a:gdLst/>
              <a:ahLst/>
              <a:cxnLst/>
              <a:rect l="l" t="t" r="r" b="b"/>
              <a:pathLst>
                <a:path w="4063" h="5748" extrusionOk="0">
                  <a:moveTo>
                    <a:pt x="4026" y="1"/>
                  </a:moveTo>
                  <a:cubicBezTo>
                    <a:pt x="4009" y="1"/>
                    <a:pt x="3992" y="13"/>
                    <a:pt x="3992" y="25"/>
                  </a:cubicBezTo>
                  <a:cubicBezTo>
                    <a:pt x="2650" y="2481"/>
                    <a:pt x="36" y="5641"/>
                    <a:pt x="1" y="5676"/>
                  </a:cubicBezTo>
                  <a:cubicBezTo>
                    <a:pt x="1" y="5695"/>
                    <a:pt x="1" y="5712"/>
                    <a:pt x="18" y="5730"/>
                  </a:cubicBezTo>
                  <a:cubicBezTo>
                    <a:pt x="18" y="5730"/>
                    <a:pt x="18" y="5747"/>
                    <a:pt x="36" y="5747"/>
                  </a:cubicBezTo>
                  <a:cubicBezTo>
                    <a:pt x="36" y="5747"/>
                    <a:pt x="53" y="5730"/>
                    <a:pt x="71" y="5730"/>
                  </a:cubicBezTo>
                  <a:cubicBezTo>
                    <a:pt x="88" y="5695"/>
                    <a:pt x="2720" y="2533"/>
                    <a:pt x="4044" y="60"/>
                  </a:cubicBezTo>
                  <a:cubicBezTo>
                    <a:pt x="4063" y="44"/>
                    <a:pt x="4063" y="8"/>
                    <a:pt x="4044" y="8"/>
                  </a:cubicBezTo>
                  <a:cubicBezTo>
                    <a:pt x="4039" y="3"/>
                    <a:pt x="4033" y="1"/>
                    <a:pt x="4026" y="1"/>
                  </a:cubicBezTo>
                  <a:close/>
                </a:path>
              </a:pathLst>
            </a:custGeom>
            <a:solidFill>
              <a:srgbClr val="F2DD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4512750" y="4145425"/>
              <a:ext cx="133400" cy="183125"/>
            </a:xfrm>
            <a:custGeom>
              <a:avLst/>
              <a:gdLst/>
              <a:ahLst/>
              <a:cxnLst/>
              <a:rect l="l" t="t" r="r" b="b"/>
              <a:pathLst>
                <a:path w="5336" h="7325" extrusionOk="0">
                  <a:moveTo>
                    <a:pt x="18" y="0"/>
                  </a:moveTo>
                  <a:cubicBezTo>
                    <a:pt x="6" y="0"/>
                    <a:pt x="0" y="3"/>
                    <a:pt x="1" y="7"/>
                  </a:cubicBezTo>
                  <a:cubicBezTo>
                    <a:pt x="1220" y="6099"/>
                    <a:pt x="3622" y="7142"/>
                    <a:pt x="4505" y="7318"/>
                  </a:cubicBezTo>
                  <a:cubicBezTo>
                    <a:pt x="4525" y="7322"/>
                    <a:pt x="4545" y="7324"/>
                    <a:pt x="4565" y="7324"/>
                  </a:cubicBezTo>
                  <a:cubicBezTo>
                    <a:pt x="4716" y="7324"/>
                    <a:pt x="4842" y="7209"/>
                    <a:pt x="4858" y="7053"/>
                  </a:cubicBezTo>
                  <a:cubicBezTo>
                    <a:pt x="5335" y="1716"/>
                    <a:pt x="347" y="0"/>
                    <a:pt x="18"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4511875" y="4144500"/>
              <a:ext cx="119225" cy="183900"/>
            </a:xfrm>
            <a:custGeom>
              <a:avLst/>
              <a:gdLst/>
              <a:ahLst/>
              <a:cxnLst/>
              <a:rect l="l" t="t" r="r" b="b"/>
              <a:pathLst>
                <a:path w="4769" h="7356" extrusionOk="0">
                  <a:moveTo>
                    <a:pt x="37" y="1"/>
                  </a:moveTo>
                  <a:cubicBezTo>
                    <a:pt x="30" y="1"/>
                    <a:pt x="24" y="3"/>
                    <a:pt x="19" y="9"/>
                  </a:cubicBezTo>
                  <a:cubicBezTo>
                    <a:pt x="0" y="26"/>
                    <a:pt x="0" y="61"/>
                    <a:pt x="0" y="79"/>
                  </a:cubicBezTo>
                  <a:cubicBezTo>
                    <a:pt x="2226" y="2764"/>
                    <a:pt x="4663" y="7285"/>
                    <a:pt x="4681" y="7320"/>
                  </a:cubicBezTo>
                  <a:lnTo>
                    <a:pt x="4716" y="7355"/>
                  </a:lnTo>
                  <a:cubicBezTo>
                    <a:pt x="4733" y="7355"/>
                    <a:pt x="4733" y="7337"/>
                    <a:pt x="4752" y="7337"/>
                  </a:cubicBezTo>
                  <a:cubicBezTo>
                    <a:pt x="4769" y="7337"/>
                    <a:pt x="4769" y="7302"/>
                    <a:pt x="4769" y="7285"/>
                  </a:cubicBezTo>
                  <a:cubicBezTo>
                    <a:pt x="4733" y="7231"/>
                    <a:pt x="2315" y="2728"/>
                    <a:pt x="71" y="26"/>
                  </a:cubicBezTo>
                  <a:cubicBezTo>
                    <a:pt x="71" y="14"/>
                    <a:pt x="54" y="1"/>
                    <a:pt x="37" y="1"/>
                  </a:cubicBezTo>
                  <a:close/>
                </a:path>
              </a:pathLst>
            </a:custGeom>
            <a:solidFill>
              <a:srgbClr val="F2DD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4"/>
        <p:cNvGrpSpPr/>
        <p:nvPr/>
      </p:nvGrpSpPr>
      <p:grpSpPr>
        <a:xfrm>
          <a:off x="0" y="0"/>
          <a:ext cx="0" cy="0"/>
          <a:chOff x="0" y="0"/>
          <a:chExt cx="0" cy="0"/>
        </a:xfrm>
      </p:grpSpPr>
      <p:sp>
        <p:nvSpPr>
          <p:cNvPr id="305" name="Google Shape;305;p7"/>
          <p:cNvSpPr txBox="1">
            <a:spLocks noGrp="1"/>
          </p:cNvSpPr>
          <p:nvPr>
            <p:ph type="title"/>
          </p:nvPr>
        </p:nvSpPr>
        <p:spPr>
          <a:xfrm>
            <a:off x="3874675" y="1229363"/>
            <a:ext cx="3753300" cy="926700"/>
          </a:xfrm>
          <a:prstGeom prst="rect">
            <a:avLst/>
          </a:prstGeom>
        </p:spPr>
        <p:txBody>
          <a:bodyPr spcFirstLastPara="1" wrap="square" lIns="91425" tIns="91425" rIns="91425" bIns="91425" anchor="ctr"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306" name="Google Shape;306;p7"/>
          <p:cNvSpPr txBox="1">
            <a:spLocks noGrp="1"/>
          </p:cNvSpPr>
          <p:nvPr>
            <p:ph type="body" idx="1"/>
          </p:nvPr>
        </p:nvSpPr>
        <p:spPr>
          <a:xfrm>
            <a:off x="3874675" y="2318638"/>
            <a:ext cx="4513500" cy="17415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AutoNum type="arabicPeriod"/>
              <a:defRPr sz="1400"/>
            </a:lvl1pPr>
            <a:lvl2pPr marL="914400" lvl="1" indent="-317500" rtl="0">
              <a:lnSpc>
                <a:spcPct val="115000"/>
              </a:lnSpc>
              <a:spcBef>
                <a:spcPts val="0"/>
              </a:spcBef>
              <a:spcAft>
                <a:spcPts val="0"/>
              </a:spcAft>
              <a:buSzPts val="1400"/>
              <a:buAutoNum type="alphaLcPeriod"/>
              <a:defRPr>
                <a:solidFill>
                  <a:srgbClr val="434343"/>
                </a:solidFill>
              </a:defRPr>
            </a:lvl2pPr>
            <a:lvl3pPr marL="1371600" lvl="2" indent="-317500" rtl="0">
              <a:lnSpc>
                <a:spcPct val="115000"/>
              </a:lnSpc>
              <a:spcBef>
                <a:spcPts val="0"/>
              </a:spcBef>
              <a:spcAft>
                <a:spcPts val="0"/>
              </a:spcAft>
              <a:buSzPts val="1400"/>
              <a:buAutoNum type="romanLcPeriod"/>
              <a:defRPr>
                <a:solidFill>
                  <a:srgbClr val="434343"/>
                </a:solidFill>
              </a:defRPr>
            </a:lvl3pPr>
            <a:lvl4pPr marL="1828800" lvl="3" indent="-317500" rtl="0">
              <a:lnSpc>
                <a:spcPct val="115000"/>
              </a:lnSpc>
              <a:spcBef>
                <a:spcPts val="0"/>
              </a:spcBef>
              <a:spcAft>
                <a:spcPts val="0"/>
              </a:spcAft>
              <a:buSzPts val="1400"/>
              <a:buAutoNum type="arabicPeriod"/>
              <a:defRPr>
                <a:solidFill>
                  <a:srgbClr val="434343"/>
                </a:solidFill>
              </a:defRPr>
            </a:lvl4pPr>
            <a:lvl5pPr marL="2286000" lvl="4" indent="-317500" rtl="0">
              <a:lnSpc>
                <a:spcPct val="115000"/>
              </a:lnSpc>
              <a:spcBef>
                <a:spcPts val="0"/>
              </a:spcBef>
              <a:spcAft>
                <a:spcPts val="0"/>
              </a:spcAft>
              <a:buSzPts val="1400"/>
              <a:buAutoNum type="alphaLcPeriod"/>
              <a:defRPr>
                <a:solidFill>
                  <a:srgbClr val="434343"/>
                </a:solidFill>
              </a:defRPr>
            </a:lvl5pPr>
            <a:lvl6pPr marL="2743200" lvl="5" indent="-317500" rtl="0">
              <a:lnSpc>
                <a:spcPct val="115000"/>
              </a:lnSpc>
              <a:spcBef>
                <a:spcPts val="0"/>
              </a:spcBef>
              <a:spcAft>
                <a:spcPts val="0"/>
              </a:spcAft>
              <a:buSzPts val="1400"/>
              <a:buAutoNum type="romanLcPeriod"/>
              <a:defRPr>
                <a:solidFill>
                  <a:srgbClr val="434343"/>
                </a:solidFill>
              </a:defRPr>
            </a:lvl6pPr>
            <a:lvl7pPr marL="3200400" lvl="6" indent="-317500" rtl="0">
              <a:lnSpc>
                <a:spcPct val="115000"/>
              </a:lnSpc>
              <a:spcBef>
                <a:spcPts val="0"/>
              </a:spcBef>
              <a:spcAft>
                <a:spcPts val="0"/>
              </a:spcAft>
              <a:buSzPts val="1400"/>
              <a:buAutoNum type="arabicPeriod"/>
              <a:defRPr>
                <a:solidFill>
                  <a:srgbClr val="434343"/>
                </a:solidFill>
              </a:defRPr>
            </a:lvl7pPr>
            <a:lvl8pPr marL="3657600" lvl="7" indent="-317500" rtl="0">
              <a:lnSpc>
                <a:spcPct val="115000"/>
              </a:lnSpc>
              <a:spcBef>
                <a:spcPts val="0"/>
              </a:spcBef>
              <a:spcAft>
                <a:spcPts val="0"/>
              </a:spcAft>
              <a:buSzPts val="1400"/>
              <a:buAutoNum type="alphaLcPeriod"/>
              <a:defRPr>
                <a:solidFill>
                  <a:srgbClr val="434343"/>
                </a:solidFill>
              </a:defRPr>
            </a:lvl8pPr>
            <a:lvl9pPr marL="4114800" lvl="8" indent="-317500" rtl="0">
              <a:lnSpc>
                <a:spcPct val="115000"/>
              </a:lnSpc>
              <a:spcBef>
                <a:spcPts val="0"/>
              </a:spcBef>
              <a:spcAft>
                <a:spcPts val="0"/>
              </a:spcAft>
              <a:buSzPts val="1400"/>
              <a:buAutoNum type="romanLcPeriod"/>
              <a:defRPr>
                <a:solidFill>
                  <a:srgbClr val="434343"/>
                </a:solidFill>
              </a:defRPr>
            </a:lvl9pPr>
          </a:lstStyle>
          <a:p>
            <a:endParaRPr/>
          </a:p>
        </p:txBody>
      </p:sp>
      <p:grpSp>
        <p:nvGrpSpPr>
          <p:cNvPr id="307" name="Google Shape;307;p7"/>
          <p:cNvGrpSpPr/>
          <p:nvPr/>
        </p:nvGrpSpPr>
        <p:grpSpPr>
          <a:xfrm rot="5932152">
            <a:off x="8101247" y="4036563"/>
            <a:ext cx="288527" cy="1204975"/>
            <a:chOff x="768875" y="1271550"/>
            <a:chExt cx="115425" cy="482050"/>
          </a:xfrm>
        </p:grpSpPr>
        <p:sp>
          <p:nvSpPr>
            <p:cNvPr id="308" name="Google Shape;308;p7"/>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7"/>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7"/>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7"/>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7"/>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7"/>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7"/>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7"/>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6" name="Google Shape;316;p7"/>
          <p:cNvGrpSpPr/>
          <p:nvPr/>
        </p:nvGrpSpPr>
        <p:grpSpPr>
          <a:xfrm rot="-5400000" flipH="1">
            <a:off x="8249241" y="261618"/>
            <a:ext cx="754304" cy="1035196"/>
            <a:chOff x="1395350" y="2163450"/>
            <a:chExt cx="324125" cy="538800"/>
          </a:xfrm>
        </p:grpSpPr>
        <p:sp>
          <p:nvSpPr>
            <p:cNvPr id="317" name="Google Shape;317;p7"/>
            <p:cNvSpPr/>
            <p:nvPr/>
          </p:nvSpPr>
          <p:spPr>
            <a:xfrm>
              <a:off x="1429625" y="2163450"/>
              <a:ext cx="191550" cy="313525"/>
            </a:xfrm>
            <a:custGeom>
              <a:avLst/>
              <a:gdLst/>
              <a:ahLst/>
              <a:cxnLst/>
              <a:rect l="l" t="t" r="r" b="b"/>
              <a:pathLst>
                <a:path w="7662" h="12541" extrusionOk="0">
                  <a:moveTo>
                    <a:pt x="7279" y="1"/>
                  </a:moveTo>
                  <a:cubicBezTo>
                    <a:pt x="7279" y="1"/>
                    <a:pt x="5989" y="888"/>
                    <a:pt x="2984" y="4899"/>
                  </a:cubicBezTo>
                  <a:cubicBezTo>
                    <a:pt x="0" y="8891"/>
                    <a:pt x="1513" y="12541"/>
                    <a:pt x="1513" y="12541"/>
                  </a:cubicBezTo>
                  <a:cubicBezTo>
                    <a:pt x="1513" y="12541"/>
                    <a:pt x="4436" y="9657"/>
                    <a:pt x="6048" y="6896"/>
                  </a:cubicBezTo>
                  <a:cubicBezTo>
                    <a:pt x="7661" y="4133"/>
                    <a:pt x="7279" y="1"/>
                    <a:pt x="72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7"/>
            <p:cNvSpPr/>
            <p:nvPr/>
          </p:nvSpPr>
          <p:spPr>
            <a:xfrm>
              <a:off x="1459375" y="2458375"/>
              <a:ext cx="260100" cy="84400"/>
            </a:xfrm>
            <a:custGeom>
              <a:avLst/>
              <a:gdLst/>
              <a:ahLst/>
              <a:cxnLst/>
              <a:rect l="l" t="t" r="r" b="b"/>
              <a:pathLst>
                <a:path w="10404" h="3376" extrusionOk="0">
                  <a:moveTo>
                    <a:pt x="8626" y="0"/>
                  </a:moveTo>
                  <a:cubicBezTo>
                    <a:pt x="7840" y="0"/>
                    <a:pt x="6752" y="43"/>
                    <a:pt x="5283" y="179"/>
                  </a:cubicBezTo>
                  <a:cubicBezTo>
                    <a:pt x="1350" y="542"/>
                    <a:pt x="1" y="3344"/>
                    <a:pt x="1" y="3344"/>
                  </a:cubicBezTo>
                  <a:cubicBezTo>
                    <a:pt x="1" y="3344"/>
                    <a:pt x="571" y="3376"/>
                    <a:pt x="1416" y="3376"/>
                  </a:cubicBezTo>
                  <a:cubicBezTo>
                    <a:pt x="2587" y="3376"/>
                    <a:pt x="4286" y="3314"/>
                    <a:pt x="5726" y="3021"/>
                  </a:cubicBezTo>
                  <a:cubicBezTo>
                    <a:pt x="8186" y="2518"/>
                    <a:pt x="10404" y="118"/>
                    <a:pt x="10404" y="118"/>
                  </a:cubicBezTo>
                  <a:cubicBezTo>
                    <a:pt x="10404" y="118"/>
                    <a:pt x="9932" y="0"/>
                    <a:pt x="862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7"/>
            <p:cNvSpPr/>
            <p:nvPr/>
          </p:nvSpPr>
          <p:spPr>
            <a:xfrm>
              <a:off x="1395350" y="2417075"/>
              <a:ext cx="109900" cy="285175"/>
            </a:xfrm>
            <a:custGeom>
              <a:avLst/>
              <a:gdLst/>
              <a:ahLst/>
              <a:cxnLst/>
              <a:rect l="l" t="t" r="r" b="b"/>
              <a:pathLst>
                <a:path w="4396" h="11407" extrusionOk="0">
                  <a:moveTo>
                    <a:pt x="4217" y="0"/>
                  </a:moveTo>
                  <a:cubicBezTo>
                    <a:pt x="4163" y="0"/>
                    <a:pt x="4102" y="33"/>
                    <a:pt x="4073" y="76"/>
                  </a:cubicBezTo>
                  <a:lnTo>
                    <a:pt x="4073" y="97"/>
                  </a:lnTo>
                  <a:cubicBezTo>
                    <a:pt x="3589" y="944"/>
                    <a:pt x="3024" y="1770"/>
                    <a:pt x="2500" y="2617"/>
                  </a:cubicBezTo>
                  <a:cubicBezTo>
                    <a:pt x="1957" y="3463"/>
                    <a:pt x="1412" y="4291"/>
                    <a:pt x="949" y="5197"/>
                  </a:cubicBezTo>
                  <a:cubicBezTo>
                    <a:pt x="847" y="5420"/>
                    <a:pt x="726" y="5662"/>
                    <a:pt x="626" y="5904"/>
                  </a:cubicBezTo>
                  <a:lnTo>
                    <a:pt x="505" y="6267"/>
                  </a:lnTo>
                  <a:cubicBezTo>
                    <a:pt x="465" y="6387"/>
                    <a:pt x="424" y="6508"/>
                    <a:pt x="403" y="6629"/>
                  </a:cubicBezTo>
                  <a:cubicBezTo>
                    <a:pt x="263" y="7133"/>
                    <a:pt x="162" y="7637"/>
                    <a:pt x="121" y="8141"/>
                  </a:cubicBezTo>
                  <a:cubicBezTo>
                    <a:pt x="0" y="9149"/>
                    <a:pt x="41" y="10197"/>
                    <a:pt x="344" y="11205"/>
                  </a:cubicBezTo>
                  <a:cubicBezTo>
                    <a:pt x="375" y="11330"/>
                    <a:pt x="479" y="11407"/>
                    <a:pt x="600" y="11407"/>
                  </a:cubicBezTo>
                  <a:cubicBezTo>
                    <a:pt x="635" y="11407"/>
                    <a:pt x="671" y="11401"/>
                    <a:pt x="707" y="11387"/>
                  </a:cubicBezTo>
                  <a:cubicBezTo>
                    <a:pt x="847" y="11347"/>
                    <a:pt x="928" y="11186"/>
                    <a:pt x="887" y="11044"/>
                  </a:cubicBezTo>
                  <a:cubicBezTo>
                    <a:pt x="586" y="10137"/>
                    <a:pt x="524" y="9149"/>
                    <a:pt x="605" y="8181"/>
                  </a:cubicBezTo>
                  <a:cubicBezTo>
                    <a:pt x="645" y="7697"/>
                    <a:pt x="726" y="7213"/>
                    <a:pt x="847" y="6750"/>
                  </a:cubicBezTo>
                  <a:cubicBezTo>
                    <a:pt x="868" y="6629"/>
                    <a:pt x="908" y="6508"/>
                    <a:pt x="928" y="6387"/>
                  </a:cubicBezTo>
                  <a:cubicBezTo>
                    <a:pt x="968" y="6286"/>
                    <a:pt x="1008" y="6165"/>
                    <a:pt x="1049" y="6044"/>
                  </a:cubicBezTo>
                  <a:cubicBezTo>
                    <a:pt x="1129" y="5823"/>
                    <a:pt x="1231" y="5600"/>
                    <a:pt x="1331" y="5379"/>
                  </a:cubicBezTo>
                  <a:cubicBezTo>
                    <a:pt x="1774" y="4512"/>
                    <a:pt x="2279" y="3665"/>
                    <a:pt x="2803" y="2818"/>
                  </a:cubicBezTo>
                  <a:cubicBezTo>
                    <a:pt x="3328" y="1952"/>
                    <a:pt x="3871" y="1125"/>
                    <a:pt x="4355" y="238"/>
                  </a:cubicBezTo>
                  <a:cubicBezTo>
                    <a:pt x="4395" y="157"/>
                    <a:pt x="4355" y="57"/>
                    <a:pt x="4274" y="17"/>
                  </a:cubicBezTo>
                  <a:cubicBezTo>
                    <a:pt x="4258" y="5"/>
                    <a:pt x="4238" y="0"/>
                    <a:pt x="4217"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7"/>
            <p:cNvSpPr/>
            <p:nvPr/>
          </p:nvSpPr>
          <p:spPr>
            <a:xfrm>
              <a:off x="1409975" y="2524825"/>
              <a:ext cx="96275" cy="49425"/>
            </a:xfrm>
            <a:custGeom>
              <a:avLst/>
              <a:gdLst/>
              <a:ahLst/>
              <a:cxnLst/>
              <a:rect l="l" t="t" r="r" b="b"/>
              <a:pathLst>
                <a:path w="3851" h="1977" extrusionOk="0">
                  <a:moveTo>
                    <a:pt x="3710" y="0"/>
                  </a:moveTo>
                  <a:cubicBezTo>
                    <a:pt x="3388" y="81"/>
                    <a:pt x="3065" y="161"/>
                    <a:pt x="2743" y="263"/>
                  </a:cubicBezTo>
                  <a:cubicBezTo>
                    <a:pt x="2439" y="363"/>
                    <a:pt x="2117" y="465"/>
                    <a:pt x="1815" y="605"/>
                  </a:cubicBezTo>
                  <a:cubicBezTo>
                    <a:pt x="1512" y="726"/>
                    <a:pt x="1210" y="868"/>
                    <a:pt x="928" y="1029"/>
                  </a:cubicBezTo>
                  <a:cubicBezTo>
                    <a:pt x="646" y="1190"/>
                    <a:pt x="364" y="1371"/>
                    <a:pt x="81" y="1613"/>
                  </a:cubicBezTo>
                  <a:cubicBezTo>
                    <a:pt x="1" y="1694"/>
                    <a:pt x="1" y="1836"/>
                    <a:pt x="81" y="1916"/>
                  </a:cubicBezTo>
                  <a:cubicBezTo>
                    <a:pt x="122" y="1957"/>
                    <a:pt x="172" y="1977"/>
                    <a:pt x="223" y="1977"/>
                  </a:cubicBezTo>
                  <a:cubicBezTo>
                    <a:pt x="273" y="1977"/>
                    <a:pt x="323" y="1957"/>
                    <a:pt x="364" y="1916"/>
                  </a:cubicBezTo>
                  <a:lnTo>
                    <a:pt x="383" y="1916"/>
                  </a:lnTo>
                  <a:cubicBezTo>
                    <a:pt x="585" y="1715"/>
                    <a:pt x="848" y="1513"/>
                    <a:pt x="1130" y="1352"/>
                  </a:cubicBezTo>
                  <a:cubicBezTo>
                    <a:pt x="1391" y="1190"/>
                    <a:pt x="1673" y="1029"/>
                    <a:pt x="1956" y="887"/>
                  </a:cubicBezTo>
                  <a:cubicBezTo>
                    <a:pt x="2238" y="747"/>
                    <a:pt x="2541" y="626"/>
                    <a:pt x="2843" y="524"/>
                  </a:cubicBezTo>
                  <a:cubicBezTo>
                    <a:pt x="3146" y="403"/>
                    <a:pt x="3447" y="303"/>
                    <a:pt x="3751" y="223"/>
                  </a:cubicBezTo>
                  <a:cubicBezTo>
                    <a:pt x="3810" y="202"/>
                    <a:pt x="3851" y="142"/>
                    <a:pt x="3831" y="81"/>
                  </a:cubicBezTo>
                  <a:cubicBezTo>
                    <a:pt x="3831" y="21"/>
                    <a:pt x="3770" y="0"/>
                    <a:pt x="3710"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1" name="Google Shape;321;p7"/>
          <p:cNvGrpSpPr/>
          <p:nvPr/>
        </p:nvGrpSpPr>
        <p:grpSpPr>
          <a:xfrm>
            <a:off x="-887650" y="-831728"/>
            <a:ext cx="4157997" cy="4654698"/>
            <a:chOff x="4935300" y="-831728"/>
            <a:chExt cx="4157997" cy="4654698"/>
          </a:xfrm>
        </p:grpSpPr>
        <p:grpSp>
          <p:nvGrpSpPr>
            <p:cNvPr id="322" name="Google Shape;322;p7"/>
            <p:cNvGrpSpPr/>
            <p:nvPr/>
          </p:nvGrpSpPr>
          <p:grpSpPr>
            <a:xfrm rot="-7557881">
              <a:off x="8034786" y="2214609"/>
              <a:ext cx="881963" cy="802860"/>
              <a:chOff x="5429222" y="1072895"/>
              <a:chExt cx="1442398" cy="1313030"/>
            </a:xfrm>
          </p:grpSpPr>
          <p:sp>
            <p:nvSpPr>
              <p:cNvPr id="323" name="Google Shape;323;p7"/>
              <p:cNvSpPr/>
              <p:nvPr/>
            </p:nvSpPr>
            <p:spPr>
              <a:xfrm rot="-7570806">
                <a:off x="5806649" y="1087334"/>
                <a:ext cx="687545" cy="1284152"/>
              </a:xfrm>
              <a:custGeom>
                <a:avLst/>
                <a:gdLst/>
                <a:ahLst/>
                <a:cxnLst/>
                <a:rect l="l" t="t" r="r" b="b"/>
                <a:pathLst>
                  <a:path w="11409" h="21309" extrusionOk="0">
                    <a:moveTo>
                      <a:pt x="4642" y="0"/>
                    </a:moveTo>
                    <a:cubicBezTo>
                      <a:pt x="4590" y="0"/>
                      <a:pt x="4538" y="4"/>
                      <a:pt x="4486" y="11"/>
                    </a:cubicBezTo>
                    <a:cubicBezTo>
                      <a:pt x="3744" y="135"/>
                      <a:pt x="3320" y="912"/>
                      <a:pt x="3144" y="1635"/>
                    </a:cubicBezTo>
                    <a:cubicBezTo>
                      <a:pt x="3002" y="2289"/>
                      <a:pt x="2967" y="2961"/>
                      <a:pt x="3073" y="3613"/>
                    </a:cubicBezTo>
                    <a:cubicBezTo>
                      <a:pt x="3161" y="4126"/>
                      <a:pt x="3320" y="4638"/>
                      <a:pt x="3462" y="5132"/>
                    </a:cubicBezTo>
                    <a:cubicBezTo>
                      <a:pt x="3690" y="5857"/>
                      <a:pt x="4008" y="6457"/>
                      <a:pt x="4220" y="7181"/>
                    </a:cubicBezTo>
                    <a:cubicBezTo>
                      <a:pt x="3761" y="6528"/>
                      <a:pt x="3179" y="5980"/>
                      <a:pt x="2525" y="5521"/>
                    </a:cubicBezTo>
                    <a:cubicBezTo>
                      <a:pt x="2138" y="5251"/>
                      <a:pt x="1649" y="5020"/>
                      <a:pt x="1199" y="5020"/>
                    </a:cubicBezTo>
                    <a:cubicBezTo>
                      <a:pt x="972" y="5020"/>
                      <a:pt x="755" y="5079"/>
                      <a:pt x="565" y="5221"/>
                    </a:cubicBezTo>
                    <a:cubicBezTo>
                      <a:pt x="0" y="5645"/>
                      <a:pt x="53" y="6493"/>
                      <a:pt x="229" y="7181"/>
                    </a:cubicBezTo>
                    <a:cubicBezTo>
                      <a:pt x="848" y="9707"/>
                      <a:pt x="2225" y="12019"/>
                      <a:pt x="4133" y="13785"/>
                    </a:cubicBezTo>
                    <a:cubicBezTo>
                      <a:pt x="3956" y="13697"/>
                      <a:pt x="3748" y="13644"/>
                      <a:pt x="3545" y="13644"/>
                    </a:cubicBezTo>
                    <a:cubicBezTo>
                      <a:pt x="3342" y="13644"/>
                      <a:pt x="3143" y="13697"/>
                      <a:pt x="2984" y="13821"/>
                    </a:cubicBezTo>
                    <a:cubicBezTo>
                      <a:pt x="2685" y="14051"/>
                      <a:pt x="2596" y="14492"/>
                      <a:pt x="2685" y="14880"/>
                    </a:cubicBezTo>
                    <a:cubicBezTo>
                      <a:pt x="2791" y="15252"/>
                      <a:pt x="3019" y="15587"/>
                      <a:pt x="3250" y="15888"/>
                    </a:cubicBezTo>
                    <a:cubicBezTo>
                      <a:pt x="4733" y="17901"/>
                      <a:pt x="6464" y="19719"/>
                      <a:pt x="8406" y="21309"/>
                    </a:cubicBezTo>
                    <a:cubicBezTo>
                      <a:pt x="10119" y="18872"/>
                      <a:pt x="11197" y="16011"/>
                      <a:pt x="11355" y="13027"/>
                    </a:cubicBezTo>
                    <a:cubicBezTo>
                      <a:pt x="11409" y="12267"/>
                      <a:pt x="11373" y="11437"/>
                      <a:pt x="10896" y="10837"/>
                    </a:cubicBezTo>
                    <a:cubicBezTo>
                      <a:pt x="10773" y="10696"/>
                      <a:pt x="10613" y="10554"/>
                      <a:pt x="10420" y="10519"/>
                    </a:cubicBezTo>
                    <a:cubicBezTo>
                      <a:pt x="10377" y="10509"/>
                      <a:pt x="10334" y="10504"/>
                      <a:pt x="10291" y="10504"/>
                    </a:cubicBezTo>
                    <a:cubicBezTo>
                      <a:pt x="10035" y="10504"/>
                      <a:pt x="9789" y="10675"/>
                      <a:pt x="9607" y="10872"/>
                    </a:cubicBezTo>
                    <a:cubicBezTo>
                      <a:pt x="9395" y="11119"/>
                      <a:pt x="9219" y="11348"/>
                      <a:pt x="8972" y="11543"/>
                    </a:cubicBezTo>
                    <a:cubicBezTo>
                      <a:pt x="9589" y="9370"/>
                      <a:pt x="10225" y="7164"/>
                      <a:pt x="10137" y="4920"/>
                    </a:cubicBezTo>
                    <a:cubicBezTo>
                      <a:pt x="10119" y="4284"/>
                      <a:pt x="9925" y="3526"/>
                      <a:pt x="9325" y="3349"/>
                    </a:cubicBezTo>
                    <a:cubicBezTo>
                      <a:pt x="9242" y="3323"/>
                      <a:pt x="9158" y="3311"/>
                      <a:pt x="9074" y="3311"/>
                    </a:cubicBezTo>
                    <a:cubicBezTo>
                      <a:pt x="8762" y="3311"/>
                      <a:pt x="8449" y="3476"/>
                      <a:pt x="8211" y="3684"/>
                    </a:cubicBezTo>
                    <a:cubicBezTo>
                      <a:pt x="7540" y="4267"/>
                      <a:pt x="7170" y="5115"/>
                      <a:pt x="7064" y="5998"/>
                    </a:cubicBezTo>
                    <a:cubicBezTo>
                      <a:pt x="7081" y="4691"/>
                      <a:pt x="6852" y="3384"/>
                      <a:pt x="6499" y="2113"/>
                    </a:cubicBezTo>
                    <a:cubicBezTo>
                      <a:pt x="6375" y="1600"/>
                      <a:pt x="6198" y="1089"/>
                      <a:pt x="5880" y="665"/>
                    </a:cubicBezTo>
                    <a:cubicBezTo>
                      <a:pt x="5578" y="283"/>
                      <a:pt x="5118" y="0"/>
                      <a:pt x="464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7"/>
              <p:cNvSpPr/>
              <p:nvPr/>
            </p:nvSpPr>
            <p:spPr>
              <a:xfrm rot="-7570806">
                <a:off x="6005102" y="1053087"/>
                <a:ext cx="246959" cy="1281802"/>
              </a:xfrm>
              <a:custGeom>
                <a:avLst/>
                <a:gdLst/>
                <a:ahLst/>
                <a:cxnLst/>
                <a:rect l="l" t="t" r="r" b="b"/>
                <a:pathLst>
                  <a:path w="4098" h="21270" extrusionOk="0">
                    <a:moveTo>
                      <a:pt x="51" y="0"/>
                    </a:moveTo>
                    <a:cubicBezTo>
                      <a:pt x="46" y="0"/>
                      <a:pt x="41" y="2"/>
                      <a:pt x="36" y="7"/>
                    </a:cubicBezTo>
                    <a:cubicBezTo>
                      <a:pt x="18" y="7"/>
                      <a:pt x="1" y="26"/>
                      <a:pt x="18" y="43"/>
                    </a:cubicBezTo>
                    <a:cubicBezTo>
                      <a:pt x="53" y="219"/>
                      <a:pt x="3726" y="18126"/>
                      <a:pt x="4027" y="21235"/>
                    </a:cubicBezTo>
                    <a:cubicBezTo>
                      <a:pt x="4027" y="21253"/>
                      <a:pt x="4044" y="21270"/>
                      <a:pt x="4062" y="21270"/>
                    </a:cubicBezTo>
                    <a:cubicBezTo>
                      <a:pt x="4079" y="21253"/>
                      <a:pt x="4098" y="21235"/>
                      <a:pt x="4098" y="21218"/>
                    </a:cubicBezTo>
                    <a:cubicBezTo>
                      <a:pt x="3797" y="18110"/>
                      <a:pt x="124" y="202"/>
                      <a:pt x="88" y="26"/>
                    </a:cubicBezTo>
                    <a:cubicBezTo>
                      <a:pt x="76" y="13"/>
                      <a:pt x="63" y="0"/>
                      <a:pt x="5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7"/>
              <p:cNvSpPr/>
              <p:nvPr/>
            </p:nvSpPr>
            <p:spPr>
              <a:xfrm rot="-7570806">
                <a:off x="5747968" y="1915066"/>
                <a:ext cx="218214" cy="190975"/>
              </a:xfrm>
              <a:custGeom>
                <a:avLst/>
                <a:gdLst/>
                <a:ahLst/>
                <a:cxnLst/>
                <a:rect l="l" t="t" r="r" b="b"/>
                <a:pathLst>
                  <a:path w="3621" h="3169" extrusionOk="0">
                    <a:moveTo>
                      <a:pt x="3569" y="1"/>
                    </a:moveTo>
                    <a:cubicBezTo>
                      <a:pt x="3557" y="1"/>
                      <a:pt x="3544" y="13"/>
                      <a:pt x="3532" y="25"/>
                    </a:cubicBezTo>
                    <a:lnTo>
                      <a:pt x="2490" y="3063"/>
                    </a:lnTo>
                    <a:lnTo>
                      <a:pt x="53" y="661"/>
                    </a:lnTo>
                    <a:cubicBezTo>
                      <a:pt x="44" y="653"/>
                      <a:pt x="35" y="648"/>
                      <a:pt x="27" y="648"/>
                    </a:cubicBezTo>
                    <a:cubicBezTo>
                      <a:pt x="18" y="648"/>
                      <a:pt x="9" y="653"/>
                      <a:pt x="0" y="661"/>
                    </a:cubicBezTo>
                    <a:lnTo>
                      <a:pt x="0" y="715"/>
                    </a:lnTo>
                    <a:lnTo>
                      <a:pt x="2490" y="3152"/>
                    </a:lnTo>
                    <a:cubicBezTo>
                      <a:pt x="2490" y="3169"/>
                      <a:pt x="2508" y="3169"/>
                      <a:pt x="2508" y="3169"/>
                    </a:cubicBezTo>
                    <a:lnTo>
                      <a:pt x="2525" y="3169"/>
                    </a:lnTo>
                    <a:lnTo>
                      <a:pt x="2544" y="3152"/>
                    </a:lnTo>
                    <a:lnTo>
                      <a:pt x="3603" y="44"/>
                    </a:lnTo>
                    <a:cubicBezTo>
                      <a:pt x="3620" y="25"/>
                      <a:pt x="3603" y="8"/>
                      <a:pt x="3585" y="8"/>
                    </a:cubicBezTo>
                    <a:cubicBezTo>
                      <a:pt x="3580" y="3"/>
                      <a:pt x="3575" y="1"/>
                      <a:pt x="3569"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7"/>
              <p:cNvSpPr/>
              <p:nvPr/>
            </p:nvSpPr>
            <p:spPr>
              <a:xfrm rot="-7570806">
                <a:off x="5797428" y="1521932"/>
                <a:ext cx="191638" cy="437934"/>
              </a:xfrm>
              <a:custGeom>
                <a:avLst/>
                <a:gdLst/>
                <a:ahLst/>
                <a:cxnLst/>
                <a:rect l="l" t="t" r="r" b="b"/>
                <a:pathLst>
                  <a:path w="3180" h="7267" extrusionOk="0">
                    <a:moveTo>
                      <a:pt x="3147" y="1"/>
                    </a:moveTo>
                    <a:cubicBezTo>
                      <a:pt x="3134" y="1"/>
                      <a:pt x="3122" y="13"/>
                      <a:pt x="3109" y="26"/>
                    </a:cubicBezTo>
                    <a:lnTo>
                      <a:pt x="1" y="7213"/>
                    </a:lnTo>
                    <a:cubicBezTo>
                      <a:pt x="1" y="7232"/>
                      <a:pt x="1" y="7249"/>
                      <a:pt x="19" y="7267"/>
                    </a:cubicBezTo>
                    <a:lnTo>
                      <a:pt x="36" y="7267"/>
                    </a:lnTo>
                    <a:cubicBezTo>
                      <a:pt x="54" y="7267"/>
                      <a:pt x="54" y="7249"/>
                      <a:pt x="71" y="7232"/>
                    </a:cubicBezTo>
                    <a:lnTo>
                      <a:pt x="3180" y="62"/>
                    </a:lnTo>
                    <a:cubicBezTo>
                      <a:pt x="3180" y="43"/>
                      <a:pt x="3180" y="8"/>
                      <a:pt x="3163" y="8"/>
                    </a:cubicBezTo>
                    <a:cubicBezTo>
                      <a:pt x="3157" y="3"/>
                      <a:pt x="3152" y="1"/>
                      <a:pt x="31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7"/>
              <p:cNvSpPr/>
              <p:nvPr/>
            </p:nvSpPr>
            <p:spPr>
              <a:xfrm rot="-7570806">
                <a:off x="5836249" y="1460101"/>
                <a:ext cx="206523" cy="435764"/>
              </a:xfrm>
              <a:custGeom>
                <a:avLst/>
                <a:gdLst/>
                <a:ahLst/>
                <a:cxnLst/>
                <a:rect l="l" t="t" r="r" b="b"/>
                <a:pathLst>
                  <a:path w="3427" h="7231" extrusionOk="0">
                    <a:moveTo>
                      <a:pt x="3390" y="1"/>
                    </a:moveTo>
                    <a:cubicBezTo>
                      <a:pt x="3373" y="1"/>
                      <a:pt x="3356" y="14"/>
                      <a:pt x="3356" y="25"/>
                    </a:cubicBezTo>
                    <a:lnTo>
                      <a:pt x="0" y="7179"/>
                    </a:lnTo>
                    <a:cubicBezTo>
                      <a:pt x="0" y="7195"/>
                      <a:pt x="0" y="7231"/>
                      <a:pt x="17" y="7231"/>
                    </a:cubicBezTo>
                    <a:lnTo>
                      <a:pt x="36" y="7231"/>
                    </a:lnTo>
                    <a:cubicBezTo>
                      <a:pt x="53" y="7231"/>
                      <a:pt x="71" y="7231"/>
                      <a:pt x="71" y="7214"/>
                    </a:cubicBezTo>
                    <a:lnTo>
                      <a:pt x="3426" y="61"/>
                    </a:lnTo>
                    <a:cubicBezTo>
                      <a:pt x="3426" y="44"/>
                      <a:pt x="3426" y="9"/>
                      <a:pt x="3408" y="9"/>
                    </a:cubicBezTo>
                    <a:cubicBezTo>
                      <a:pt x="3403" y="3"/>
                      <a:pt x="3397" y="1"/>
                      <a:pt x="3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7"/>
              <p:cNvSpPr/>
              <p:nvPr/>
            </p:nvSpPr>
            <p:spPr>
              <a:xfrm rot="-7570806">
                <a:off x="6027676" y="1604331"/>
                <a:ext cx="419373" cy="410574"/>
              </a:xfrm>
              <a:custGeom>
                <a:avLst/>
                <a:gdLst/>
                <a:ahLst/>
                <a:cxnLst/>
                <a:rect l="l" t="t" r="r" b="b"/>
                <a:pathLst>
                  <a:path w="6959" h="6813" extrusionOk="0">
                    <a:moveTo>
                      <a:pt x="34" y="0"/>
                    </a:moveTo>
                    <a:cubicBezTo>
                      <a:pt x="23" y="0"/>
                      <a:pt x="10" y="4"/>
                      <a:pt x="1" y="13"/>
                    </a:cubicBezTo>
                    <a:lnTo>
                      <a:pt x="1" y="48"/>
                    </a:lnTo>
                    <a:lnTo>
                      <a:pt x="6907" y="6794"/>
                    </a:lnTo>
                    <a:cubicBezTo>
                      <a:pt x="6907" y="6813"/>
                      <a:pt x="6924" y="6813"/>
                      <a:pt x="6924" y="6813"/>
                    </a:cubicBezTo>
                    <a:cubicBezTo>
                      <a:pt x="6942" y="6813"/>
                      <a:pt x="6942" y="6813"/>
                      <a:pt x="6959" y="6794"/>
                    </a:cubicBezTo>
                    <a:lnTo>
                      <a:pt x="6959" y="6759"/>
                    </a:lnTo>
                    <a:lnTo>
                      <a:pt x="54" y="13"/>
                    </a:lnTo>
                    <a:cubicBezTo>
                      <a:pt x="54" y="4"/>
                      <a:pt x="46" y="0"/>
                      <a:pt x="3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7"/>
              <p:cNvSpPr/>
              <p:nvPr/>
            </p:nvSpPr>
            <p:spPr>
              <a:xfrm rot="-7570806">
                <a:off x="6096409" y="1223970"/>
                <a:ext cx="191638" cy="406597"/>
              </a:xfrm>
              <a:custGeom>
                <a:avLst/>
                <a:gdLst/>
                <a:ahLst/>
                <a:cxnLst/>
                <a:rect l="l" t="t" r="r" b="b"/>
                <a:pathLst>
                  <a:path w="3180" h="6747" extrusionOk="0">
                    <a:moveTo>
                      <a:pt x="3162" y="1"/>
                    </a:moveTo>
                    <a:cubicBezTo>
                      <a:pt x="3144" y="1"/>
                      <a:pt x="3109" y="1"/>
                      <a:pt x="3109" y="18"/>
                    </a:cubicBezTo>
                    <a:lnTo>
                      <a:pt x="19" y="6693"/>
                    </a:lnTo>
                    <a:cubicBezTo>
                      <a:pt x="0" y="6711"/>
                      <a:pt x="19" y="6728"/>
                      <a:pt x="36" y="6728"/>
                    </a:cubicBezTo>
                    <a:cubicBezTo>
                      <a:pt x="36" y="6747"/>
                      <a:pt x="54" y="6747"/>
                      <a:pt x="54" y="6747"/>
                    </a:cubicBezTo>
                    <a:cubicBezTo>
                      <a:pt x="71" y="6747"/>
                      <a:pt x="71" y="6728"/>
                      <a:pt x="89" y="6711"/>
                    </a:cubicBezTo>
                    <a:lnTo>
                      <a:pt x="3179" y="53"/>
                    </a:lnTo>
                    <a:cubicBezTo>
                      <a:pt x="3179" y="36"/>
                      <a:pt x="3179" y="18"/>
                      <a:pt x="316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7"/>
              <p:cNvSpPr/>
              <p:nvPr/>
            </p:nvSpPr>
            <p:spPr>
              <a:xfrm rot="-7570806">
                <a:off x="6160463" y="1136588"/>
                <a:ext cx="202244" cy="416601"/>
              </a:xfrm>
              <a:custGeom>
                <a:avLst/>
                <a:gdLst/>
                <a:ahLst/>
                <a:cxnLst/>
                <a:rect l="l" t="t" r="r" b="b"/>
                <a:pathLst>
                  <a:path w="3356" h="6913" extrusionOk="0">
                    <a:moveTo>
                      <a:pt x="3305" y="0"/>
                    </a:moveTo>
                    <a:cubicBezTo>
                      <a:pt x="3292" y="0"/>
                      <a:pt x="3280" y="13"/>
                      <a:pt x="3267" y="25"/>
                    </a:cubicBezTo>
                    <a:lnTo>
                      <a:pt x="18" y="6860"/>
                    </a:lnTo>
                    <a:cubicBezTo>
                      <a:pt x="1" y="6877"/>
                      <a:pt x="18" y="6895"/>
                      <a:pt x="36" y="6912"/>
                    </a:cubicBezTo>
                    <a:cubicBezTo>
                      <a:pt x="53" y="6912"/>
                      <a:pt x="71" y="6912"/>
                      <a:pt x="71" y="6895"/>
                    </a:cubicBezTo>
                    <a:lnTo>
                      <a:pt x="3338" y="43"/>
                    </a:lnTo>
                    <a:cubicBezTo>
                      <a:pt x="3356" y="25"/>
                      <a:pt x="3338" y="8"/>
                      <a:pt x="3321" y="8"/>
                    </a:cubicBezTo>
                    <a:cubicBezTo>
                      <a:pt x="3315" y="2"/>
                      <a:pt x="3310" y="0"/>
                      <a:pt x="330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7"/>
              <p:cNvSpPr/>
              <p:nvPr/>
            </p:nvSpPr>
            <p:spPr>
              <a:xfrm rot="-7570806">
                <a:off x="6280613" y="1414401"/>
                <a:ext cx="312948" cy="260880"/>
              </a:xfrm>
              <a:custGeom>
                <a:avLst/>
                <a:gdLst/>
                <a:ahLst/>
                <a:cxnLst/>
                <a:rect l="l" t="t" r="r" b="b"/>
                <a:pathLst>
                  <a:path w="5193" h="4329" extrusionOk="0">
                    <a:moveTo>
                      <a:pt x="54" y="1"/>
                    </a:moveTo>
                    <a:cubicBezTo>
                      <a:pt x="35" y="1"/>
                      <a:pt x="19" y="1"/>
                      <a:pt x="0" y="19"/>
                    </a:cubicBezTo>
                    <a:cubicBezTo>
                      <a:pt x="0" y="19"/>
                      <a:pt x="0" y="54"/>
                      <a:pt x="19" y="54"/>
                    </a:cubicBezTo>
                    <a:lnTo>
                      <a:pt x="5140" y="4310"/>
                    </a:lnTo>
                    <a:cubicBezTo>
                      <a:pt x="5140" y="4328"/>
                      <a:pt x="5157" y="4328"/>
                      <a:pt x="5157" y="4328"/>
                    </a:cubicBezTo>
                    <a:cubicBezTo>
                      <a:pt x="5175" y="4328"/>
                      <a:pt x="5175" y="4328"/>
                      <a:pt x="5192" y="4310"/>
                    </a:cubicBezTo>
                    <a:cubicBezTo>
                      <a:pt x="5192" y="4293"/>
                      <a:pt x="5192" y="4274"/>
                      <a:pt x="5175" y="4257"/>
                    </a:cubicBezTo>
                    <a:lnTo>
                      <a:pt x="54"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7"/>
              <p:cNvSpPr/>
              <p:nvPr/>
            </p:nvSpPr>
            <p:spPr>
              <a:xfrm rot="-7570806">
                <a:off x="5989335" y="1768267"/>
                <a:ext cx="125649" cy="137400"/>
              </a:xfrm>
              <a:custGeom>
                <a:avLst/>
                <a:gdLst/>
                <a:ahLst/>
                <a:cxnLst/>
                <a:rect l="l" t="t" r="r" b="b"/>
                <a:pathLst>
                  <a:path w="2085" h="2280" extrusionOk="0">
                    <a:moveTo>
                      <a:pt x="19" y="0"/>
                    </a:moveTo>
                    <a:cubicBezTo>
                      <a:pt x="1" y="19"/>
                      <a:pt x="1" y="36"/>
                      <a:pt x="19" y="54"/>
                    </a:cubicBezTo>
                    <a:lnTo>
                      <a:pt x="2014" y="2261"/>
                    </a:lnTo>
                    <a:cubicBezTo>
                      <a:pt x="2014" y="2279"/>
                      <a:pt x="2033" y="2279"/>
                      <a:pt x="2033" y="2279"/>
                    </a:cubicBezTo>
                    <a:cubicBezTo>
                      <a:pt x="2050" y="2279"/>
                      <a:pt x="2050" y="2279"/>
                      <a:pt x="2068" y="2261"/>
                    </a:cubicBezTo>
                    <a:cubicBezTo>
                      <a:pt x="2085" y="2261"/>
                      <a:pt x="2085" y="2225"/>
                      <a:pt x="2068" y="2208"/>
                    </a:cubicBezTo>
                    <a:lnTo>
                      <a:pt x="7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3" name="Google Shape;333;p7"/>
            <p:cNvGrpSpPr/>
            <p:nvPr/>
          </p:nvGrpSpPr>
          <p:grpSpPr>
            <a:xfrm rot="-4214631" flipH="1">
              <a:off x="5357267" y="568136"/>
              <a:ext cx="4279651" cy="1854971"/>
              <a:chOff x="-116896" y="1776300"/>
              <a:chExt cx="4304070" cy="1854877"/>
            </a:xfrm>
          </p:grpSpPr>
          <p:sp>
            <p:nvSpPr>
              <p:cNvPr id="334" name="Google Shape;334;p7"/>
              <p:cNvSpPr/>
              <p:nvPr/>
            </p:nvSpPr>
            <p:spPr>
              <a:xfrm flipH="1">
                <a:off x="-116896" y="2915042"/>
                <a:ext cx="3188045" cy="591469"/>
              </a:xfrm>
              <a:custGeom>
                <a:avLst/>
                <a:gdLst/>
                <a:ahLst/>
                <a:cxnLst/>
                <a:rect l="l" t="t" r="r" b="b"/>
                <a:pathLst>
                  <a:path w="44240" h="11192" extrusionOk="0">
                    <a:moveTo>
                      <a:pt x="777" y="1"/>
                    </a:moveTo>
                    <a:cubicBezTo>
                      <a:pt x="493" y="1"/>
                      <a:pt x="234" y="180"/>
                      <a:pt x="125" y="454"/>
                    </a:cubicBezTo>
                    <a:cubicBezTo>
                      <a:pt x="0" y="824"/>
                      <a:pt x="195" y="1213"/>
                      <a:pt x="548" y="1354"/>
                    </a:cubicBezTo>
                    <a:cubicBezTo>
                      <a:pt x="4418" y="2752"/>
                      <a:pt x="8470" y="3459"/>
                      <a:pt x="12577" y="3459"/>
                    </a:cubicBezTo>
                    <a:cubicBezTo>
                      <a:pt x="12723" y="3459"/>
                      <a:pt x="12870" y="3458"/>
                      <a:pt x="13017" y="3456"/>
                    </a:cubicBezTo>
                    <a:cubicBezTo>
                      <a:pt x="13493" y="3456"/>
                      <a:pt x="13970" y="3438"/>
                      <a:pt x="14465" y="3438"/>
                    </a:cubicBezTo>
                    <a:cubicBezTo>
                      <a:pt x="15047" y="3402"/>
                      <a:pt x="15647" y="3385"/>
                      <a:pt x="16231" y="3385"/>
                    </a:cubicBezTo>
                    <a:cubicBezTo>
                      <a:pt x="17785" y="3402"/>
                      <a:pt x="19391" y="3544"/>
                      <a:pt x="20928" y="3668"/>
                    </a:cubicBezTo>
                    <a:cubicBezTo>
                      <a:pt x="22510" y="3811"/>
                      <a:pt x="24150" y="3956"/>
                      <a:pt x="25782" y="3956"/>
                    </a:cubicBezTo>
                    <a:cubicBezTo>
                      <a:pt x="25954" y="3956"/>
                      <a:pt x="26126" y="3954"/>
                      <a:pt x="26297" y="3951"/>
                    </a:cubicBezTo>
                    <a:cubicBezTo>
                      <a:pt x="27074" y="3951"/>
                      <a:pt x="27851" y="3897"/>
                      <a:pt x="28610" y="3845"/>
                    </a:cubicBezTo>
                    <a:cubicBezTo>
                      <a:pt x="29446" y="3787"/>
                      <a:pt x="30306" y="3729"/>
                      <a:pt x="31151" y="3729"/>
                    </a:cubicBezTo>
                    <a:cubicBezTo>
                      <a:pt x="31341" y="3729"/>
                      <a:pt x="31530" y="3732"/>
                      <a:pt x="31718" y="3739"/>
                    </a:cubicBezTo>
                    <a:cubicBezTo>
                      <a:pt x="33714" y="3774"/>
                      <a:pt x="35339" y="4215"/>
                      <a:pt x="36540" y="5010"/>
                    </a:cubicBezTo>
                    <a:cubicBezTo>
                      <a:pt x="37440" y="5611"/>
                      <a:pt x="38146" y="6458"/>
                      <a:pt x="38923" y="7341"/>
                    </a:cubicBezTo>
                    <a:cubicBezTo>
                      <a:pt x="39224" y="7695"/>
                      <a:pt x="39542" y="8065"/>
                      <a:pt x="39877" y="8418"/>
                    </a:cubicBezTo>
                    <a:cubicBezTo>
                      <a:pt x="40831" y="9442"/>
                      <a:pt x="41909" y="10325"/>
                      <a:pt x="43074" y="11085"/>
                    </a:cubicBezTo>
                    <a:cubicBezTo>
                      <a:pt x="43180" y="11156"/>
                      <a:pt x="43303" y="11191"/>
                      <a:pt x="43444" y="11191"/>
                    </a:cubicBezTo>
                    <a:cubicBezTo>
                      <a:pt x="43675" y="11191"/>
                      <a:pt x="43887" y="11085"/>
                      <a:pt x="44028" y="10873"/>
                    </a:cubicBezTo>
                    <a:cubicBezTo>
                      <a:pt x="44240" y="10555"/>
                      <a:pt x="44151" y="10113"/>
                      <a:pt x="43816" y="9920"/>
                    </a:cubicBezTo>
                    <a:cubicBezTo>
                      <a:pt x="42756" y="9230"/>
                      <a:pt x="41767" y="8401"/>
                      <a:pt x="40884" y="7464"/>
                    </a:cubicBezTo>
                    <a:cubicBezTo>
                      <a:pt x="40583" y="7146"/>
                      <a:pt x="40265" y="6776"/>
                      <a:pt x="39966" y="6423"/>
                    </a:cubicBezTo>
                    <a:cubicBezTo>
                      <a:pt x="39189" y="5522"/>
                      <a:pt x="38358" y="4568"/>
                      <a:pt x="37317" y="3862"/>
                    </a:cubicBezTo>
                    <a:cubicBezTo>
                      <a:pt x="35886" y="2908"/>
                      <a:pt x="34014" y="2396"/>
                      <a:pt x="31753" y="2343"/>
                    </a:cubicBezTo>
                    <a:cubicBezTo>
                      <a:pt x="31552" y="2336"/>
                      <a:pt x="31352" y="2333"/>
                      <a:pt x="31152" y="2333"/>
                    </a:cubicBezTo>
                    <a:cubicBezTo>
                      <a:pt x="30264" y="2333"/>
                      <a:pt x="29387" y="2391"/>
                      <a:pt x="28522" y="2449"/>
                    </a:cubicBezTo>
                    <a:cubicBezTo>
                      <a:pt x="27780" y="2502"/>
                      <a:pt x="27020" y="2555"/>
                      <a:pt x="26262" y="2573"/>
                    </a:cubicBezTo>
                    <a:cubicBezTo>
                      <a:pt x="26097" y="2576"/>
                      <a:pt x="25932" y="2578"/>
                      <a:pt x="25767" y="2578"/>
                    </a:cubicBezTo>
                    <a:cubicBezTo>
                      <a:pt x="24195" y="2578"/>
                      <a:pt x="22602" y="2434"/>
                      <a:pt x="21051" y="2291"/>
                    </a:cubicBezTo>
                    <a:cubicBezTo>
                      <a:pt x="19480" y="2149"/>
                      <a:pt x="17855" y="2008"/>
                      <a:pt x="16231" y="2008"/>
                    </a:cubicBezTo>
                    <a:cubicBezTo>
                      <a:pt x="15630" y="2008"/>
                      <a:pt x="15011" y="2025"/>
                      <a:pt x="14411" y="2043"/>
                    </a:cubicBezTo>
                    <a:cubicBezTo>
                      <a:pt x="13952" y="2060"/>
                      <a:pt x="13476" y="2060"/>
                      <a:pt x="12998" y="2079"/>
                    </a:cubicBezTo>
                    <a:cubicBezTo>
                      <a:pt x="12896" y="2079"/>
                      <a:pt x="12793" y="2080"/>
                      <a:pt x="12691" y="2080"/>
                    </a:cubicBezTo>
                    <a:cubicBezTo>
                      <a:pt x="8700" y="2080"/>
                      <a:pt x="4778" y="1408"/>
                      <a:pt x="1025" y="47"/>
                    </a:cubicBezTo>
                    <a:cubicBezTo>
                      <a:pt x="942" y="15"/>
                      <a:pt x="858" y="1"/>
                      <a:pt x="77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7"/>
              <p:cNvSpPr/>
              <p:nvPr/>
            </p:nvSpPr>
            <p:spPr>
              <a:xfrm flipH="1">
                <a:off x="2914478" y="2931478"/>
                <a:ext cx="1272696" cy="251924"/>
              </a:xfrm>
              <a:custGeom>
                <a:avLst/>
                <a:gdLst/>
                <a:ahLst/>
                <a:cxnLst/>
                <a:rect l="l" t="t" r="r" b="b"/>
                <a:pathLst>
                  <a:path w="17661" h="4767" extrusionOk="0">
                    <a:moveTo>
                      <a:pt x="16952" y="1"/>
                    </a:moveTo>
                    <a:cubicBezTo>
                      <a:pt x="16941" y="1"/>
                      <a:pt x="16930" y="1"/>
                      <a:pt x="16918" y="2"/>
                    </a:cubicBezTo>
                    <a:cubicBezTo>
                      <a:pt x="15470" y="54"/>
                      <a:pt x="13933" y="108"/>
                      <a:pt x="12450" y="548"/>
                    </a:cubicBezTo>
                    <a:cubicBezTo>
                      <a:pt x="11691" y="760"/>
                      <a:pt x="10949" y="1097"/>
                      <a:pt x="10314" y="1520"/>
                    </a:cubicBezTo>
                    <a:cubicBezTo>
                      <a:pt x="9695" y="1944"/>
                      <a:pt x="9148" y="2333"/>
                      <a:pt x="8548" y="2474"/>
                    </a:cubicBezTo>
                    <a:cubicBezTo>
                      <a:pt x="8196" y="2564"/>
                      <a:pt x="7823" y="2593"/>
                      <a:pt x="7434" y="2593"/>
                    </a:cubicBezTo>
                    <a:cubicBezTo>
                      <a:pt x="6741" y="2593"/>
                      <a:pt x="5997" y="2502"/>
                      <a:pt x="5232" y="2502"/>
                    </a:cubicBezTo>
                    <a:cubicBezTo>
                      <a:pt x="4915" y="2502"/>
                      <a:pt x="4595" y="2517"/>
                      <a:pt x="4274" y="2562"/>
                    </a:cubicBezTo>
                    <a:cubicBezTo>
                      <a:pt x="2755" y="2738"/>
                      <a:pt x="1307" y="3357"/>
                      <a:pt x="141" y="4311"/>
                    </a:cubicBezTo>
                    <a:cubicBezTo>
                      <a:pt x="35" y="4398"/>
                      <a:pt x="0" y="4540"/>
                      <a:pt x="88" y="4664"/>
                    </a:cubicBezTo>
                    <a:cubicBezTo>
                      <a:pt x="142" y="4728"/>
                      <a:pt x="222" y="4767"/>
                      <a:pt x="300" y="4767"/>
                    </a:cubicBezTo>
                    <a:cubicBezTo>
                      <a:pt x="350" y="4767"/>
                      <a:pt x="399" y="4751"/>
                      <a:pt x="441" y="4716"/>
                    </a:cubicBezTo>
                    <a:cubicBezTo>
                      <a:pt x="1589" y="3887"/>
                      <a:pt x="2949" y="3392"/>
                      <a:pt x="4344" y="3303"/>
                    </a:cubicBezTo>
                    <a:cubicBezTo>
                      <a:pt x="4519" y="3285"/>
                      <a:pt x="4692" y="3278"/>
                      <a:pt x="4866" y="3278"/>
                    </a:cubicBezTo>
                    <a:cubicBezTo>
                      <a:pt x="5378" y="3278"/>
                      <a:pt x="5892" y="3344"/>
                      <a:pt x="6445" y="3409"/>
                    </a:cubicBezTo>
                    <a:cubicBezTo>
                      <a:pt x="6871" y="3451"/>
                      <a:pt x="7315" y="3499"/>
                      <a:pt x="7774" y="3499"/>
                    </a:cubicBezTo>
                    <a:cubicBezTo>
                      <a:pt x="8096" y="3499"/>
                      <a:pt x="8425" y="3475"/>
                      <a:pt x="8759" y="3409"/>
                    </a:cubicBezTo>
                    <a:cubicBezTo>
                      <a:pt x="9165" y="3322"/>
                      <a:pt x="9553" y="3180"/>
                      <a:pt x="9907" y="2985"/>
                    </a:cubicBezTo>
                    <a:cubicBezTo>
                      <a:pt x="10260" y="2809"/>
                      <a:pt x="10578" y="2615"/>
                      <a:pt x="10879" y="2439"/>
                    </a:cubicBezTo>
                    <a:cubicBezTo>
                      <a:pt x="11479" y="2085"/>
                      <a:pt x="12080" y="1838"/>
                      <a:pt x="12751" y="1697"/>
                    </a:cubicBezTo>
                    <a:cubicBezTo>
                      <a:pt x="13826" y="1439"/>
                      <a:pt x="14960" y="1390"/>
                      <a:pt x="16124" y="1390"/>
                    </a:cubicBezTo>
                    <a:cubicBezTo>
                      <a:pt x="16393" y="1390"/>
                      <a:pt x="16664" y="1393"/>
                      <a:pt x="16935" y="1396"/>
                    </a:cubicBezTo>
                    <a:lnTo>
                      <a:pt x="16971" y="1396"/>
                    </a:lnTo>
                    <a:cubicBezTo>
                      <a:pt x="17359" y="1379"/>
                      <a:pt x="17660" y="1061"/>
                      <a:pt x="17642" y="673"/>
                    </a:cubicBezTo>
                    <a:cubicBezTo>
                      <a:pt x="17625" y="295"/>
                      <a:pt x="17325" y="1"/>
                      <a:pt x="1695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7"/>
              <p:cNvSpPr/>
              <p:nvPr/>
            </p:nvSpPr>
            <p:spPr>
              <a:xfrm flipH="1">
                <a:off x="3483414" y="2761152"/>
                <a:ext cx="344891" cy="318618"/>
              </a:xfrm>
              <a:custGeom>
                <a:avLst/>
                <a:gdLst/>
                <a:ahLst/>
                <a:cxnLst/>
                <a:rect l="l" t="t" r="r" b="b"/>
                <a:pathLst>
                  <a:path w="4786" h="6029" extrusionOk="0">
                    <a:moveTo>
                      <a:pt x="123" y="1"/>
                    </a:moveTo>
                    <a:cubicBezTo>
                      <a:pt x="97" y="1"/>
                      <a:pt x="70" y="10"/>
                      <a:pt x="52" y="27"/>
                    </a:cubicBezTo>
                    <a:cubicBezTo>
                      <a:pt x="0" y="63"/>
                      <a:pt x="0" y="133"/>
                      <a:pt x="36" y="169"/>
                    </a:cubicBezTo>
                    <a:lnTo>
                      <a:pt x="1272" y="1494"/>
                    </a:lnTo>
                    <a:lnTo>
                      <a:pt x="1907" y="2147"/>
                    </a:lnTo>
                    <a:cubicBezTo>
                      <a:pt x="2101" y="2377"/>
                      <a:pt x="2313" y="2589"/>
                      <a:pt x="2490" y="2818"/>
                    </a:cubicBezTo>
                    <a:cubicBezTo>
                      <a:pt x="2666" y="3048"/>
                      <a:pt x="2772" y="3260"/>
                      <a:pt x="2861" y="3542"/>
                    </a:cubicBezTo>
                    <a:cubicBezTo>
                      <a:pt x="2932" y="3825"/>
                      <a:pt x="3002" y="4143"/>
                      <a:pt x="3125" y="4442"/>
                    </a:cubicBezTo>
                    <a:cubicBezTo>
                      <a:pt x="3373" y="5026"/>
                      <a:pt x="3779" y="5556"/>
                      <a:pt x="4291" y="5961"/>
                    </a:cubicBezTo>
                    <a:lnTo>
                      <a:pt x="4309" y="5980"/>
                    </a:lnTo>
                    <a:cubicBezTo>
                      <a:pt x="4356" y="6013"/>
                      <a:pt x="4409" y="6028"/>
                      <a:pt x="4463" y="6028"/>
                    </a:cubicBezTo>
                    <a:cubicBezTo>
                      <a:pt x="4553" y="6028"/>
                      <a:pt x="4642" y="5986"/>
                      <a:pt x="4698" y="5909"/>
                    </a:cubicBezTo>
                    <a:cubicBezTo>
                      <a:pt x="4785" y="5785"/>
                      <a:pt x="4768" y="5591"/>
                      <a:pt x="4627" y="5502"/>
                    </a:cubicBezTo>
                    <a:cubicBezTo>
                      <a:pt x="4185" y="5184"/>
                      <a:pt x="3815" y="4743"/>
                      <a:pt x="3568" y="4231"/>
                    </a:cubicBezTo>
                    <a:cubicBezTo>
                      <a:pt x="3443" y="3983"/>
                      <a:pt x="3373" y="3719"/>
                      <a:pt x="3267" y="3418"/>
                    </a:cubicBezTo>
                    <a:cubicBezTo>
                      <a:pt x="3179" y="3119"/>
                      <a:pt x="3002" y="2801"/>
                      <a:pt x="2790" y="2570"/>
                    </a:cubicBezTo>
                    <a:cubicBezTo>
                      <a:pt x="2579" y="2323"/>
                      <a:pt x="2367" y="2111"/>
                      <a:pt x="2136" y="1918"/>
                    </a:cubicBezTo>
                    <a:lnTo>
                      <a:pt x="1501" y="1282"/>
                    </a:lnTo>
                    <a:lnTo>
                      <a:pt x="194" y="27"/>
                    </a:lnTo>
                    <a:cubicBezTo>
                      <a:pt x="176" y="10"/>
                      <a:pt x="150" y="1"/>
                      <a:pt x="12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7"/>
              <p:cNvSpPr/>
              <p:nvPr/>
            </p:nvSpPr>
            <p:spPr>
              <a:xfrm flipH="1">
                <a:off x="2973066" y="1776300"/>
                <a:ext cx="1139092" cy="1192081"/>
              </a:xfrm>
              <a:custGeom>
                <a:avLst/>
                <a:gdLst/>
                <a:ahLst/>
                <a:cxnLst/>
                <a:rect l="l" t="t" r="r" b="b"/>
                <a:pathLst>
                  <a:path w="15807" h="22557" extrusionOk="0">
                    <a:moveTo>
                      <a:pt x="165" y="0"/>
                    </a:moveTo>
                    <a:cubicBezTo>
                      <a:pt x="133" y="0"/>
                      <a:pt x="101" y="10"/>
                      <a:pt x="71" y="33"/>
                    </a:cubicBezTo>
                    <a:cubicBezTo>
                      <a:pt x="19" y="85"/>
                      <a:pt x="0" y="191"/>
                      <a:pt x="54" y="245"/>
                    </a:cubicBezTo>
                    <a:cubicBezTo>
                      <a:pt x="742" y="1145"/>
                      <a:pt x="1307" y="2134"/>
                      <a:pt x="1714" y="3193"/>
                    </a:cubicBezTo>
                    <a:cubicBezTo>
                      <a:pt x="1908" y="3723"/>
                      <a:pt x="2084" y="4253"/>
                      <a:pt x="2190" y="4818"/>
                    </a:cubicBezTo>
                    <a:cubicBezTo>
                      <a:pt x="2314" y="5366"/>
                      <a:pt x="2385" y="5913"/>
                      <a:pt x="2437" y="6496"/>
                    </a:cubicBezTo>
                    <a:cubicBezTo>
                      <a:pt x="2508" y="7061"/>
                      <a:pt x="2597" y="7662"/>
                      <a:pt x="2861" y="8227"/>
                    </a:cubicBezTo>
                    <a:cubicBezTo>
                      <a:pt x="2986" y="8510"/>
                      <a:pt x="3162" y="8792"/>
                      <a:pt x="3374" y="9021"/>
                    </a:cubicBezTo>
                    <a:cubicBezTo>
                      <a:pt x="3586" y="9251"/>
                      <a:pt x="3833" y="9445"/>
                      <a:pt x="4080" y="9604"/>
                    </a:cubicBezTo>
                    <a:cubicBezTo>
                      <a:pt x="4575" y="9939"/>
                      <a:pt x="5105" y="10187"/>
                      <a:pt x="5564" y="10487"/>
                    </a:cubicBezTo>
                    <a:cubicBezTo>
                      <a:pt x="6040" y="10770"/>
                      <a:pt x="6429" y="11140"/>
                      <a:pt x="6746" y="11564"/>
                    </a:cubicBezTo>
                    <a:cubicBezTo>
                      <a:pt x="7401" y="12447"/>
                      <a:pt x="7789" y="13525"/>
                      <a:pt x="8265" y="14566"/>
                    </a:cubicBezTo>
                    <a:cubicBezTo>
                      <a:pt x="8512" y="15096"/>
                      <a:pt x="8778" y="15644"/>
                      <a:pt x="9113" y="16139"/>
                    </a:cubicBezTo>
                    <a:cubicBezTo>
                      <a:pt x="9202" y="16262"/>
                      <a:pt x="9273" y="16386"/>
                      <a:pt x="9379" y="16509"/>
                    </a:cubicBezTo>
                    <a:cubicBezTo>
                      <a:pt x="9466" y="16633"/>
                      <a:pt x="9572" y="16756"/>
                      <a:pt x="9678" y="16862"/>
                    </a:cubicBezTo>
                    <a:cubicBezTo>
                      <a:pt x="9873" y="17092"/>
                      <a:pt x="10102" y="17304"/>
                      <a:pt x="10332" y="17481"/>
                    </a:cubicBezTo>
                    <a:cubicBezTo>
                      <a:pt x="10773" y="17869"/>
                      <a:pt x="11250" y="18204"/>
                      <a:pt x="11691" y="18557"/>
                    </a:cubicBezTo>
                    <a:cubicBezTo>
                      <a:pt x="12134" y="18894"/>
                      <a:pt x="12557" y="19264"/>
                      <a:pt x="12946" y="19671"/>
                    </a:cubicBezTo>
                    <a:cubicBezTo>
                      <a:pt x="13723" y="20465"/>
                      <a:pt x="14394" y="21366"/>
                      <a:pt x="14924" y="22337"/>
                    </a:cubicBezTo>
                    <a:cubicBezTo>
                      <a:pt x="15006" y="22478"/>
                      <a:pt x="15152" y="22557"/>
                      <a:pt x="15302" y="22557"/>
                    </a:cubicBezTo>
                    <a:cubicBezTo>
                      <a:pt x="15377" y="22557"/>
                      <a:pt x="15454" y="22537"/>
                      <a:pt x="15524" y="22496"/>
                    </a:cubicBezTo>
                    <a:cubicBezTo>
                      <a:pt x="15736" y="22372"/>
                      <a:pt x="15807" y="22108"/>
                      <a:pt x="15682" y="21896"/>
                    </a:cubicBezTo>
                    <a:cubicBezTo>
                      <a:pt x="15100" y="20872"/>
                      <a:pt x="14359" y="19918"/>
                      <a:pt x="13511" y="19087"/>
                    </a:cubicBezTo>
                    <a:cubicBezTo>
                      <a:pt x="13087" y="18682"/>
                      <a:pt x="12645" y="18293"/>
                      <a:pt x="12169" y="17940"/>
                    </a:cubicBezTo>
                    <a:cubicBezTo>
                      <a:pt x="11691" y="17587"/>
                      <a:pt x="11232" y="17269"/>
                      <a:pt x="10791" y="16916"/>
                    </a:cubicBezTo>
                    <a:cubicBezTo>
                      <a:pt x="10579" y="16739"/>
                      <a:pt x="10384" y="16563"/>
                      <a:pt x="10191" y="16368"/>
                    </a:cubicBezTo>
                    <a:cubicBezTo>
                      <a:pt x="10102" y="16280"/>
                      <a:pt x="10014" y="16174"/>
                      <a:pt x="9925" y="16068"/>
                    </a:cubicBezTo>
                    <a:cubicBezTo>
                      <a:pt x="9838" y="15962"/>
                      <a:pt x="9767" y="15856"/>
                      <a:pt x="9696" y="15750"/>
                    </a:cubicBezTo>
                    <a:cubicBezTo>
                      <a:pt x="9379" y="15291"/>
                      <a:pt x="9113" y="14797"/>
                      <a:pt x="8884" y="14302"/>
                    </a:cubicBezTo>
                    <a:cubicBezTo>
                      <a:pt x="8390" y="13278"/>
                      <a:pt x="7966" y="12164"/>
                      <a:pt x="7224" y="11211"/>
                    </a:cubicBezTo>
                    <a:cubicBezTo>
                      <a:pt x="6852" y="10735"/>
                      <a:pt x="6376" y="10311"/>
                      <a:pt x="5863" y="10010"/>
                    </a:cubicBezTo>
                    <a:cubicBezTo>
                      <a:pt x="5352" y="9710"/>
                      <a:pt x="4822" y="9463"/>
                      <a:pt x="4363" y="9181"/>
                    </a:cubicBezTo>
                    <a:cubicBezTo>
                      <a:pt x="3904" y="8880"/>
                      <a:pt x="3515" y="8510"/>
                      <a:pt x="3303" y="8032"/>
                    </a:cubicBezTo>
                    <a:cubicBezTo>
                      <a:pt x="3073" y="7556"/>
                      <a:pt x="2967" y="6991"/>
                      <a:pt x="2880" y="6443"/>
                    </a:cubicBezTo>
                    <a:cubicBezTo>
                      <a:pt x="2809" y="5877"/>
                      <a:pt x="2738" y="5295"/>
                      <a:pt x="2597" y="4712"/>
                    </a:cubicBezTo>
                    <a:cubicBezTo>
                      <a:pt x="2456" y="4147"/>
                      <a:pt x="2279" y="3600"/>
                      <a:pt x="2067" y="3052"/>
                    </a:cubicBezTo>
                    <a:cubicBezTo>
                      <a:pt x="1625" y="1975"/>
                      <a:pt x="1025" y="951"/>
                      <a:pt x="283" y="50"/>
                    </a:cubicBezTo>
                    <a:cubicBezTo>
                      <a:pt x="252" y="19"/>
                      <a:pt x="210" y="0"/>
                      <a:pt x="16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7"/>
              <p:cNvSpPr/>
              <p:nvPr/>
            </p:nvSpPr>
            <p:spPr>
              <a:xfrm flipH="1">
                <a:off x="3132184" y="2197806"/>
                <a:ext cx="162933" cy="543484"/>
              </a:xfrm>
              <a:custGeom>
                <a:avLst/>
                <a:gdLst/>
                <a:ahLst/>
                <a:cxnLst/>
                <a:rect l="l" t="t" r="r" b="b"/>
                <a:pathLst>
                  <a:path w="2261" h="10284" extrusionOk="0">
                    <a:moveTo>
                      <a:pt x="2097" y="1"/>
                    </a:moveTo>
                    <a:cubicBezTo>
                      <a:pt x="2034" y="1"/>
                      <a:pt x="1976" y="66"/>
                      <a:pt x="1961" y="145"/>
                    </a:cubicBezTo>
                    <a:lnTo>
                      <a:pt x="1784" y="2634"/>
                    </a:lnTo>
                    <a:lnTo>
                      <a:pt x="1695" y="3889"/>
                    </a:lnTo>
                    <a:cubicBezTo>
                      <a:pt x="1660" y="4313"/>
                      <a:pt x="1643" y="4718"/>
                      <a:pt x="1590" y="5107"/>
                    </a:cubicBezTo>
                    <a:cubicBezTo>
                      <a:pt x="1519" y="5514"/>
                      <a:pt x="1396" y="5832"/>
                      <a:pt x="1184" y="6166"/>
                    </a:cubicBezTo>
                    <a:cubicBezTo>
                      <a:pt x="972" y="6503"/>
                      <a:pt x="707" y="6873"/>
                      <a:pt x="530" y="7297"/>
                    </a:cubicBezTo>
                    <a:cubicBezTo>
                      <a:pt x="160" y="8109"/>
                      <a:pt x="0" y="9010"/>
                      <a:pt x="71" y="9910"/>
                    </a:cubicBezTo>
                    <a:lnTo>
                      <a:pt x="71" y="9929"/>
                    </a:lnTo>
                    <a:cubicBezTo>
                      <a:pt x="88" y="10145"/>
                      <a:pt x="262" y="10283"/>
                      <a:pt x="476" y="10283"/>
                    </a:cubicBezTo>
                    <a:cubicBezTo>
                      <a:pt x="488" y="10283"/>
                      <a:pt x="500" y="10283"/>
                      <a:pt x="513" y="10282"/>
                    </a:cubicBezTo>
                    <a:cubicBezTo>
                      <a:pt x="725" y="10247"/>
                      <a:pt x="883" y="10052"/>
                      <a:pt x="848" y="9840"/>
                    </a:cubicBezTo>
                    <a:cubicBezTo>
                      <a:pt x="760" y="9081"/>
                      <a:pt x="848" y="8286"/>
                      <a:pt x="1149" y="7544"/>
                    </a:cubicBezTo>
                    <a:cubicBezTo>
                      <a:pt x="1272" y="7191"/>
                      <a:pt x="1484" y="6856"/>
                      <a:pt x="1695" y="6484"/>
                    </a:cubicBezTo>
                    <a:cubicBezTo>
                      <a:pt x="1801" y="6291"/>
                      <a:pt x="1907" y="6079"/>
                      <a:pt x="1978" y="5849"/>
                    </a:cubicBezTo>
                    <a:cubicBezTo>
                      <a:pt x="2049" y="5637"/>
                      <a:pt x="2084" y="5408"/>
                      <a:pt x="2119" y="5196"/>
                    </a:cubicBezTo>
                    <a:cubicBezTo>
                      <a:pt x="2173" y="4754"/>
                      <a:pt x="2173" y="4330"/>
                      <a:pt x="2173" y="3906"/>
                    </a:cubicBezTo>
                    <a:lnTo>
                      <a:pt x="2208" y="2653"/>
                    </a:lnTo>
                    <a:lnTo>
                      <a:pt x="2261" y="145"/>
                    </a:lnTo>
                    <a:cubicBezTo>
                      <a:pt x="2261" y="74"/>
                      <a:pt x="2208" y="4"/>
                      <a:pt x="2119" y="4"/>
                    </a:cubicBezTo>
                    <a:cubicBezTo>
                      <a:pt x="2112" y="2"/>
                      <a:pt x="2104" y="1"/>
                      <a:pt x="209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7"/>
              <p:cNvSpPr/>
              <p:nvPr/>
            </p:nvSpPr>
            <p:spPr>
              <a:xfrm flipH="1">
                <a:off x="189885" y="2655036"/>
                <a:ext cx="996480" cy="462574"/>
              </a:xfrm>
              <a:custGeom>
                <a:avLst/>
                <a:gdLst/>
                <a:ahLst/>
                <a:cxnLst/>
                <a:rect l="l" t="t" r="r" b="b"/>
                <a:pathLst>
                  <a:path w="13828" h="8753" extrusionOk="0">
                    <a:moveTo>
                      <a:pt x="13652" y="0"/>
                    </a:moveTo>
                    <a:cubicBezTo>
                      <a:pt x="13612" y="0"/>
                      <a:pt x="13572" y="14"/>
                      <a:pt x="13545" y="41"/>
                    </a:cubicBezTo>
                    <a:cubicBezTo>
                      <a:pt x="12662" y="959"/>
                      <a:pt x="11762" y="1877"/>
                      <a:pt x="10720" y="2495"/>
                    </a:cubicBezTo>
                    <a:cubicBezTo>
                      <a:pt x="10190" y="2812"/>
                      <a:pt x="9625" y="3024"/>
                      <a:pt x="9043" y="3149"/>
                    </a:cubicBezTo>
                    <a:cubicBezTo>
                      <a:pt x="8442" y="3272"/>
                      <a:pt x="7771" y="3342"/>
                      <a:pt x="7117" y="3589"/>
                    </a:cubicBezTo>
                    <a:cubicBezTo>
                      <a:pt x="6464" y="3837"/>
                      <a:pt x="5899" y="4173"/>
                      <a:pt x="5351" y="4508"/>
                    </a:cubicBezTo>
                    <a:lnTo>
                      <a:pt x="3709" y="5497"/>
                    </a:lnTo>
                    <a:lnTo>
                      <a:pt x="441" y="7458"/>
                    </a:lnTo>
                    <a:cubicBezTo>
                      <a:pt x="425" y="7475"/>
                      <a:pt x="406" y="7475"/>
                      <a:pt x="389" y="7493"/>
                    </a:cubicBezTo>
                    <a:cubicBezTo>
                      <a:pt x="88" y="7705"/>
                      <a:pt x="1" y="8146"/>
                      <a:pt x="230" y="8464"/>
                    </a:cubicBezTo>
                    <a:cubicBezTo>
                      <a:pt x="360" y="8648"/>
                      <a:pt x="577" y="8753"/>
                      <a:pt x="798" y="8753"/>
                    </a:cubicBezTo>
                    <a:cubicBezTo>
                      <a:pt x="938" y="8753"/>
                      <a:pt x="1079" y="8712"/>
                      <a:pt x="1202" y="8623"/>
                    </a:cubicBezTo>
                    <a:lnTo>
                      <a:pt x="4327" y="6433"/>
                    </a:lnTo>
                    <a:lnTo>
                      <a:pt x="5881" y="5339"/>
                    </a:lnTo>
                    <a:cubicBezTo>
                      <a:pt x="6411" y="4967"/>
                      <a:pt x="6905" y="4614"/>
                      <a:pt x="7435" y="4385"/>
                    </a:cubicBezTo>
                    <a:cubicBezTo>
                      <a:pt x="7965" y="4138"/>
                      <a:pt x="8565" y="4013"/>
                      <a:pt x="9201" y="3837"/>
                    </a:cubicBezTo>
                    <a:cubicBezTo>
                      <a:pt x="9855" y="3660"/>
                      <a:pt x="10491" y="3361"/>
                      <a:pt x="11021" y="2989"/>
                    </a:cubicBezTo>
                    <a:cubicBezTo>
                      <a:pt x="12116" y="2230"/>
                      <a:pt x="12963" y="1223"/>
                      <a:pt x="13776" y="252"/>
                    </a:cubicBezTo>
                    <a:cubicBezTo>
                      <a:pt x="13828" y="199"/>
                      <a:pt x="13828" y="93"/>
                      <a:pt x="13757" y="41"/>
                    </a:cubicBezTo>
                    <a:cubicBezTo>
                      <a:pt x="13731" y="14"/>
                      <a:pt x="13692" y="0"/>
                      <a:pt x="1365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7"/>
              <p:cNvSpPr/>
              <p:nvPr/>
            </p:nvSpPr>
            <p:spPr>
              <a:xfrm flipH="1">
                <a:off x="2129365" y="3042297"/>
                <a:ext cx="768691" cy="588880"/>
              </a:xfrm>
              <a:custGeom>
                <a:avLst/>
                <a:gdLst/>
                <a:ahLst/>
                <a:cxnLst/>
                <a:rect l="l" t="t" r="r" b="b"/>
                <a:pathLst>
                  <a:path w="10667" h="11143" extrusionOk="0">
                    <a:moveTo>
                      <a:pt x="10196" y="1"/>
                    </a:moveTo>
                    <a:cubicBezTo>
                      <a:pt x="10177" y="1"/>
                      <a:pt x="10157" y="2"/>
                      <a:pt x="10137" y="5"/>
                    </a:cubicBezTo>
                    <a:cubicBezTo>
                      <a:pt x="7453" y="377"/>
                      <a:pt x="5086" y="2195"/>
                      <a:pt x="4062" y="4651"/>
                    </a:cubicBezTo>
                    <a:cubicBezTo>
                      <a:pt x="3815" y="5251"/>
                      <a:pt x="3621" y="5833"/>
                      <a:pt x="3233" y="6240"/>
                    </a:cubicBezTo>
                    <a:cubicBezTo>
                      <a:pt x="2844" y="6664"/>
                      <a:pt x="2296" y="6999"/>
                      <a:pt x="1820" y="7476"/>
                    </a:cubicBezTo>
                    <a:cubicBezTo>
                      <a:pt x="1342" y="7952"/>
                      <a:pt x="989" y="8518"/>
                      <a:pt x="706" y="9118"/>
                    </a:cubicBezTo>
                    <a:cubicBezTo>
                      <a:pt x="442" y="9702"/>
                      <a:pt x="230" y="10302"/>
                      <a:pt x="35" y="10902"/>
                    </a:cubicBezTo>
                    <a:cubicBezTo>
                      <a:pt x="0" y="11008"/>
                      <a:pt x="54" y="11096"/>
                      <a:pt x="141" y="11131"/>
                    </a:cubicBezTo>
                    <a:cubicBezTo>
                      <a:pt x="160" y="11139"/>
                      <a:pt x="180" y="11142"/>
                      <a:pt x="200" y="11142"/>
                    </a:cubicBezTo>
                    <a:cubicBezTo>
                      <a:pt x="273" y="11142"/>
                      <a:pt x="344" y="11095"/>
                      <a:pt x="372" y="11025"/>
                    </a:cubicBezTo>
                    <a:cubicBezTo>
                      <a:pt x="795" y="9843"/>
                      <a:pt x="1272" y="8642"/>
                      <a:pt x="2155" y="7830"/>
                    </a:cubicBezTo>
                    <a:cubicBezTo>
                      <a:pt x="2597" y="7423"/>
                      <a:pt x="3144" y="7105"/>
                      <a:pt x="3638" y="6629"/>
                    </a:cubicBezTo>
                    <a:cubicBezTo>
                      <a:pt x="3885" y="6381"/>
                      <a:pt x="4080" y="6081"/>
                      <a:pt x="4222" y="5781"/>
                    </a:cubicBezTo>
                    <a:cubicBezTo>
                      <a:pt x="4380" y="5480"/>
                      <a:pt x="4504" y="5181"/>
                      <a:pt x="4627" y="4898"/>
                    </a:cubicBezTo>
                    <a:cubicBezTo>
                      <a:pt x="5634" y="2690"/>
                      <a:pt x="7877" y="1119"/>
                      <a:pt x="10243" y="888"/>
                    </a:cubicBezTo>
                    <a:lnTo>
                      <a:pt x="10261" y="888"/>
                    </a:lnTo>
                    <a:cubicBezTo>
                      <a:pt x="10490" y="853"/>
                      <a:pt x="10667" y="624"/>
                      <a:pt x="10631" y="377"/>
                    </a:cubicBezTo>
                    <a:cubicBezTo>
                      <a:pt x="10599" y="167"/>
                      <a:pt x="10405" y="1"/>
                      <a:pt x="1019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1" name="Google Shape;341;p7"/>
            <p:cNvGrpSpPr/>
            <p:nvPr/>
          </p:nvGrpSpPr>
          <p:grpSpPr>
            <a:xfrm rot="-8551365">
              <a:off x="5124581" y="437902"/>
              <a:ext cx="2746495" cy="1553795"/>
              <a:chOff x="927379" y="1711542"/>
              <a:chExt cx="2762140" cy="2082494"/>
            </a:xfrm>
          </p:grpSpPr>
          <p:sp>
            <p:nvSpPr>
              <p:cNvPr id="342" name="Google Shape;342;p7"/>
              <p:cNvSpPr/>
              <p:nvPr/>
            </p:nvSpPr>
            <p:spPr>
              <a:xfrm flipH="1">
                <a:off x="2416823" y="2866720"/>
                <a:ext cx="1272696" cy="251924"/>
              </a:xfrm>
              <a:custGeom>
                <a:avLst/>
                <a:gdLst/>
                <a:ahLst/>
                <a:cxnLst/>
                <a:rect l="l" t="t" r="r" b="b"/>
                <a:pathLst>
                  <a:path w="17661" h="4767" extrusionOk="0">
                    <a:moveTo>
                      <a:pt x="16952" y="1"/>
                    </a:moveTo>
                    <a:cubicBezTo>
                      <a:pt x="16941" y="1"/>
                      <a:pt x="16930" y="1"/>
                      <a:pt x="16918" y="2"/>
                    </a:cubicBezTo>
                    <a:cubicBezTo>
                      <a:pt x="15470" y="54"/>
                      <a:pt x="13933" y="108"/>
                      <a:pt x="12450" y="548"/>
                    </a:cubicBezTo>
                    <a:cubicBezTo>
                      <a:pt x="11691" y="760"/>
                      <a:pt x="10949" y="1097"/>
                      <a:pt x="10314" y="1520"/>
                    </a:cubicBezTo>
                    <a:cubicBezTo>
                      <a:pt x="9695" y="1944"/>
                      <a:pt x="9148" y="2333"/>
                      <a:pt x="8548" y="2474"/>
                    </a:cubicBezTo>
                    <a:cubicBezTo>
                      <a:pt x="8196" y="2564"/>
                      <a:pt x="7823" y="2593"/>
                      <a:pt x="7434" y="2593"/>
                    </a:cubicBezTo>
                    <a:cubicBezTo>
                      <a:pt x="6741" y="2593"/>
                      <a:pt x="5997" y="2502"/>
                      <a:pt x="5232" y="2502"/>
                    </a:cubicBezTo>
                    <a:cubicBezTo>
                      <a:pt x="4915" y="2502"/>
                      <a:pt x="4595" y="2517"/>
                      <a:pt x="4274" y="2562"/>
                    </a:cubicBezTo>
                    <a:cubicBezTo>
                      <a:pt x="2755" y="2738"/>
                      <a:pt x="1307" y="3357"/>
                      <a:pt x="141" y="4311"/>
                    </a:cubicBezTo>
                    <a:cubicBezTo>
                      <a:pt x="35" y="4398"/>
                      <a:pt x="0" y="4540"/>
                      <a:pt x="88" y="4664"/>
                    </a:cubicBezTo>
                    <a:cubicBezTo>
                      <a:pt x="142" y="4728"/>
                      <a:pt x="222" y="4767"/>
                      <a:pt x="300" y="4767"/>
                    </a:cubicBezTo>
                    <a:cubicBezTo>
                      <a:pt x="350" y="4767"/>
                      <a:pt x="399" y="4751"/>
                      <a:pt x="441" y="4716"/>
                    </a:cubicBezTo>
                    <a:cubicBezTo>
                      <a:pt x="1589" y="3887"/>
                      <a:pt x="2949" y="3392"/>
                      <a:pt x="4344" y="3303"/>
                    </a:cubicBezTo>
                    <a:cubicBezTo>
                      <a:pt x="4519" y="3285"/>
                      <a:pt x="4692" y="3278"/>
                      <a:pt x="4866" y="3278"/>
                    </a:cubicBezTo>
                    <a:cubicBezTo>
                      <a:pt x="5378" y="3278"/>
                      <a:pt x="5892" y="3344"/>
                      <a:pt x="6445" y="3409"/>
                    </a:cubicBezTo>
                    <a:cubicBezTo>
                      <a:pt x="6871" y="3451"/>
                      <a:pt x="7315" y="3499"/>
                      <a:pt x="7774" y="3499"/>
                    </a:cubicBezTo>
                    <a:cubicBezTo>
                      <a:pt x="8096" y="3499"/>
                      <a:pt x="8425" y="3475"/>
                      <a:pt x="8759" y="3409"/>
                    </a:cubicBezTo>
                    <a:cubicBezTo>
                      <a:pt x="9165" y="3322"/>
                      <a:pt x="9553" y="3180"/>
                      <a:pt x="9907" y="2985"/>
                    </a:cubicBezTo>
                    <a:cubicBezTo>
                      <a:pt x="10260" y="2809"/>
                      <a:pt x="10578" y="2615"/>
                      <a:pt x="10879" y="2439"/>
                    </a:cubicBezTo>
                    <a:cubicBezTo>
                      <a:pt x="11479" y="2085"/>
                      <a:pt x="12080" y="1838"/>
                      <a:pt x="12751" y="1697"/>
                    </a:cubicBezTo>
                    <a:cubicBezTo>
                      <a:pt x="13826" y="1439"/>
                      <a:pt x="14960" y="1390"/>
                      <a:pt x="16124" y="1390"/>
                    </a:cubicBezTo>
                    <a:cubicBezTo>
                      <a:pt x="16393" y="1390"/>
                      <a:pt x="16664" y="1393"/>
                      <a:pt x="16935" y="1396"/>
                    </a:cubicBezTo>
                    <a:lnTo>
                      <a:pt x="16971" y="1396"/>
                    </a:lnTo>
                    <a:cubicBezTo>
                      <a:pt x="17359" y="1379"/>
                      <a:pt x="17660" y="1061"/>
                      <a:pt x="17642" y="673"/>
                    </a:cubicBezTo>
                    <a:cubicBezTo>
                      <a:pt x="17625" y="295"/>
                      <a:pt x="17325" y="1"/>
                      <a:pt x="1695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7"/>
              <p:cNvSpPr/>
              <p:nvPr/>
            </p:nvSpPr>
            <p:spPr>
              <a:xfrm flipH="1">
                <a:off x="2985758" y="2696394"/>
                <a:ext cx="344891" cy="318618"/>
              </a:xfrm>
              <a:custGeom>
                <a:avLst/>
                <a:gdLst/>
                <a:ahLst/>
                <a:cxnLst/>
                <a:rect l="l" t="t" r="r" b="b"/>
                <a:pathLst>
                  <a:path w="4786" h="6029" extrusionOk="0">
                    <a:moveTo>
                      <a:pt x="123" y="1"/>
                    </a:moveTo>
                    <a:cubicBezTo>
                      <a:pt x="97" y="1"/>
                      <a:pt x="70" y="10"/>
                      <a:pt x="52" y="27"/>
                    </a:cubicBezTo>
                    <a:cubicBezTo>
                      <a:pt x="0" y="63"/>
                      <a:pt x="0" y="133"/>
                      <a:pt x="36" y="169"/>
                    </a:cubicBezTo>
                    <a:lnTo>
                      <a:pt x="1272" y="1494"/>
                    </a:lnTo>
                    <a:lnTo>
                      <a:pt x="1907" y="2147"/>
                    </a:lnTo>
                    <a:cubicBezTo>
                      <a:pt x="2101" y="2377"/>
                      <a:pt x="2313" y="2589"/>
                      <a:pt x="2490" y="2818"/>
                    </a:cubicBezTo>
                    <a:cubicBezTo>
                      <a:pt x="2666" y="3048"/>
                      <a:pt x="2772" y="3260"/>
                      <a:pt x="2861" y="3542"/>
                    </a:cubicBezTo>
                    <a:cubicBezTo>
                      <a:pt x="2932" y="3825"/>
                      <a:pt x="3002" y="4143"/>
                      <a:pt x="3125" y="4442"/>
                    </a:cubicBezTo>
                    <a:cubicBezTo>
                      <a:pt x="3373" y="5026"/>
                      <a:pt x="3779" y="5556"/>
                      <a:pt x="4291" y="5961"/>
                    </a:cubicBezTo>
                    <a:lnTo>
                      <a:pt x="4309" y="5980"/>
                    </a:lnTo>
                    <a:cubicBezTo>
                      <a:pt x="4356" y="6013"/>
                      <a:pt x="4409" y="6028"/>
                      <a:pt x="4463" y="6028"/>
                    </a:cubicBezTo>
                    <a:cubicBezTo>
                      <a:pt x="4553" y="6028"/>
                      <a:pt x="4642" y="5986"/>
                      <a:pt x="4698" y="5909"/>
                    </a:cubicBezTo>
                    <a:cubicBezTo>
                      <a:pt x="4785" y="5785"/>
                      <a:pt x="4768" y="5591"/>
                      <a:pt x="4627" y="5502"/>
                    </a:cubicBezTo>
                    <a:cubicBezTo>
                      <a:pt x="4185" y="5184"/>
                      <a:pt x="3815" y="4743"/>
                      <a:pt x="3568" y="4231"/>
                    </a:cubicBezTo>
                    <a:cubicBezTo>
                      <a:pt x="3443" y="3983"/>
                      <a:pt x="3373" y="3719"/>
                      <a:pt x="3267" y="3418"/>
                    </a:cubicBezTo>
                    <a:cubicBezTo>
                      <a:pt x="3179" y="3119"/>
                      <a:pt x="3002" y="2801"/>
                      <a:pt x="2790" y="2570"/>
                    </a:cubicBezTo>
                    <a:cubicBezTo>
                      <a:pt x="2579" y="2323"/>
                      <a:pt x="2367" y="2111"/>
                      <a:pt x="2136" y="1918"/>
                    </a:cubicBezTo>
                    <a:lnTo>
                      <a:pt x="1501" y="1282"/>
                    </a:lnTo>
                    <a:lnTo>
                      <a:pt x="194" y="27"/>
                    </a:lnTo>
                    <a:cubicBezTo>
                      <a:pt x="176" y="10"/>
                      <a:pt x="150" y="1"/>
                      <a:pt x="12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7"/>
              <p:cNvSpPr/>
              <p:nvPr/>
            </p:nvSpPr>
            <p:spPr>
              <a:xfrm flipH="1">
                <a:off x="2475410" y="1711542"/>
                <a:ext cx="1139092" cy="1192081"/>
              </a:xfrm>
              <a:custGeom>
                <a:avLst/>
                <a:gdLst/>
                <a:ahLst/>
                <a:cxnLst/>
                <a:rect l="l" t="t" r="r" b="b"/>
                <a:pathLst>
                  <a:path w="15807" h="22557" extrusionOk="0">
                    <a:moveTo>
                      <a:pt x="165" y="0"/>
                    </a:moveTo>
                    <a:cubicBezTo>
                      <a:pt x="133" y="0"/>
                      <a:pt x="101" y="10"/>
                      <a:pt x="71" y="33"/>
                    </a:cubicBezTo>
                    <a:cubicBezTo>
                      <a:pt x="19" y="85"/>
                      <a:pt x="0" y="191"/>
                      <a:pt x="54" y="245"/>
                    </a:cubicBezTo>
                    <a:cubicBezTo>
                      <a:pt x="742" y="1145"/>
                      <a:pt x="1307" y="2134"/>
                      <a:pt x="1714" y="3193"/>
                    </a:cubicBezTo>
                    <a:cubicBezTo>
                      <a:pt x="1908" y="3723"/>
                      <a:pt x="2084" y="4253"/>
                      <a:pt x="2190" y="4818"/>
                    </a:cubicBezTo>
                    <a:cubicBezTo>
                      <a:pt x="2314" y="5366"/>
                      <a:pt x="2385" y="5913"/>
                      <a:pt x="2437" y="6496"/>
                    </a:cubicBezTo>
                    <a:cubicBezTo>
                      <a:pt x="2508" y="7061"/>
                      <a:pt x="2597" y="7662"/>
                      <a:pt x="2861" y="8227"/>
                    </a:cubicBezTo>
                    <a:cubicBezTo>
                      <a:pt x="2986" y="8510"/>
                      <a:pt x="3162" y="8792"/>
                      <a:pt x="3374" y="9021"/>
                    </a:cubicBezTo>
                    <a:cubicBezTo>
                      <a:pt x="3586" y="9251"/>
                      <a:pt x="3833" y="9445"/>
                      <a:pt x="4080" y="9604"/>
                    </a:cubicBezTo>
                    <a:cubicBezTo>
                      <a:pt x="4575" y="9939"/>
                      <a:pt x="5105" y="10187"/>
                      <a:pt x="5564" y="10487"/>
                    </a:cubicBezTo>
                    <a:cubicBezTo>
                      <a:pt x="6040" y="10770"/>
                      <a:pt x="6429" y="11140"/>
                      <a:pt x="6746" y="11564"/>
                    </a:cubicBezTo>
                    <a:cubicBezTo>
                      <a:pt x="7401" y="12447"/>
                      <a:pt x="7789" y="13525"/>
                      <a:pt x="8265" y="14566"/>
                    </a:cubicBezTo>
                    <a:cubicBezTo>
                      <a:pt x="8512" y="15096"/>
                      <a:pt x="8778" y="15644"/>
                      <a:pt x="9113" y="16139"/>
                    </a:cubicBezTo>
                    <a:cubicBezTo>
                      <a:pt x="9202" y="16262"/>
                      <a:pt x="9273" y="16386"/>
                      <a:pt x="9379" y="16509"/>
                    </a:cubicBezTo>
                    <a:cubicBezTo>
                      <a:pt x="9466" y="16633"/>
                      <a:pt x="9572" y="16756"/>
                      <a:pt x="9678" y="16862"/>
                    </a:cubicBezTo>
                    <a:cubicBezTo>
                      <a:pt x="9873" y="17092"/>
                      <a:pt x="10102" y="17304"/>
                      <a:pt x="10332" y="17481"/>
                    </a:cubicBezTo>
                    <a:cubicBezTo>
                      <a:pt x="10773" y="17869"/>
                      <a:pt x="11250" y="18204"/>
                      <a:pt x="11691" y="18557"/>
                    </a:cubicBezTo>
                    <a:cubicBezTo>
                      <a:pt x="12134" y="18894"/>
                      <a:pt x="12557" y="19264"/>
                      <a:pt x="12946" y="19671"/>
                    </a:cubicBezTo>
                    <a:cubicBezTo>
                      <a:pt x="13723" y="20465"/>
                      <a:pt x="14394" y="21366"/>
                      <a:pt x="14924" y="22337"/>
                    </a:cubicBezTo>
                    <a:cubicBezTo>
                      <a:pt x="15006" y="22478"/>
                      <a:pt x="15152" y="22557"/>
                      <a:pt x="15302" y="22557"/>
                    </a:cubicBezTo>
                    <a:cubicBezTo>
                      <a:pt x="15377" y="22557"/>
                      <a:pt x="15454" y="22537"/>
                      <a:pt x="15524" y="22496"/>
                    </a:cubicBezTo>
                    <a:cubicBezTo>
                      <a:pt x="15736" y="22372"/>
                      <a:pt x="15807" y="22108"/>
                      <a:pt x="15682" y="21896"/>
                    </a:cubicBezTo>
                    <a:cubicBezTo>
                      <a:pt x="15100" y="20872"/>
                      <a:pt x="14359" y="19918"/>
                      <a:pt x="13511" y="19087"/>
                    </a:cubicBezTo>
                    <a:cubicBezTo>
                      <a:pt x="13087" y="18682"/>
                      <a:pt x="12645" y="18293"/>
                      <a:pt x="12169" y="17940"/>
                    </a:cubicBezTo>
                    <a:cubicBezTo>
                      <a:pt x="11691" y="17587"/>
                      <a:pt x="11232" y="17269"/>
                      <a:pt x="10791" y="16916"/>
                    </a:cubicBezTo>
                    <a:cubicBezTo>
                      <a:pt x="10579" y="16739"/>
                      <a:pt x="10384" y="16563"/>
                      <a:pt x="10191" y="16368"/>
                    </a:cubicBezTo>
                    <a:cubicBezTo>
                      <a:pt x="10102" y="16280"/>
                      <a:pt x="10014" y="16174"/>
                      <a:pt x="9925" y="16068"/>
                    </a:cubicBezTo>
                    <a:cubicBezTo>
                      <a:pt x="9838" y="15962"/>
                      <a:pt x="9767" y="15856"/>
                      <a:pt x="9696" y="15750"/>
                    </a:cubicBezTo>
                    <a:cubicBezTo>
                      <a:pt x="9379" y="15291"/>
                      <a:pt x="9113" y="14797"/>
                      <a:pt x="8884" y="14302"/>
                    </a:cubicBezTo>
                    <a:cubicBezTo>
                      <a:pt x="8390" y="13278"/>
                      <a:pt x="7966" y="12164"/>
                      <a:pt x="7224" y="11211"/>
                    </a:cubicBezTo>
                    <a:cubicBezTo>
                      <a:pt x="6852" y="10735"/>
                      <a:pt x="6376" y="10311"/>
                      <a:pt x="5863" y="10010"/>
                    </a:cubicBezTo>
                    <a:cubicBezTo>
                      <a:pt x="5352" y="9710"/>
                      <a:pt x="4822" y="9463"/>
                      <a:pt x="4363" y="9181"/>
                    </a:cubicBezTo>
                    <a:cubicBezTo>
                      <a:pt x="3904" y="8880"/>
                      <a:pt x="3515" y="8510"/>
                      <a:pt x="3303" y="8032"/>
                    </a:cubicBezTo>
                    <a:cubicBezTo>
                      <a:pt x="3073" y="7556"/>
                      <a:pt x="2967" y="6991"/>
                      <a:pt x="2880" y="6443"/>
                    </a:cubicBezTo>
                    <a:cubicBezTo>
                      <a:pt x="2809" y="5877"/>
                      <a:pt x="2738" y="5295"/>
                      <a:pt x="2597" y="4712"/>
                    </a:cubicBezTo>
                    <a:cubicBezTo>
                      <a:pt x="2456" y="4147"/>
                      <a:pt x="2279" y="3600"/>
                      <a:pt x="2067" y="3052"/>
                    </a:cubicBezTo>
                    <a:cubicBezTo>
                      <a:pt x="1625" y="1975"/>
                      <a:pt x="1025" y="951"/>
                      <a:pt x="283" y="50"/>
                    </a:cubicBezTo>
                    <a:cubicBezTo>
                      <a:pt x="252" y="19"/>
                      <a:pt x="210" y="0"/>
                      <a:pt x="16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7"/>
              <p:cNvSpPr/>
              <p:nvPr/>
            </p:nvSpPr>
            <p:spPr>
              <a:xfrm flipH="1">
                <a:off x="2634529" y="2133048"/>
                <a:ext cx="162933" cy="543484"/>
              </a:xfrm>
              <a:custGeom>
                <a:avLst/>
                <a:gdLst/>
                <a:ahLst/>
                <a:cxnLst/>
                <a:rect l="l" t="t" r="r" b="b"/>
                <a:pathLst>
                  <a:path w="2261" h="10284" extrusionOk="0">
                    <a:moveTo>
                      <a:pt x="2097" y="1"/>
                    </a:moveTo>
                    <a:cubicBezTo>
                      <a:pt x="2034" y="1"/>
                      <a:pt x="1976" y="66"/>
                      <a:pt x="1961" y="145"/>
                    </a:cubicBezTo>
                    <a:lnTo>
                      <a:pt x="1784" y="2634"/>
                    </a:lnTo>
                    <a:lnTo>
                      <a:pt x="1695" y="3889"/>
                    </a:lnTo>
                    <a:cubicBezTo>
                      <a:pt x="1660" y="4313"/>
                      <a:pt x="1643" y="4718"/>
                      <a:pt x="1590" y="5107"/>
                    </a:cubicBezTo>
                    <a:cubicBezTo>
                      <a:pt x="1519" y="5514"/>
                      <a:pt x="1396" y="5832"/>
                      <a:pt x="1184" y="6166"/>
                    </a:cubicBezTo>
                    <a:cubicBezTo>
                      <a:pt x="972" y="6503"/>
                      <a:pt x="707" y="6873"/>
                      <a:pt x="530" y="7297"/>
                    </a:cubicBezTo>
                    <a:cubicBezTo>
                      <a:pt x="160" y="8109"/>
                      <a:pt x="0" y="9010"/>
                      <a:pt x="71" y="9910"/>
                    </a:cubicBezTo>
                    <a:lnTo>
                      <a:pt x="71" y="9929"/>
                    </a:lnTo>
                    <a:cubicBezTo>
                      <a:pt x="88" y="10145"/>
                      <a:pt x="262" y="10283"/>
                      <a:pt x="476" y="10283"/>
                    </a:cubicBezTo>
                    <a:cubicBezTo>
                      <a:pt x="488" y="10283"/>
                      <a:pt x="500" y="10283"/>
                      <a:pt x="513" y="10282"/>
                    </a:cubicBezTo>
                    <a:cubicBezTo>
                      <a:pt x="725" y="10247"/>
                      <a:pt x="883" y="10052"/>
                      <a:pt x="848" y="9840"/>
                    </a:cubicBezTo>
                    <a:cubicBezTo>
                      <a:pt x="760" y="9081"/>
                      <a:pt x="848" y="8286"/>
                      <a:pt x="1149" y="7544"/>
                    </a:cubicBezTo>
                    <a:cubicBezTo>
                      <a:pt x="1272" y="7191"/>
                      <a:pt x="1484" y="6856"/>
                      <a:pt x="1695" y="6484"/>
                    </a:cubicBezTo>
                    <a:cubicBezTo>
                      <a:pt x="1801" y="6291"/>
                      <a:pt x="1907" y="6079"/>
                      <a:pt x="1978" y="5849"/>
                    </a:cubicBezTo>
                    <a:cubicBezTo>
                      <a:pt x="2049" y="5637"/>
                      <a:pt x="2084" y="5408"/>
                      <a:pt x="2119" y="5196"/>
                    </a:cubicBezTo>
                    <a:cubicBezTo>
                      <a:pt x="2173" y="4754"/>
                      <a:pt x="2173" y="4330"/>
                      <a:pt x="2173" y="3906"/>
                    </a:cubicBezTo>
                    <a:lnTo>
                      <a:pt x="2208" y="2653"/>
                    </a:lnTo>
                    <a:lnTo>
                      <a:pt x="2261" y="145"/>
                    </a:lnTo>
                    <a:cubicBezTo>
                      <a:pt x="2261" y="74"/>
                      <a:pt x="2208" y="4"/>
                      <a:pt x="2119" y="4"/>
                    </a:cubicBezTo>
                    <a:cubicBezTo>
                      <a:pt x="2112" y="2"/>
                      <a:pt x="2104" y="1"/>
                      <a:pt x="209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7"/>
              <p:cNvSpPr/>
              <p:nvPr/>
            </p:nvSpPr>
            <p:spPr>
              <a:xfrm rot="8803875" flipH="1">
                <a:off x="910603" y="2689014"/>
                <a:ext cx="1636408" cy="677159"/>
              </a:xfrm>
              <a:custGeom>
                <a:avLst/>
                <a:gdLst/>
                <a:ahLst/>
                <a:cxnLst/>
                <a:rect l="l" t="t" r="r" b="b"/>
                <a:pathLst>
                  <a:path w="13828" h="8753" extrusionOk="0">
                    <a:moveTo>
                      <a:pt x="13652" y="0"/>
                    </a:moveTo>
                    <a:cubicBezTo>
                      <a:pt x="13612" y="0"/>
                      <a:pt x="13572" y="14"/>
                      <a:pt x="13545" y="41"/>
                    </a:cubicBezTo>
                    <a:cubicBezTo>
                      <a:pt x="12662" y="959"/>
                      <a:pt x="11762" y="1877"/>
                      <a:pt x="10720" y="2495"/>
                    </a:cubicBezTo>
                    <a:cubicBezTo>
                      <a:pt x="10190" y="2812"/>
                      <a:pt x="9625" y="3024"/>
                      <a:pt x="9043" y="3149"/>
                    </a:cubicBezTo>
                    <a:cubicBezTo>
                      <a:pt x="8442" y="3272"/>
                      <a:pt x="7771" y="3342"/>
                      <a:pt x="7117" y="3589"/>
                    </a:cubicBezTo>
                    <a:cubicBezTo>
                      <a:pt x="6464" y="3837"/>
                      <a:pt x="5899" y="4173"/>
                      <a:pt x="5351" y="4508"/>
                    </a:cubicBezTo>
                    <a:lnTo>
                      <a:pt x="3709" y="5497"/>
                    </a:lnTo>
                    <a:lnTo>
                      <a:pt x="441" y="7458"/>
                    </a:lnTo>
                    <a:cubicBezTo>
                      <a:pt x="425" y="7475"/>
                      <a:pt x="406" y="7475"/>
                      <a:pt x="389" y="7493"/>
                    </a:cubicBezTo>
                    <a:cubicBezTo>
                      <a:pt x="88" y="7705"/>
                      <a:pt x="1" y="8146"/>
                      <a:pt x="230" y="8464"/>
                    </a:cubicBezTo>
                    <a:cubicBezTo>
                      <a:pt x="360" y="8648"/>
                      <a:pt x="577" y="8753"/>
                      <a:pt x="798" y="8753"/>
                    </a:cubicBezTo>
                    <a:cubicBezTo>
                      <a:pt x="938" y="8753"/>
                      <a:pt x="1079" y="8712"/>
                      <a:pt x="1202" y="8623"/>
                    </a:cubicBezTo>
                    <a:lnTo>
                      <a:pt x="4327" y="6433"/>
                    </a:lnTo>
                    <a:lnTo>
                      <a:pt x="5881" y="5339"/>
                    </a:lnTo>
                    <a:cubicBezTo>
                      <a:pt x="6411" y="4967"/>
                      <a:pt x="6905" y="4614"/>
                      <a:pt x="7435" y="4385"/>
                    </a:cubicBezTo>
                    <a:cubicBezTo>
                      <a:pt x="7965" y="4138"/>
                      <a:pt x="8565" y="4013"/>
                      <a:pt x="9201" y="3837"/>
                    </a:cubicBezTo>
                    <a:cubicBezTo>
                      <a:pt x="9855" y="3660"/>
                      <a:pt x="10491" y="3361"/>
                      <a:pt x="11021" y="2989"/>
                    </a:cubicBezTo>
                    <a:cubicBezTo>
                      <a:pt x="12116" y="2230"/>
                      <a:pt x="12963" y="1223"/>
                      <a:pt x="13776" y="252"/>
                    </a:cubicBezTo>
                    <a:cubicBezTo>
                      <a:pt x="13828" y="199"/>
                      <a:pt x="13828" y="93"/>
                      <a:pt x="13757" y="41"/>
                    </a:cubicBezTo>
                    <a:cubicBezTo>
                      <a:pt x="13731" y="14"/>
                      <a:pt x="13692" y="0"/>
                      <a:pt x="1365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7"/>
              <p:cNvSpPr/>
              <p:nvPr/>
            </p:nvSpPr>
            <p:spPr>
              <a:xfrm flipH="1">
                <a:off x="1563054" y="3048957"/>
                <a:ext cx="768691" cy="588880"/>
              </a:xfrm>
              <a:custGeom>
                <a:avLst/>
                <a:gdLst/>
                <a:ahLst/>
                <a:cxnLst/>
                <a:rect l="l" t="t" r="r" b="b"/>
                <a:pathLst>
                  <a:path w="10667" h="11143" extrusionOk="0">
                    <a:moveTo>
                      <a:pt x="10196" y="1"/>
                    </a:moveTo>
                    <a:cubicBezTo>
                      <a:pt x="10177" y="1"/>
                      <a:pt x="10157" y="2"/>
                      <a:pt x="10137" y="5"/>
                    </a:cubicBezTo>
                    <a:cubicBezTo>
                      <a:pt x="7453" y="377"/>
                      <a:pt x="5086" y="2195"/>
                      <a:pt x="4062" y="4651"/>
                    </a:cubicBezTo>
                    <a:cubicBezTo>
                      <a:pt x="3815" y="5251"/>
                      <a:pt x="3621" y="5833"/>
                      <a:pt x="3233" y="6240"/>
                    </a:cubicBezTo>
                    <a:cubicBezTo>
                      <a:pt x="2844" y="6664"/>
                      <a:pt x="2296" y="6999"/>
                      <a:pt x="1820" y="7476"/>
                    </a:cubicBezTo>
                    <a:cubicBezTo>
                      <a:pt x="1342" y="7952"/>
                      <a:pt x="989" y="8518"/>
                      <a:pt x="706" y="9118"/>
                    </a:cubicBezTo>
                    <a:cubicBezTo>
                      <a:pt x="442" y="9702"/>
                      <a:pt x="230" y="10302"/>
                      <a:pt x="35" y="10902"/>
                    </a:cubicBezTo>
                    <a:cubicBezTo>
                      <a:pt x="0" y="11008"/>
                      <a:pt x="54" y="11096"/>
                      <a:pt x="141" y="11131"/>
                    </a:cubicBezTo>
                    <a:cubicBezTo>
                      <a:pt x="160" y="11139"/>
                      <a:pt x="180" y="11142"/>
                      <a:pt x="200" y="11142"/>
                    </a:cubicBezTo>
                    <a:cubicBezTo>
                      <a:pt x="273" y="11142"/>
                      <a:pt x="344" y="11095"/>
                      <a:pt x="372" y="11025"/>
                    </a:cubicBezTo>
                    <a:cubicBezTo>
                      <a:pt x="795" y="9843"/>
                      <a:pt x="1272" y="8642"/>
                      <a:pt x="2155" y="7830"/>
                    </a:cubicBezTo>
                    <a:cubicBezTo>
                      <a:pt x="2597" y="7423"/>
                      <a:pt x="3144" y="7105"/>
                      <a:pt x="3638" y="6629"/>
                    </a:cubicBezTo>
                    <a:cubicBezTo>
                      <a:pt x="3885" y="6381"/>
                      <a:pt x="4080" y="6081"/>
                      <a:pt x="4222" y="5781"/>
                    </a:cubicBezTo>
                    <a:cubicBezTo>
                      <a:pt x="4380" y="5480"/>
                      <a:pt x="4504" y="5181"/>
                      <a:pt x="4627" y="4898"/>
                    </a:cubicBezTo>
                    <a:cubicBezTo>
                      <a:pt x="5634" y="2690"/>
                      <a:pt x="7877" y="1119"/>
                      <a:pt x="10243" y="888"/>
                    </a:cubicBezTo>
                    <a:lnTo>
                      <a:pt x="10261" y="888"/>
                    </a:lnTo>
                    <a:cubicBezTo>
                      <a:pt x="10490" y="853"/>
                      <a:pt x="10667" y="624"/>
                      <a:pt x="10631" y="377"/>
                    </a:cubicBezTo>
                    <a:cubicBezTo>
                      <a:pt x="10599" y="167"/>
                      <a:pt x="10405" y="1"/>
                      <a:pt x="1019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8" name="Google Shape;348;p7"/>
            <p:cNvGrpSpPr/>
            <p:nvPr/>
          </p:nvGrpSpPr>
          <p:grpSpPr>
            <a:xfrm rot="-5869202">
              <a:off x="5873522" y="1184841"/>
              <a:ext cx="882007" cy="802900"/>
              <a:chOff x="5429222" y="1072895"/>
              <a:chExt cx="1442398" cy="1313030"/>
            </a:xfrm>
          </p:grpSpPr>
          <p:sp>
            <p:nvSpPr>
              <p:cNvPr id="349" name="Google Shape;349;p7"/>
              <p:cNvSpPr/>
              <p:nvPr/>
            </p:nvSpPr>
            <p:spPr>
              <a:xfrm rot="-7570806">
                <a:off x="5806649" y="1087334"/>
                <a:ext cx="687545" cy="1284152"/>
              </a:xfrm>
              <a:custGeom>
                <a:avLst/>
                <a:gdLst/>
                <a:ahLst/>
                <a:cxnLst/>
                <a:rect l="l" t="t" r="r" b="b"/>
                <a:pathLst>
                  <a:path w="11409" h="21309" extrusionOk="0">
                    <a:moveTo>
                      <a:pt x="4642" y="0"/>
                    </a:moveTo>
                    <a:cubicBezTo>
                      <a:pt x="4590" y="0"/>
                      <a:pt x="4538" y="4"/>
                      <a:pt x="4486" y="11"/>
                    </a:cubicBezTo>
                    <a:cubicBezTo>
                      <a:pt x="3744" y="135"/>
                      <a:pt x="3320" y="912"/>
                      <a:pt x="3144" y="1635"/>
                    </a:cubicBezTo>
                    <a:cubicBezTo>
                      <a:pt x="3002" y="2289"/>
                      <a:pt x="2967" y="2961"/>
                      <a:pt x="3073" y="3613"/>
                    </a:cubicBezTo>
                    <a:cubicBezTo>
                      <a:pt x="3161" y="4126"/>
                      <a:pt x="3320" y="4638"/>
                      <a:pt x="3462" y="5132"/>
                    </a:cubicBezTo>
                    <a:cubicBezTo>
                      <a:pt x="3690" y="5857"/>
                      <a:pt x="4008" y="6457"/>
                      <a:pt x="4220" y="7181"/>
                    </a:cubicBezTo>
                    <a:cubicBezTo>
                      <a:pt x="3761" y="6528"/>
                      <a:pt x="3179" y="5980"/>
                      <a:pt x="2525" y="5521"/>
                    </a:cubicBezTo>
                    <a:cubicBezTo>
                      <a:pt x="2138" y="5251"/>
                      <a:pt x="1649" y="5020"/>
                      <a:pt x="1199" y="5020"/>
                    </a:cubicBezTo>
                    <a:cubicBezTo>
                      <a:pt x="972" y="5020"/>
                      <a:pt x="755" y="5079"/>
                      <a:pt x="565" y="5221"/>
                    </a:cubicBezTo>
                    <a:cubicBezTo>
                      <a:pt x="0" y="5645"/>
                      <a:pt x="53" y="6493"/>
                      <a:pt x="229" y="7181"/>
                    </a:cubicBezTo>
                    <a:cubicBezTo>
                      <a:pt x="848" y="9707"/>
                      <a:pt x="2225" y="12019"/>
                      <a:pt x="4133" y="13785"/>
                    </a:cubicBezTo>
                    <a:cubicBezTo>
                      <a:pt x="3956" y="13697"/>
                      <a:pt x="3748" y="13644"/>
                      <a:pt x="3545" y="13644"/>
                    </a:cubicBezTo>
                    <a:cubicBezTo>
                      <a:pt x="3342" y="13644"/>
                      <a:pt x="3143" y="13697"/>
                      <a:pt x="2984" y="13821"/>
                    </a:cubicBezTo>
                    <a:cubicBezTo>
                      <a:pt x="2685" y="14051"/>
                      <a:pt x="2596" y="14492"/>
                      <a:pt x="2685" y="14880"/>
                    </a:cubicBezTo>
                    <a:cubicBezTo>
                      <a:pt x="2791" y="15252"/>
                      <a:pt x="3019" y="15587"/>
                      <a:pt x="3250" y="15888"/>
                    </a:cubicBezTo>
                    <a:cubicBezTo>
                      <a:pt x="4733" y="17901"/>
                      <a:pt x="6464" y="19719"/>
                      <a:pt x="8406" y="21309"/>
                    </a:cubicBezTo>
                    <a:cubicBezTo>
                      <a:pt x="10119" y="18872"/>
                      <a:pt x="11197" y="16011"/>
                      <a:pt x="11355" y="13027"/>
                    </a:cubicBezTo>
                    <a:cubicBezTo>
                      <a:pt x="11409" y="12267"/>
                      <a:pt x="11373" y="11437"/>
                      <a:pt x="10896" y="10837"/>
                    </a:cubicBezTo>
                    <a:cubicBezTo>
                      <a:pt x="10773" y="10696"/>
                      <a:pt x="10613" y="10554"/>
                      <a:pt x="10420" y="10519"/>
                    </a:cubicBezTo>
                    <a:cubicBezTo>
                      <a:pt x="10377" y="10509"/>
                      <a:pt x="10334" y="10504"/>
                      <a:pt x="10291" y="10504"/>
                    </a:cubicBezTo>
                    <a:cubicBezTo>
                      <a:pt x="10035" y="10504"/>
                      <a:pt x="9789" y="10675"/>
                      <a:pt x="9607" y="10872"/>
                    </a:cubicBezTo>
                    <a:cubicBezTo>
                      <a:pt x="9395" y="11119"/>
                      <a:pt x="9219" y="11348"/>
                      <a:pt x="8972" y="11543"/>
                    </a:cubicBezTo>
                    <a:cubicBezTo>
                      <a:pt x="9589" y="9370"/>
                      <a:pt x="10225" y="7164"/>
                      <a:pt x="10137" y="4920"/>
                    </a:cubicBezTo>
                    <a:cubicBezTo>
                      <a:pt x="10119" y="4284"/>
                      <a:pt x="9925" y="3526"/>
                      <a:pt x="9325" y="3349"/>
                    </a:cubicBezTo>
                    <a:cubicBezTo>
                      <a:pt x="9242" y="3323"/>
                      <a:pt x="9158" y="3311"/>
                      <a:pt x="9074" y="3311"/>
                    </a:cubicBezTo>
                    <a:cubicBezTo>
                      <a:pt x="8762" y="3311"/>
                      <a:pt x="8449" y="3476"/>
                      <a:pt x="8211" y="3684"/>
                    </a:cubicBezTo>
                    <a:cubicBezTo>
                      <a:pt x="7540" y="4267"/>
                      <a:pt x="7170" y="5115"/>
                      <a:pt x="7064" y="5998"/>
                    </a:cubicBezTo>
                    <a:cubicBezTo>
                      <a:pt x="7081" y="4691"/>
                      <a:pt x="6852" y="3384"/>
                      <a:pt x="6499" y="2113"/>
                    </a:cubicBezTo>
                    <a:cubicBezTo>
                      <a:pt x="6375" y="1600"/>
                      <a:pt x="6198" y="1089"/>
                      <a:pt x="5880" y="665"/>
                    </a:cubicBezTo>
                    <a:cubicBezTo>
                      <a:pt x="5578" y="283"/>
                      <a:pt x="5118" y="0"/>
                      <a:pt x="464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7"/>
              <p:cNvSpPr/>
              <p:nvPr/>
            </p:nvSpPr>
            <p:spPr>
              <a:xfrm rot="-7570806">
                <a:off x="6005102" y="1053087"/>
                <a:ext cx="246959" cy="1281802"/>
              </a:xfrm>
              <a:custGeom>
                <a:avLst/>
                <a:gdLst/>
                <a:ahLst/>
                <a:cxnLst/>
                <a:rect l="l" t="t" r="r" b="b"/>
                <a:pathLst>
                  <a:path w="4098" h="21270" extrusionOk="0">
                    <a:moveTo>
                      <a:pt x="51" y="0"/>
                    </a:moveTo>
                    <a:cubicBezTo>
                      <a:pt x="46" y="0"/>
                      <a:pt x="41" y="2"/>
                      <a:pt x="36" y="7"/>
                    </a:cubicBezTo>
                    <a:cubicBezTo>
                      <a:pt x="18" y="7"/>
                      <a:pt x="1" y="26"/>
                      <a:pt x="18" y="43"/>
                    </a:cubicBezTo>
                    <a:cubicBezTo>
                      <a:pt x="53" y="219"/>
                      <a:pt x="3726" y="18126"/>
                      <a:pt x="4027" y="21235"/>
                    </a:cubicBezTo>
                    <a:cubicBezTo>
                      <a:pt x="4027" y="21253"/>
                      <a:pt x="4044" y="21270"/>
                      <a:pt x="4062" y="21270"/>
                    </a:cubicBezTo>
                    <a:cubicBezTo>
                      <a:pt x="4079" y="21253"/>
                      <a:pt x="4098" y="21235"/>
                      <a:pt x="4098" y="21218"/>
                    </a:cubicBezTo>
                    <a:cubicBezTo>
                      <a:pt x="3797" y="18110"/>
                      <a:pt x="124" y="202"/>
                      <a:pt x="88" y="26"/>
                    </a:cubicBezTo>
                    <a:cubicBezTo>
                      <a:pt x="76" y="13"/>
                      <a:pt x="63" y="0"/>
                      <a:pt x="5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7"/>
              <p:cNvSpPr/>
              <p:nvPr/>
            </p:nvSpPr>
            <p:spPr>
              <a:xfrm rot="-7570806">
                <a:off x="5747968" y="1915066"/>
                <a:ext cx="218214" cy="190975"/>
              </a:xfrm>
              <a:custGeom>
                <a:avLst/>
                <a:gdLst/>
                <a:ahLst/>
                <a:cxnLst/>
                <a:rect l="l" t="t" r="r" b="b"/>
                <a:pathLst>
                  <a:path w="3621" h="3169" extrusionOk="0">
                    <a:moveTo>
                      <a:pt x="3569" y="1"/>
                    </a:moveTo>
                    <a:cubicBezTo>
                      <a:pt x="3557" y="1"/>
                      <a:pt x="3544" y="13"/>
                      <a:pt x="3532" y="25"/>
                    </a:cubicBezTo>
                    <a:lnTo>
                      <a:pt x="2490" y="3063"/>
                    </a:lnTo>
                    <a:lnTo>
                      <a:pt x="53" y="661"/>
                    </a:lnTo>
                    <a:cubicBezTo>
                      <a:pt x="44" y="653"/>
                      <a:pt x="35" y="648"/>
                      <a:pt x="27" y="648"/>
                    </a:cubicBezTo>
                    <a:cubicBezTo>
                      <a:pt x="18" y="648"/>
                      <a:pt x="9" y="653"/>
                      <a:pt x="0" y="661"/>
                    </a:cubicBezTo>
                    <a:lnTo>
                      <a:pt x="0" y="715"/>
                    </a:lnTo>
                    <a:lnTo>
                      <a:pt x="2490" y="3152"/>
                    </a:lnTo>
                    <a:cubicBezTo>
                      <a:pt x="2490" y="3169"/>
                      <a:pt x="2508" y="3169"/>
                      <a:pt x="2508" y="3169"/>
                    </a:cubicBezTo>
                    <a:lnTo>
                      <a:pt x="2525" y="3169"/>
                    </a:lnTo>
                    <a:lnTo>
                      <a:pt x="2544" y="3152"/>
                    </a:lnTo>
                    <a:lnTo>
                      <a:pt x="3603" y="44"/>
                    </a:lnTo>
                    <a:cubicBezTo>
                      <a:pt x="3620" y="25"/>
                      <a:pt x="3603" y="8"/>
                      <a:pt x="3585" y="8"/>
                    </a:cubicBezTo>
                    <a:cubicBezTo>
                      <a:pt x="3580" y="3"/>
                      <a:pt x="3575" y="1"/>
                      <a:pt x="3569"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7"/>
              <p:cNvSpPr/>
              <p:nvPr/>
            </p:nvSpPr>
            <p:spPr>
              <a:xfrm rot="-7570806">
                <a:off x="5797428" y="1521932"/>
                <a:ext cx="191638" cy="437934"/>
              </a:xfrm>
              <a:custGeom>
                <a:avLst/>
                <a:gdLst/>
                <a:ahLst/>
                <a:cxnLst/>
                <a:rect l="l" t="t" r="r" b="b"/>
                <a:pathLst>
                  <a:path w="3180" h="7267" extrusionOk="0">
                    <a:moveTo>
                      <a:pt x="3147" y="1"/>
                    </a:moveTo>
                    <a:cubicBezTo>
                      <a:pt x="3134" y="1"/>
                      <a:pt x="3122" y="13"/>
                      <a:pt x="3109" y="26"/>
                    </a:cubicBezTo>
                    <a:lnTo>
                      <a:pt x="1" y="7213"/>
                    </a:lnTo>
                    <a:cubicBezTo>
                      <a:pt x="1" y="7232"/>
                      <a:pt x="1" y="7249"/>
                      <a:pt x="19" y="7267"/>
                    </a:cubicBezTo>
                    <a:lnTo>
                      <a:pt x="36" y="7267"/>
                    </a:lnTo>
                    <a:cubicBezTo>
                      <a:pt x="54" y="7267"/>
                      <a:pt x="54" y="7249"/>
                      <a:pt x="71" y="7232"/>
                    </a:cubicBezTo>
                    <a:lnTo>
                      <a:pt x="3180" y="62"/>
                    </a:lnTo>
                    <a:cubicBezTo>
                      <a:pt x="3180" y="43"/>
                      <a:pt x="3180" y="8"/>
                      <a:pt x="3163" y="8"/>
                    </a:cubicBezTo>
                    <a:cubicBezTo>
                      <a:pt x="3157" y="3"/>
                      <a:pt x="3152" y="1"/>
                      <a:pt x="31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7"/>
              <p:cNvSpPr/>
              <p:nvPr/>
            </p:nvSpPr>
            <p:spPr>
              <a:xfrm rot="-7570806">
                <a:off x="5836249" y="1460101"/>
                <a:ext cx="206523" cy="435764"/>
              </a:xfrm>
              <a:custGeom>
                <a:avLst/>
                <a:gdLst/>
                <a:ahLst/>
                <a:cxnLst/>
                <a:rect l="l" t="t" r="r" b="b"/>
                <a:pathLst>
                  <a:path w="3427" h="7231" extrusionOk="0">
                    <a:moveTo>
                      <a:pt x="3390" y="1"/>
                    </a:moveTo>
                    <a:cubicBezTo>
                      <a:pt x="3373" y="1"/>
                      <a:pt x="3356" y="14"/>
                      <a:pt x="3356" y="25"/>
                    </a:cubicBezTo>
                    <a:lnTo>
                      <a:pt x="0" y="7179"/>
                    </a:lnTo>
                    <a:cubicBezTo>
                      <a:pt x="0" y="7195"/>
                      <a:pt x="0" y="7231"/>
                      <a:pt x="17" y="7231"/>
                    </a:cubicBezTo>
                    <a:lnTo>
                      <a:pt x="36" y="7231"/>
                    </a:lnTo>
                    <a:cubicBezTo>
                      <a:pt x="53" y="7231"/>
                      <a:pt x="71" y="7231"/>
                      <a:pt x="71" y="7214"/>
                    </a:cubicBezTo>
                    <a:lnTo>
                      <a:pt x="3426" y="61"/>
                    </a:lnTo>
                    <a:cubicBezTo>
                      <a:pt x="3426" y="44"/>
                      <a:pt x="3426" y="9"/>
                      <a:pt x="3408" y="9"/>
                    </a:cubicBezTo>
                    <a:cubicBezTo>
                      <a:pt x="3403" y="3"/>
                      <a:pt x="3397" y="1"/>
                      <a:pt x="3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7"/>
              <p:cNvSpPr/>
              <p:nvPr/>
            </p:nvSpPr>
            <p:spPr>
              <a:xfrm rot="-7570806">
                <a:off x="6027676" y="1604331"/>
                <a:ext cx="419373" cy="410574"/>
              </a:xfrm>
              <a:custGeom>
                <a:avLst/>
                <a:gdLst/>
                <a:ahLst/>
                <a:cxnLst/>
                <a:rect l="l" t="t" r="r" b="b"/>
                <a:pathLst>
                  <a:path w="6959" h="6813" extrusionOk="0">
                    <a:moveTo>
                      <a:pt x="34" y="0"/>
                    </a:moveTo>
                    <a:cubicBezTo>
                      <a:pt x="23" y="0"/>
                      <a:pt x="10" y="4"/>
                      <a:pt x="1" y="13"/>
                    </a:cubicBezTo>
                    <a:lnTo>
                      <a:pt x="1" y="48"/>
                    </a:lnTo>
                    <a:lnTo>
                      <a:pt x="6907" y="6794"/>
                    </a:lnTo>
                    <a:cubicBezTo>
                      <a:pt x="6907" y="6813"/>
                      <a:pt x="6924" y="6813"/>
                      <a:pt x="6924" y="6813"/>
                    </a:cubicBezTo>
                    <a:cubicBezTo>
                      <a:pt x="6942" y="6813"/>
                      <a:pt x="6942" y="6813"/>
                      <a:pt x="6959" y="6794"/>
                    </a:cubicBezTo>
                    <a:lnTo>
                      <a:pt x="6959" y="6759"/>
                    </a:lnTo>
                    <a:lnTo>
                      <a:pt x="54" y="13"/>
                    </a:lnTo>
                    <a:cubicBezTo>
                      <a:pt x="54" y="4"/>
                      <a:pt x="46" y="0"/>
                      <a:pt x="3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7"/>
              <p:cNvSpPr/>
              <p:nvPr/>
            </p:nvSpPr>
            <p:spPr>
              <a:xfrm rot="-7570806">
                <a:off x="6096409" y="1223970"/>
                <a:ext cx="191638" cy="406597"/>
              </a:xfrm>
              <a:custGeom>
                <a:avLst/>
                <a:gdLst/>
                <a:ahLst/>
                <a:cxnLst/>
                <a:rect l="l" t="t" r="r" b="b"/>
                <a:pathLst>
                  <a:path w="3180" h="6747" extrusionOk="0">
                    <a:moveTo>
                      <a:pt x="3162" y="1"/>
                    </a:moveTo>
                    <a:cubicBezTo>
                      <a:pt x="3144" y="1"/>
                      <a:pt x="3109" y="1"/>
                      <a:pt x="3109" y="18"/>
                    </a:cubicBezTo>
                    <a:lnTo>
                      <a:pt x="19" y="6693"/>
                    </a:lnTo>
                    <a:cubicBezTo>
                      <a:pt x="0" y="6711"/>
                      <a:pt x="19" y="6728"/>
                      <a:pt x="36" y="6728"/>
                    </a:cubicBezTo>
                    <a:cubicBezTo>
                      <a:pt x="36" y="6747"/>
                      <a:pt x="54" y="6747"/>
                      <a:pt x="54" y="6747"/>
                    </a:cubicBezTo>
                    <a:cubicBezTo>
                      <a:pt x="71" y="6747"/>
                      <a:pt x="71" y="6728"/>
                      <a:pt x="89" y="6711"/>
                    </a:cubicBezTo>
                    <a:lnTo>
                      <a:pt x="3179" y="53"/>
                    </a:lnTo>
                    <a:cubicBezTo>
                      <a:pt x="3179" y="36"/>
                      <a:pt x="3179" y="18"/>
                      <a:pt x="316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7"/>
              <p:cNvSpPr/>
              <p:nvPr/>
            </p:nvSpPr>
            <p:spPr>
              <a:xfrm rot="-7570806">
                <a:off x="6160463" y="1136588"/>
                <a:ext cx="202244" cy="416601"/>
              </a:xfrm>
              <a:custGeom>
                <a:avLst/>
                <a:gdLst/>
                <a:ahLst/>
                <a:cxnLst/>
                <a:rect l="l" t="t" r="r" b="b"/>
                <a:pathLst>
                  <a:path w="3356" h="6913" extrusionOk="0">
                    <a:moveTo>
                      <a:pt x="3305" y="0"/>
                    </a:moveTo>
                    <a:cubicBezTo>
                      <a:pt x="3292" y="0"/>
                      <a:pt x="3280" y="13"/>
                      <a:pt x="3267" y="25"/>
                    </a:cubicBezTo>
                    <a:lnTo>
                      <a:pt x="18" y="6860"/>
                    </a:lnTo>
                    <a:cubicBezTo>
                      <a:pt x="1" y="6877"/>
                      <a:pt x="18" y="6895"/>
                      <a:pt x="36" y="6912"/>
                    </a:cubicBezTo>
                    <a:cubicBezTo>
                      <a:pt x="53" y="6912"/>
                      <a:pt x="71" y="6912"/>
                      <a:pt x="71" y="6895"/>
                    </a:cubicBezTo>
                    <a:lnTo>
                      <a:pt x="3338" y="43"/>
                    </a:lnTo>
                    <a:cubicBezTo>
                      <a:pt x="3356" y="25"/>
                      <a:pt x="3338" y="8"/>
                      <a:pt x="3321" y="8"/>
                    </a:cubicBezTo>
                    <a:cubicBezTo>
                      <a:pt x="3315" y="2"/>
                      <a:pt x="3310" y="0"/>
                      <a:pt x="330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7"/>
              <p:cNvSpPr/>
              <p:nvPr/>
            </p:nvSpPr>
            <p:spPr>
              <a:xfrm rot="-7570806">
                <a:off x="6280613" y="1414401"/>
                <a:ext cx="312948" cy="260880"/>
              </a:xfrm>
              <a:custGeom>
                <a:avLst/>
                <a:gdLst/>
                <a:ahLst/>
                <a:cxnLst/>
                <a:rect l="l" t="t" r="r" b="b"/>
                <a:pathLst>
                  <a:path w="5193" h="4329" extrusionOk="0">
                    <a:moveTo>
                      <a:pt x="54" y="1"/>
                    </a:moveTo>
                    <a:cubicBezTo>
                      <a:pt x="35" y="1"/>
                      <a:pt x="19" y="1"/>
                      <a:pt x="0" y="19"/>
                    </a:cubicBezTo>
                    <a:cubicBezTo>
                      <a:pt x="0" y="19"/>
                      <a:pt x="0" y="54"/>
                      <a:pt x="19" y="54"/>
                    </a:cubicBezTo>
                    <a:lnTo>
                      <a:pt x="5140" y="4310"/>
                    </a:lnTo>
                    <a:cubicBezTo>
                      <a:pt x="5140" y="4328"/>
                      <a:pt x="5157" y="4328"/>
                      <a:pt x="5157" y="4328"/>
                    </a:cubicBezTo>
                    <a:cubicBezTo>
                      <a:pt x="5175" y="4328"/>
                      <a:pt x="5175" y="4328"/>
                      <a:pt x="5192" y="4310"/>
                    </a:cubicBezTo>
                    <a:cubicBezTo>
                      <a:pt x="5192" y="4293"/>
                      <a:pt x="5192" y="4274"/>
                      <a:pt x="5175" y="4257"/>
                    </a:cubicBezTo>
                    <a:lnTo>
                      <a:pt x="54"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7"/>
              <p:cNvSpPr/>
              <p:nvPr/>
            </p:nvSpPr>
            <p:spPr>
              <a:xfrm rot="-7570806">
                <a:off x="5989335" y="1768267"/>
                <a:ext cx="125649" cy="137400"/>
              </a:xfrm>
              <a:custGeom>
                <a:avLst/>
                <a:gdLst/>
                <a:ahLst/>
                <a:cxnLst/>
                <a:rect l="l" t="t" r="r" b="b"/>
                <a:pathLst>
                  <a:path w="2085" h="2280" extrusionOk="0">
                    <a:moveTo>
                      <a:pt x="19" y="0"/>
                    </a:moveTo>
                    <a:cubicBezTo>
                      <a:pt x="1" y="19"/>
                      <a:pt x="1" y="36"/>
                      <a:pt x="19" y="54"/>
                    </a:cubicBezTo>
                    <a:lnTo>
                      <a:pt x="2014" y="2261"/>
                    </a:lnTo>
                    <a:cubicBezTo>
                      <a:pt x="2014" y="2279"/>
                      <a:pt x="2033" y="2279"/>
                      <a:pt x="2033" y="2279"/>
                    </a:cubicBezTo>
                    <a:cubicBezTo>
                      <a:pt x="2050" y="2279"/>
                      <a:pt x="2050" y="2279"/>
                      <a:pt x="2068" y="2261"/>
                    </a:cubicBezTo>
                    <a:cubicBezTo>
                      <a:pt x="2085" y="2261"/>
                      <a:pt x="2085" y="2225"/>
                      <a:pt x="2068" y="2208"/>
                    </a:cubicBezTo>
                    <a:lnTo>
                      <a:pt x="7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59" name="Google Shape;359;p7"/>
          <p:cNvSpPr/>
          <p:nvPr/>
        </p:nvSpPr>
        <p:spPr>
          <a:xfrm rot="5803457">
            <a:off x="352250" y="4358947"/>
            <a:ext cx="363823" cy="483207"/>
          </a:xfrm>
          <a:custGeom>
            <a:avLst/>
            <a:gdLst/>
            <a:ahLst/>
            <a:cxnLst/>
            <a:rect l="l" t="t" r="r" b="b"/>
            <a:pathLst>
              <a:path w="7662" h="12541" extrusionOk="0">
                <a:moveTo>
                  <a:pt x="7279" y="1"/>
                </a:moveTo>
                <a:cubicBezTo>
                  <a:pt x="7279" y="1"/>
                  <a:pt x="5989" y="888"/>
                  <a:pt x="2984" y="4899"/>
                </a:cubicBezTo>
                <a:cubicBezTo>
                  <a:pt x="0" y="8891"/>
                  <a:pt x="1513" y="12541"/>
                  <a:pt x="1513" y="12541"/>
                </a:cubicBezTo>
                <a:cubicBezTo>
                  <a:pt x="1513" y="12541"/>
                  <a:pt x="4436" y="9657"/>
                  <a:pt x="6048" y="6896"/>
                </a:cubicBezTo>
                <a:cubicBezTo>
                  <a:pt x="7661" y="4133"/>
                  <a:pt x="7279" y="1"/>
                  <a:pt x="72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0" name="Google Shape;360;p7"/>
          <p:cNvGrpSpPr/>
          <p:nvPr/>
        </p:nvGrpSpPr>
        <p:grpSpPr>
          <a:xfrm rot="-7557881">
            <a:off x="3413248" y="4199109"/>
            <a:ext cx="881963" cy="802860"/>
            <a:chOff x="5429222" y="1072895"/>
            <a:chExt cx="1442398" cy="1313030"/>
          </a:xfrm>
        </p:grpSpPr>
        <p:sp>
          <p:nvSpPr>
            <p:cNvPr id="361" name="Google Shape;361;p7"/>
            <p:cNvSpPr/>
            <p:nvPr/>
          </p:nvSpPr>
          <p:spPr>
            <a:xfrm rot="-7570806">
              <a:off x="5806649" y="1087334"/>
              <a:ext cx="687545" cy="1284152"/>
            </a:xfrm>
            <a:custGeom>
              <a:avLst/>
              <a:gdLst/>
              <a:ahLst/>
              <a:cxnLst/>
              <a:rect l="l" t="t" r="r" b="b"/>
              <a:pathLst>
                <a:path w="11409" h="21309" extrusionOk="0">
                  <a:moveTo>
                    <a:pt x="4642" y="0"/>
                  </a:moveTo>
                  <a:cubicBezTo>
                    <a:pt x="4590" y="0"/>
                    <a:pt x="4538" y="4"/>
                    <a:pt x="4486" y="11"/>
                  </a:cubicBezTo>
                  <a:cubicBezTo>
                    <a:pt x="3744" y="135"/>
                    <a:pt x="3320" y="912"/>
                    <a:pt x="3144" y="1635"/>
                  </a:cubicBezTo>
                  <a:cubicBezTo>
                    <a:pt x="3002" y="2289"/>
                    <a:pt x="2967" y="2961"/>
                    <a:pt x="3073" y="3613"/>
                  </a:cubicBezTo>
                  <a:cubicBezTo>
                    <a:pt x="3161" y="4126"/>
                    <a:pt x="3320" y="4638"/>
                    <a:pt x="3462" y="5132"/>
                  </a:cubicBezTo>
                  <a:cubicBezTo>
                    <a:pt x="3690" y="5857"/>
                    <a:pt x="4008" y="6457"/>
                    <a:pt x="4220" y="7181"/>
                  </a:cubicBezTo>
                  <a:cubicBezTo>
                    <a:pt x="3761" y="6528"/>
                    <a:pt x="3179" y="5980"/>
                    <a:pt x="2525" y="5521"/>
                  </a:cubicBezTo>
                  <a:cubicBezTo>
                    <a:pt x="2138" y="5251"/>
                    <a:pt x="1649" y="5020"/>
                    <a:pt x="1199" y="5020"/>
                  </a:cubicBezTo>
                  <a:cubicBezTo>
                    <a:pt x="972" y="5020"/>
                    <a:pt x="755" y="5079"/>
                    <a:pt x="565" y="5221"/>
                  </a:cubicBezTo>
                  <a:cubicBezTo>
                    <a:pt x="0" y="5645"/>
                    <a:pt x="53" y="6493"/>
                    <a:pt x="229" y="7181"/>
                  </a:cubicBezTo>
                  <a:cubicBezTo>
                    <a:pt x="848" y="9707"/>
                    <a:pt x="2225" y="12019"/>
                    <a:pt x="4133" y="13785"/>
                  </a:cubicBezTo>
                  <a:cubicBezTo>
                    <a:pt x="3956" y="13697"/>
                    <a:pt x="3748" y="13644"/>
                    <a:pt x="3545" y="13644"/>
                  </a:cubicBezTo>
                  <a:cubicBezTo>
                    <a:pt x="3342" y="13644"/>
                    <a:pt x="3143" y="13697"/>
                    <a:pt x="2984" y="13821"/>
                  </a:cubicBezTo>
                  <a:cubicBezTo>
                    <a:pt x="2685" y="14051"/>
                    <a:pt x="2596" y="14492"/>
                    <a:pt x="2685" y="14880"/>
                  </a:cubicBezTo>
                  <a:cubicBezTo>
                    <a:pt x="2791" y="15252"/>
                    <a:pt x="3019" y="15587"/>
                    <a:pt x="3250" y="15888"/>
                  </a:cubicBezTo>
                  <a:cubicBezTo>
                    <a:pt x="4733" y="17901"/>
                    <a:pt x="6464" y="19719"/>
                    <a:pt x="8406" y="21309"/>
                  </a:cubicBezTo>
                  <a:cubicBezTo>
                    <a:pt x="10119" y="18872"/>
                    <a:pt x="11197" y="16011"/>
                    <a:pt x="11355" y="13027"/>
                  </a:cubicBezTo>
                  <a:cubicBezTo>
                    <a:pt x="11409" y="12267"/>
                    <a:pt x="11373" y="11437"/>
                    <a:pt x="10896" y="10837"/>
                  </a:cubicBezTo>
                  <a:cubicBezTo>
                    <a:pt x="10773" y="10696"/>
                    <a:pt x="10613" y="10554"/>
                    <a:pt x="10420" y="10519"/>
                  </a:cubicBezTo>
                  <a:cubicBezTo>
                    <a:pt x="10377" y="10509"/>
                    <a:pt x="10334" y="10504"/>
                    <a:pt x="10291" y="10504"/>
                  </a:cubicBezTo>
                  <a:cubicBezTo>
                    <a:pt x="10035" y="10504"/>
                    <a:pt x="9789" y="10675"/>
                    <a:pt x="9607" y="10872"/>
                  </a:cubicBezTo>
                  <a:cubicBezTo>
                    <a:pt x="9395" y="11119"/>
                    <a:pt x="9219" y="11348"/>
                    <a:pt x="8972" y="11543"/>
                  </a:cubicBezTo>
                  <a:cubicBezTo>
                    <a:pt x="9589" y="9370"/>
                    <a:pt x="10225" y="7164"/>
                    <a:pt x="10137" y="4920"/>
                  </a:cubicBezTo>
                  <a:cubicBezTo>
                    <a:pt x="10119" y="4284"/>
                    <a:pt x="9925" y="3526"/>
                    <a:pt x="9325" y="3349"/>
                  </a:cubicBezTo>
                  <a:cubicBezTo>
                    <a:pt x="9242" y="3323"/>
                    <a:pt x="9158" y="3311"/>
                    <a:pt x="9074" y="3311"/>
                  </a:cubicBezTo>
                  <a:cubicBezTo>
                    <a:pt x="8762" y="3311"/>
                    <a:pt x="8449" y="3476"/>
                    <a:pt x="8211" y="3684"/>
                  </a:cubicBezTo>
                  <a:cubicBezTo>
                    <a:pt x="7540" y="4267"/>
                    <a:pt x="7170" y="5115"/>
                    <a:pt x="7064" y="5998"/>
                  </a:cubicBezTo>
                  <a:cubicBezTo>
                    <a:pt x="7081" y="4691"/>
                    <a:pt x="6852" y="3384"/>
                    <a:pt x="6499" y="2113"/>
                  </a:cubicBezTo>
                  <a:cubicBezTo>
                    <a:pt x="6375" y="1600"/>
                    <a:pt x="6198" y="1089"/>
                    <a:pt x="5880" y="665"/>
                  </a:cubicBezTo>
                  <a:cubicBezTo>
                    <a:pt x="5578" y="283"/>
                    <a:pt x="5118" y="0"/>
                    <a:pt x="464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7"/>
            <p:cNvSpPr/>
            <p:nvPr/>
          </p:nvSpPr>
          <p:spPr>
            <a:xfrm rot="-7570806">
              <a:off x="6005102" y="1053087"/>
              <a:ext cx="246959" cy="1281802"/>
            </a:xfrm>
            <a:custGeom>
              <a:avLst/>
              <a:gdLst/>
              <a:ahLst/>
              <a:cxnLst/>
              <a:rect l="l" t="t" r="r" b="b"/>
              <a:pathLst>
                <a:path w="4098" h="21270" extrusionOk="0">
                  <a:moveTo>
                    <a:pt x="51" y="0"/>
                  </a:moveTo>
                  <a:cubicBezTo>
                    <a:pt x="46" y="0"/>
                    <a:pt x="41" y="2"/>
                    <a:pt x="36" y="7"/>
                  </a:cubicBezTo>
                  <a:cubicBezTo>
                    <a:pt x="18" y="7"/>
                    <a:pt x="1" y="26"/>
                    <a:pt x="18" y="43"/>
                  </a:cubicBezTo>
                  <a:cubicBezTo>
                    <a:pt x="53" y="219"/>
                    <a:pt x="3726" y="18126"/>
                    <a:pt x="4027" y="21235"/>
                  </a:cubicBezTo>
                  <a:cubicBezTo>
                    <a:pt x="4027" y="21253"/>
                    <a:pt x="4044" y="21270"/>
                    <a:pt x="4062" y="21270"/>
                  </a:cubicBezTo>
                  <a:cubicBezTo>
                    <a:pt x="4079" y="21253"/>
                    <a:pt x="4098" y="21235"/>
                    <a:pt x="4098" y="21218"/>
                  </a:cubicBezTo>
                  <a:cubicBezTo>
                    <a:pt x="3797" y="18110"/>
                    <a:pt x="124" y="202"/>
                    <a:pt x="88" y="26"/>
                  </a:cubicBezTo>
                  <a:cubicBezTo>
                    <a:pt x="76" y="13"/>
                    <a:pt x="63" y="0"/>
                    <a:pt x="5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7"/>
            <p:cNvSpPr/>
            <p:nvPr/>
          </p:nvSpPr>
          <p:spPr>
            <a:xfrm rot="-7570806">
              <a:off x="5747968" y="1915066"/>
              <a:ext cx="218214" cy="190975"/>
            </a:xfrm>
            <a:custGeom>
              <a:avLst/>
              <a:gdLst/>
              <a:ahLst/>
              <a:cxnLst/>
              <a:rect l="l" t="t" r="r" b="b"/>
              <a:pathLst>
                <a:path w="3621" h="3169" extrusionOk="0">
                  <a:moveTo>
                    <a:pt x="3569" y="1"/>
                  </a:moveTo>
                  <a:cubicBezTo>
                    <a:pt x="3557" y="1"/>
                    <a:pt x="3544" y="13"/>
                    <a:pt x="3532" y="25"/>
                  </a:cubicBezTo>
                  <a:lnTo>
                    <a:pt x="2490" y="3063"/>
                  </a:lnTo>
                  <a:lnTo>
                    <a:pt x="53" y="661"/>
                  </a:lnTo>
                  <a:cubicBezTo>
                    <a:pt x="44" y="653"/>
                    <a:pt x="35" y="648"/>
                    <a:pt x="27" y="648"/>
                  </a:cubicBezTo>
                  <a:cubicBezTo>
                    <a:pt x="18" y="648"/>
                    <a:pt x="9" y="653"/>
                    <a:pt x="0" y="661"/>
                  </a:cubicBezTo>
                  <a:lnTo>
                    <a:pt x="0" y="715"/>
                  </a:lnTo>
                  <a:lnTo>
                    <a:pt x="2490" y="3152"/>
                  </a:lnTo>
                  <a:cubicBezTo>
                    <a:pt x="2490" y="3169"/>
                    <a:pt x="2508" y="3169"/>
                    <a:pt x="2508" y="3169"/>
                  </a:cubicBezTo>
                  <a:lnTo>
                    <a:pt x="2525" y="3169"/>
                  </a:lnTo>
                  <a:lnTo>
                    <a:pt x="2544" y="3152"/>
                  </a:lnTo>
                  <a:lnTo>
                    <a:pt x="3603" y="44"/>
                  </a:lnTo>
                  <a:cubicBezTo>
                    <a:pt x="3620" y="25"/>
                    <a:pt x="3603" y="8"/>
                    <a:pt x="3585" y="8"/>
                  </a:cubicBezTo>
                  <a:cubicBezTo>
                    <a:pt x="3580" y="3"/>
                    <a:pt x="3575" y="1"/>
                    <a:pt x="3569"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7"/>
            <p:cNvSpPr/>
            <p:nvPr/>
          </p:nvSpPr>
          <p:spPr>
            <a:xfrm rot="-7570806">
              <a:off x="5797428" y="1521932"/>
              <a:ext cx="191638" cy="437934"/>
            </a:xfrm>
            <a:custGeom>
              <a:avLst/>
              <a:gdLst/>
              <a:ahLst/>
              <a:cxnLst/>
              <a:rect l="l" t="t" r="r" b="b"/>
              <a:pathLst>
                <a:path w="3180" h="7267" extrusionOk="0">
                  <a:moveTo>
                    <a:pt x="3147" y="1"/>
                  </a:moveTo>
                  <a:cubicBezTo>
                    <a:pt x="3134" y="1"/>
                    <a:pt x="3122" y="13"/>
                    <a:pt x="3109" y="26"/>
                  </a:cubicBezTo>
                  <a:lnTo>
                    <a:pt x="1" y="7213"/>
                  </a:lnTo>
                  <a:cubicBezTo>
                    <a:pt x="1" y="7232"/>
                    <a:pt x="1" y="7249"/>
                    <a:pt x="19" y="7267"/>
                  </a:cubicBezTo>
                  <a:lnTo>
                    <a:pt x="36" y="7267"/>
                  </a:lnTo>
                  <a:cubicBezTo>
                    <a:pt x="54" y="7267"/>
                    <a:pt x="54" y="7249"/>
                    <a:pt x="71" y="7232"/>
                  </a:cubicBezTo>
                  <a:lnTo>
                    <a:pt x="3180" y="62"/>
                  </a:lnTo>
                  <a:cubicBezTo>
                    <a:pt x="3180" y="43"/>
                    <a:pt x="3180" y="8"/>
                    <a:pt x="3163" y="8"/>
                  </a:cubicBezTo>
                  <a:cubicBezTo>
                    <a:pt x="3157" y="3"/>
                    <a:pt x="3152" y="1"/>
                    <a:pt x="31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7"/>
            <p:cNvSpPr/>
            <p:nvPr/>
          </p:nvSpPr>
          <p:spPr>
            <a:xfrm rot="-7570806">
              <a:off x="5836249" y="1460101"/>
              <a:ext cx="206523" cy="435764"/>
            </a:xfrm>
            <a:custGeom>
              <a:avLst/>
              <a:gdLst/>
              <a:ahLst/>
              <a:cxnLst/>
              <a:rect l="l" t="t" r="r" b="b"/>
              <a:pathLst>
                <a:path w="3427" h="7231" extrusionOk="0">
                  <a:moveTo>
                    <a:pt x="3390" y="1"/>
                  </a:moveTo>
                  <a:cubicBezTo>
                    <a:pt x="3373" y="1"/>
                    <a:pt x="3356" y="14"/>
                    <a:pt x="3356" y="25"/>
                  </a:cubicBezTo>
                  <a:lnTo>
                    <a:pt x="0" y="7179"/>
                  </a:lnTo>
                  <a:cubicBezTo>
                    <a:pt x="0" y="7195"/>
                    <a:pt x="0" y="7231"/>
                    <a:pt x="17" y="7231"/>
                  </a:cubicBezTo>
                  <a:lnTo>
                    <a:pt x="36" y="7231"/>
                  </a:lnTo>
                  <a:cubicBezTo>
                    <a:pt x="53" y="7231"/>
                    <a:pt x="71" y="7231"/>
                    <a:pt x="71" y="7214"/>
                  </a:cubicBezTo>
                  <a:lnTo>
                    <a:pt x="3426" y="61"/>
                  </a:lnTo>
                  <a:cubicBezTo>
                    <a:pt x="3426" y="44"/>
                    <a:pt x="3426" y="9"/>
                    <a:pt x="3408" y="9"/>
                  </a:cubicBezTo>
                  <a:cubicBezTo>
                    <a:pt x="3403" y="3"/>
                    <a:pt x="3397" y="1"/>
                    <a:pt x="3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7"/>
            <p:cNvSpPr/>
            <p:nvPr/>
          </p:nvSpPr>
          <p:spPr>
            <a:xfrm rot="-7570806">
              <a:off x="6027676" y="1604331"/>
              <a:ext cx="419373" cy="410574"/>
            </a:xfrm>
            <a:custGeom>
              <a:avLst/>
              <a:gdLst/>
              <a:ahLst/>
              <a:cxnLst/>
              <a:rect l="l" t="t" r="r" b="b"/>
              <a:pathLst>
                <a:path w="6959" h="6813" extrusionOk="0">
                  <a:moveTo>
                    <a:pt x="34" y="0"/>
                  </a:moveTo>
                  <a:cubicBezTo>
                    <a:pt x="23" y="0"/>
                    <a:pt x="10" y="4"/>
                    <a:pt x="1" y="13"/>
                  </a:cubicBezTo>
                  <a:lnTo>
                    <a:pt x="1" y="48"/>
                  </a:lnTo>
                  <a:lnTo>
                    <a:pt x="6907" y="6794"/>
                  </a:lnTo>
                  <a:cubicBezTo>
                    <a:pt x="6907" y="6813"/>
                    <a:pt x="6924" y="6813"/>
                    <a:pt x="6924" y="6813"/>
                  </a:cubicBezTo>
                  <a:cubicBezTo>
                    <a:pt x="6942" y="6813"/>
                    <a:pt x="6942" y="6813"/>
                    <a:pt x="6959" y="6794"/>
                  </a:cubicBezTo>
                  <a:lnTo>
                    <a:pt x="6959" y="6759"/>
                  </a:lnTo>
                  <a:lnTo>
                    <a:pt x="54" y="13"/>
                  </a:lnTo>
                  <a:cubicBezTo>
                    <a:pt x="54" y="4"/>
                    <a:pt x="46" y="0"/>
                    <a:pt x="3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7"/>
            <p:cNvSpPr/>
            <p:nvPr/>
          </p:nvSpPr>
          <p:spPr>
            <a:xfrm rot="-7570806">
              <a:off x="6096409" y="1223970"/>
              <a:ext cx="191638" cy="406597"/>
            </a:xfrm>
            <a:custGeom>
              <a:avLst/>
              <a:gdLst/>
              <a:ahLst/>
              <a:cxnLst/>
              <a:rect l="l" t="t" r="r" b="b"/>
              <a:pathLst>
                <a:path w="3180" h="6747" extrusionOk="0">
                  <a:moveTo>
                    <a:pt x="3162" y="1"/>
                  </a:moveTo>
                  <a:cubicBezTo>
                    <a:pt x="3144" y="1"/>
                    <a:pt x="3109" y="1"/>
                    <a:pt x="3109" y="18"/>
                  </a:cubicBezTo>
                  <a:lnTo>
                    <a:pt x="19" y="6693"/>
                  </a:lnTo>
                  <a:cubicBezTo>
                    <a:pt x="0" y="6711"/>
                    <a:pt x="19" y="6728"/>
                    <a:pt x="36" y="6728"/>
                  </a:cubicBezTo>
                  <a:cubicBezTo>
                    <a:pt x="36" y="6747"/>
                    <a:pt x="54" y="6747"/>
                    <a:pt x="54" y="6747"/>
                  </a:cubicBezTo>
                  <a:cubicBezTo>
                    <a:pt x="71" y="6747"/>
                    <a:pt x="71" y="6728"/>
                    <a:pt x="89" y="6711"/>
                  </a:cubicBezTo>
                  <a:lnTo>
                    <a:pt x="3179" y="53"/>
                  </a:lnTo>
                  <a:cubicBezTo>
                    <a:pt x="3179" y="36"/>
                    <a:pt x="3179" y="18"/>
                    <a:pt x="316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7"/>
            <p:cNvSpPr/>
            <p:nvPr/>
          </p:nvSpPr>
          <p:spPr>
            <a:xfrm rot="-7570806">
              <a:off x="6160463" y="1136588"/>
              <a:ext cx="202244" cy="416601"/>
            </a:xfrm>
            <a:custGeom>
              <a:avLst/>
              <a:gdLst/>
              <a:ahLst/>
              <a:cxnLst/>
              <a:rect l="l" t="t" r="r" b="b"/>
              <a:pathLst>
                <a:path w="3356" h="6913" extrusionOk="0">
                  <a:moveTo>
                    <a:pt x="3305" y="0"/>
                  </a:moveTo>
                  <a:cubicBezTo>
                    <a:pt x="3292" y="0"/>
                    <a:pt x="3280" y="13"/>
                    <a:pt x="3267" y="25"/>
                  </a:cubicBezTo>
                  <a:lnTo>
                    <a:pt x="18" y="6860"/>
                  </a:lnTo>
                  <a:cubicBezTo>
                    <a:pt x="1" y="6877"/>
                    <a:pt x="18" y="6895"/>
                    <a:pt x="36" y="6912"/>
                  </a:cubicBezTo>
                  <a:cubicBezTo>
                    <a:pt x="53" y="6912"/>
                    <a:pt x="71" y="6912"/>
                    <a:pt x="71" y="6895"/>
                  </a:cubicBezTo>
                  <a:lnTo>
                    <a:pt x="3338" y="43"/>
                  </a:lnTo>
                  <a:cubicBezTo>
                    <a:pt x="3356" y="25"/>
                    <a:pt x="3338" y="8"/>
                    <a:pt x="3321" y="8"/>
                  </a:cubicBezTo>
                  <a:cubicBezTo>
                    <a:pt x="3315" y="2"/>
                    <a:pt x="3310" y="0"/>
                    <a:pt x="330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7"/>
            <p:cNvSpPr/>
            <p:nvPr/>
          </p:nvSpPr>
          <p:spPr>
            <a:xfrm rot="-7570806">
              <a:off x="6280613" y="1414401"/>
              <a:ext cx="312948" cy="260880"/>
            </a:xfrm>
            <a:custGeom>
              <a:avLst/>
              <a:gdLst/>
              <a:ahLst/>
              <a:cxnLst/>
              <a:rect l="l" t="t" r="r" b="b"/>
              <a:pathLst>
                <a:path w="5193" h="4329" extrusionOk="0">
                  <a:moveTo>
                    <a:pt x="54" y="1"/>
                  </a:moveTo>
                  <a:cubicBezTo>
                    <a:pt x="35" y="1"/>
                    <a:pt x="19" y="1"/>
                    <a:pt x="0" y="19"/>
                  </a:cubicBezTo>
                  <a:cubicBezTo>
                    <a:pt x="0" y="19"/>
                    <a:pt x="0" y="54"/>
                    <a:pt x="19" y="54"/>
                  </a:cubicBezTo>
                  <a:lnTo>
                    <a:pt x="5140" y="4310"/>
                  </a:lnTo>
                  <a:cubicBezTo>
                    <a:pt x="5140" y="4328"/>
                    <a:pt x="5157" y="4328"/>
                    <a:pt x="5157" y="4328"/>
                  </a:cubicBezTo>
                  <a:cubicBezTo>
                    <a:pt x="5175" y="4328"/>
                    <a:pt x="5175" y="4328"/>
                    <a:pt x="5192" y="4310"/>
                  </a:cubicBezTo>
                  <a:cubicBezTo>
                    <a:pt x="5192" y="4293"/>
                    <a:pt x="5192" y="4274"/>
                    <a:pt x="5175" y="4257"/>
                  </a:cubicBezTo>
                  <a:lnTo>
                    <a:pt x="54"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7"/>
            <p:cNvSpPr/>
            <p:nvPr/>
          </p:nvSpPr>
          <p:spPr>
            <a:xfrm rot="-7570806">
              <a:off x="5989335" y="1768267"/>
              <a:ext cx="125649" cy="137400"/>
            </a:xfrm>
            <a:custGeom>
              <a:avLst/>
              <a:gdLst/>
              <a:ahLst/>
              <a:cxnLst/>
              <a:rect l="l" t="t" r="r" b="b"/>
              <a:pathLst>
                <a:path w="2085" h="2280" extrusionOk="0">
                  <a:moveTo>
                    <a:pt x="19" y="0"/>
                  </a:moveTo>
                  <a:cubicBezTo>
                    <a:pt x="1" y="19"/>
                    <a:pt x="1" y="36"/>
                    <a:pt x="19" y="54"/>
                  </a:cubicBezTo>
                  <a:lnTo>
                    <a:pt x="2014" y="2261"/>
                  </a:lnTo>
                  <a:cubicBezTo>
                    <a:pt x="2014" y="2279"/>
                    <a:pt x="2033" y="2279"/>
                    <a:pt x="2033" y="2279"/>
                  </a:cubicBezTo>
                  <a:cubicBezTo>
                    <a:pt x="2050" y="2279"/>
                    <a:pt x="2050" y="2279"/>
                    <a:pt x="2068" y="2261"/>
                  </a:cubicBezTo>
                  <a:cubicBezTo>
                    <a:pt x="2085" y="2261"/>
                    <a:pt x="2085" y="2225"/>
                    <a:pt x="2068" y="2208"/>
                  </a:cubicBezTo>
                  <a:lnTo>
                    <a:pt x="7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523"/>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606"/>
        <p:cNvGrpSpPr/>
        <p:nvPr/>
      </p:nvGrpSpPr>
      <p:grpSpPr>
        <a:xfrm>
          <a:off x="0" y="0"/>
          <a:ext cx="0" cy="0"/>
          <a:chOff x="0" y="0"/>
          <a:chExt cx="0" cy="0"/>
        </a:xfrm>
      </p:grpSpPr>
      <p:sp>
        <p:nvSpPr>
          <p:cNvPr id="607" name="Google Shape;607;p14"/>
          <p:cNvSpPr txBox="1">
            <a:spLocks noGrp="1"/>
          </p:cNvSpPr>
          <p:nvPr>
            <p:ph type="title"/>
          </p:nvPr>
        </p:nvSpPr>
        <p:spPr>
          <a:xfrm>
            <a:off x="2920325" y="3484913"/>
            <a:ext cx="4563900" cy="5319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None/>
              <a:defRPr sz="18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608" name="Google Shape;608;p14"/>
          <p:cNvSpPr txBox="1">
            <a:spLocks noGrp="1"/>
          </p:cNvSpPr>
          <p:nvPr>
            <p:ph type="subTitle" idx="1"/>
          </p:nvPr>
        </p:nvSpPr>
        <p:spPr>
          <a:xfrm>
            <a:off x="2920325" y="1126688"/>
            <a:ext cx="5506200" cy="23583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500"/>
              <a:buNone/>
              <a:defRPr sz="3000"/>
            </a:lvl1pPr>
            <a:lvl2pPr lvl="1" algn="ctr" rtl="0">
              <a:lnSpc>
                <a:spcPct val="100000"/>
              </a:lnSpc>
              <a:spcBef>
                <a:spcPts val="0"/>
              </a:spcBef>
              <a:spcAft>
                <a:spcPts val="0"/>
              </a:spcAft>
              <a:buSzPts val="2500"/>
              <a:buNone/>
              <a:defRPr sz="2500"/>
            </a:lvl2pPr>
            <a:lvl3pPr lvl="2" algn="ctr" rtl="0">
              <a:lnSpc>
                <a:spcPct val="100000"/>
              </a:lnSpc>
              <a:spcBef>
                <a:spcPts val="0"/>
              </a:spcBef>
              <a:spcAft>
                <a:spcPts val="0"/>
              </a:spcAft>
              <a:buSzPts val="2500"/>
              <a:buNone/>
              <a:defRPr sz="2500"/>
            </a:lvl3pPr>
            <a:lvl4pPr lvl="3" algn="ctr" rtl="0">
              <a:lnSpc>
                <a:spcPct val="100000"/>
              </a:lnSpc>
              <a:spcBef>
                <a:spcPts val="0"/>
              </a:spcBef>
              <a:spcAft>
                <a:spcPts val="0"/>
              </a:spcAft>
              <a:buSzPts val="2500"/>
              <a:buNone/>
              <a:defRPr sz="2500"/>
            </a:lvl4pPr>
            <a:lvl5pPr lvl="4" algn="ctr" rtl="0">
              <a:lnSpc>
                <a:spcPct val="100000"/>
              </a:lnSpc>
              <a:spcBef>
                <a:spcPts val="0"/>
              </a:spcBef>
              <a:spcAft>
                <a:spcPts val="0"/>
              </a:spcAft>
              <a:buSzPts val="2500"/>
              <a:buNone/>
              <a:defRPr sz="2500"/>
            </a:lvl5pPr>
            <a:lvl6pPr lvl="5" algn="ctr" rtl="0">
              <a:lnSpc>
                <a:spcPct val="100000"/>
              </a:lnSpc>
              <a:spcBef>
                <a:spcPts val="0"/>
              </a:spcBef>
              <a:spcAft>
                <a:spcPts val="0"/>
              </a:spcAft>
              <a:buSzPts val="2500"/>
              <a:buNone/>
              <a:defRPr sz="2500"/>
            </a:lvl6pPr>
            <a:lvl7pPr lvl="6" algn="ctr" rtl="0">
              <a:lnSpc>
                <a:spcPct val="100000"/>
              </a:lnSpc>
              <a:spcBef>
                <a:spcPts val="0"/>
              </a:spcBef>
              <a:spcAft>
                <a:spcPts val="0"/>
              </a:spcAft>
              <a:buSzPts val="2500"/>
              <a:buNone/>
              <a:defRPr sz="2500"/>
            </a:lvl7pPr>
            <a:lvl8pPr lvl="7" algn="ctr" rtl="0">
              <a:lnSpc>
                <a:spcPct val="100000"/>
              </a:lnSpc>
              <a:spcBef>
                <a:spcPts val="0"/>
              </a:spcBef>
              <a:spcAft>
                <a:spcPts val="0"/>
              </a:spcAft>
              <a:buSzPts val="2500"/>
              <a:buNone/>
              <a:defRPr sz="2500"/>
            </a:lvl8pPr>
            <a:lvl9pPr lvl="8" algn="ctr" rtl="0">
              <a:lnSpc>
                <a:spcPct val="100000"/>
              </a:lnSpc>
              <a:spcBef>
                <a:spcPts val="0"/>
              </a:spcBef>
              <a:spcAft>
                <a:spcPts val="0"/>
              </a:spcAft>
              <a:buSzPts val="2500"/>
              <a:buNone/>
              <a:defRPr sz="2500"/>
            </a:lvl9pPr>
          </a:lstStyle>
          <a:p>
            <a:endParaRPr/>
          </a:p>
        </p:txBody>
      </p:sp>
      <p:grpSp>
        <p:nvGrpSpPr>
          <p:cNvPr id="609" name="Google Shape;609;p14"/>
          <p:cNvGrpSpPr/>
          <p:nvPr/>
        </p:nvGrpSpPr>
        <p:grpSpPr>
          <a:xfrm>
            <a:off x="6728702" y="-544597"/>
            <a:ext cx="2505232" cy="2476800"/>
            <a:chOff x="6728702" y="-544597"/>
            <a:chExt cx="2505232" cy="2476800"/>
          </a:xfrm>
        </p:grpSpPr>
        <p:sp>
          <p:nvSpPr>
            <p:cNvPr id="610" name="Google Shape;610;p14"/>
            <p:cNvSpPr/>
            <p:nvPr/>
          </p:nvSpPr>
          <p:spPr>
            <a:xfrm rot="7903172" flipH="1">
              <a:off x="7187311" y="-276493"/>
              <a:ext cx="1588015" cy="1940592"/>
            </a:xfrm>
            <a:custGeom>
              <a:avLst/>
              <a:gdLst/>
              <a:ahLst/>
              <a:cxnLst/>
              <a:rect l="l" t="t" r="r" b="b"/>
              <a:pathLst>
                <a:path w="32249" h="41547" extrusionOk="0">
                  <a:moveTo>
                    <a:pt x="31554" y="1"/>
                  </a:moveTo>
                  <a:cubicBezTo>
                    <a:pt x="31428" y="1"/>
                    <a:pt x="31300" y="34"/>
                    <a:pt x="31189" y="103"/>
                  </a:cubicBezTo>
                  <a:cubicBezTo>
                    <a:pt x="28452" y="1780"/>
                    <a:pt x="26102" y="4111"/>
                    <a:pt x="24390" y="6849"/>
                  </a:cubicBezTo>
                  <a:cubicBezTo>
                    <a:pt x="23524" y="8244"/>
                    <a:pt x="22782" y="9816"/>
                    <a:pt x="22165" y="11547"/>
                  </a:cubicBezTo>
                  <a:cubicBezTo>
                    <a:pt x="22005" y="11987"/>
                    <a:pt x="21864" y="12430"/>
                    <a:pt x="21723" y="12870"/>
                  </a:cubicBezTo>
                  <a:cubicBezTo>
                    <a:pt x="21353" y="13984"/>
                    <a:pt x="20999" y="15043"/>
                    <a:pt x="20505" y="16032"/>
                  </a:cubicBezTo>
                  <a:cubicBezTo>
                    <a:pt x="20152" y="16720"/>
                    <a:pt x="19710" y="17375"/>
                    <a:pt x="19269" y="18046"/>
                  </a:cubicBezTo>
                  <a:cubicBezTo>
                    <a:pt x="18932" y="18540"/>
                    <a:pt x="18598" y="19052"/>
                    <a:pt x="18297" y="19600"/>
                  </a:cubicBezTo>
                  <a:cubicBezTo>
                    <a:pt x="17484" y="20977"/>
                    <a:pt x="16902" y="22461"/>
                    <a:pt x="16337" y="23890"/>
                  </a:cubicBezTo>
                  <a:lnTo>
                    <a:pt x="16177" y="24314"/>
                  </a:lnTo>
                  <a:cubicBezTo>
                    <a:pt x="14941" y="27441"/>
                    <a:pt x="13599" y="30584"/>
                    <a:pt x="12151" y="33622"/>
                  </a:cubicBezTo>
                  <a:cubicBezTo>
                    <a:pt x="11604" y="34787"/>
                    <a:pt x="11091" y="35812"/>
                    <a:pt x="10297" y="36570"/>
                  </a:cubicBezTo>
                  <a:cubicBezTo>
                    <a:pt x="8972" y="37825"/>
                    <a:pt x="7083" y="38213"/>
                    <a:pt x="5070" y="38619"/>
                  </a:cubicBezTo>
                  <a:cubicBezTo>
                    <a:pt x="3375" y="38972"/>
                    <a:pt x="1625" y="39325"/>
                    <a:pt x="196" y="40244"/>
                  </a:cubicBezTo>
                  <a:cubicBezTo>
                    <a:pt x="160" y="40279"/>
                    <a:pt x="125" y="40297"/>
                    <a:pt x="90" y="40314"/>
                  </a:cubicBezTo>
                  <a:cubicBezTo>
                    <a:pt x="1" y="40456"/>
                    <a:pt x="36" y="40738"/>
                    <a:pt x="196" y="41039"/>
                  </a:cubicBezTo>
                  <a:cubicBezTo>
                    <a:pt x="335" y="41333"/>
                    <a:pt x="556" y="41546"/>
                    <a:pt x="704" y="41546"/>
                  </a:cubicBezTo>
                  <a:cubicBezTo>
                    <a:pt x="724" y="41546"/>
                    <a:pt x="744" y="41542"/>
                    <a:pt x="761" y="41534"/>
                  </a:cubicBezTo>
                  <a:cubicBezTo>
                    <a:pt x="778" y="41534"/>
                    <a:pt x="796" y="41515"/>
                    <a:pt x="813" y="41498"/>
                  </a:cubicBezTo>
                  <a:cubicBezTo>
                    <a:pt x="2049" y="40651"/>
                    <a:pt x="3657" y="40333"/>
                    <a:pt x="5353" y="39979"/>
                  </a:cubicBezTo>
                  <a:cubicBezTo>
                    <a:pt x="7453" y="39556"/>
                    <a:pt x="9643" y="39096"/>
                    <a:pt x="11251" y="37578"/>
                  </a:cubicBezTo>
                  <a:cubicBezTo>
                    <a:pt x="12222" y="36659"/>
                    <a:pt x="12805" y="35511"/>
                    <a:pt x="13422" y="34222"/>
                  </a:cubicBezTo>
                  <a:cubicBezTo>
                    <a:pt x="14871" y="31149"/>
                    <a:pt x="16231" y="27988"/>
                    <a:pt x="17467" y="24827"/>
                  </a:cubicBezTo>
                  <a:lnTo>
                    <a:pt x="17644" y="24403"/>
                  </a:lnTo>
                  <a:cubicBezTo>
                    <a:pt x="18174" y="23007"/>
                    <a:pt x="18739" y="21578"/>
                    <a:pt x="19498" y="20288"/>
                  </a:cubicBezTo>
                  <a:cubicBezTo>
                    <a:pt x="19780" y="19793"/>
                    <a:pt x="20116" y="19299"/>
                    <a:pt x="20434" y="18823"/>
                  </a:cubicBezTo>
                  <a:cubicBezTo>
                    <a:pt x="20875" y="18133"/>
                    <a:pt x="21353" y="17427"/>
                    <a:pt x="21741" y="16668"/>
                  </a:cubicBezTo>
                  <a:cubicBezTo>
                    <a:pt x="22288" y="15590"/>
                    <a:pt x="22676" y="14425"/>
                    <a:pt x="23030" y="13313"/>
                  </a:cubicBezTo>
                  <a:cubicBezTo>
                    <a:pt x="23189" y="12870"/>
                    <a:pt x="23331" y="12430"/>
                    <a:pt x="23472" y="12006"/>
                  </a:cubicBezTo>
                  <a:cubicBezTo>
                    <a:pt x="24054" y="10381"/>
                    <a:pt x="24760" y="8879"/>
                    <a:pt x="25573" y="7572"/>
                  </a:cubicBezTo>
                  <a:cubicBezTo>
                    <a:pt x="27162" y="5029"/>
                    <a:pt x="29352" y="2858"/>
                    <a:pt x="31913" y="1285"/>
                  </a:cubicBezTo>
                  <a:cubicBezTo>
                    <a:pt x="32125" y="1163"/>
                    <a:pt x="32248" y="932"/>
                    <a:pt x="32248" y="685"/>
                  </a:cubicBezTo>
                  <a:cubicBezTo>
                    <a:pt x="32248" y="562"/>
                    <a:pt x="32213" y="438"/>
                    <a:pt x="32142" y="332"/>
                  </a:cubicBezTo>
                  <a:cubicBezTo>
                    <a:pt x="32017" y="115"/>
                    <a:pt x="31787" y="1"/>
                    <a:pt x="315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14"/>
            <p:cNvSpPr/>
            <p:nvPr/>
          </p:nvSpPr>
          <p:spPr>
            <a:xfrm rot="7903172" flipH="1">
              <a:off x="7726994" y="104069"/>
              <a:ext cx="213071" cy="490671"/>
            </a:xfrm>
            <a:custGeom>
              <a:avLst/>
              <a:gdLst/>
              <a:ahLst/>
              <a:cxnLst/>
              <a:rect l="l" t="t" r="r" b="b"/>
              <a:pathLst>
                <a:path w="4327" h="10505" extrusionOk="0">
                  <a:moveTo>
                    <a:pt x="419" y="0"/>
                  </a:moveTo>
                  <a:cubicBezTo>
                    <a:pt x="398" y="0"/>
                    <a:pt x="376" y="2"/>
                    <a:pt x="354" y="5"/>
                  </a:cubicBezTo>
                  <a:cubicBezTo>
                    <a:pt x="142" y="24"/>
                    <a:pt x="1" y="217"/>
                    <a:pt x="36" y="429"/>
                  </a:cubicBezTo>
                  <a:cubicBezTo>
                    <a:pt x="531" y="4032"/>
                    <a:pt x="1908" y="7493"/>
                    <a:pt x="4009" y="10443"/>
                  </a:cubicBezTo>
                  <a:cubicBezTo>
                    <a:pt x="4044" y="10477"/>
                    <a:pt x="4101" y="10504"/>
                    <a:pt x="4157" y="10504"/>
                  </a:cubicBezTo>
                  <a:cubicBezTo>
                    <a:pt x="4186" y="10504"/>
                    <a:pt x="4215" y="10497"/>
                    <a:pt x="4239" y="10479"/>
                  </a:cubicBezTo>
                  <a:cubicBezTo>
                    <a:pt x="4310" y="10425"/>
                    <a:pt x="4327" y="10319"/>
                    <a:pt x="4275" y="10248"/>
                  </a:cubicBezTo>
                  <a:cubicBezTo>
                    <a:pt x="2332" y="7281"/>
                    <a:pt x="1113" y="3838"/>
                    <a:pt x="778" y="342"/>
                  </a:cubicBezTo>
                  <a:lnTo>
                    <a:pt x="778" y="323"/>
                  </a:lnTo>
                  <a:cubicBezTo>
                    <a:pt x="761" y="133"/>
                    <a:pt x="604" y="0"/>
                    <a:pt x="41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14"/>
            <p:cNvSpPr/>
            <p:nvPr/>
          </p:nvSpPr>
          <p:spPr>
            <a:xfrm rot="7903172" flipH="1">
              <a:off x="7083926" y="527263"/>
              <a:ext cx="607847" cy="194027"/>
            </a:xfrm>
            <a:custGeom>
              <a:avLst/>
              <a:gdLst/>
              <a:ahLst/>
              <a:cxnLst/>
              <a:rect l="l" t="t" r="r" b="b"/>
              <a:pathLst>
                <a:path w="12344" h="4154" extrusionOk="0">
                  <a:moveTo>
                    <a:pt x="11857" y="1"/>
                  </a:moveTo>
                  <a:cubicBezTo>
                    <a:pt x="11762" y="1"/>
                    <a:pt x="11666" y="29"/>
                    <a:pt x="11585" y="88"/>
                  </a:cubicBezTo>
                  <a:cubicBezTo>
                    <a:pt x="8522" y="2490"/>
                    <a:pt x="4618" y="3840"/>
                    <a:pt x="663" y="3840"/>
                  </a:cubicBezTo>
                  <a:cubicBezTo>
                    <a:pt x="489" y="3840"/>
                    <a:pt x="315" y="3837"/>
                    <a:pt x="141" y="3832"/>
                  </a:cubicBezTo>
                  <a:cubicBezTo>
                    <a:pt x="71" y="3832"/>
                    <a:pt x="0" y="3886"/>
                    <a:pt x="0" y="3956"/>
                  </a:cubicBezTo>
                  <a:cubicBezTo>
                    <a:pt x="0" y="4027"/>
                    <a:pt x="52" y="4098"/>
                    <a:pt x="123" y="4098"/>
                  </a:cubicBezTo>
                  <a:cubicBezTo>
                    <a:pt x="589" y="4135"/>
                    <a:pt x="1057" y="4153"/>
                    <a:pt x="1524" y="4153"/>
                  </a:cubicBezTo>
                  <a:cubicBezTo>
                    <a:pt x="5259" y="4153"/>
                    <a:pt x="9008" y="2977"/>
                    <a:pt x="12115" y="794"/>
                  </a:cubicBezTo>
                  <a:lnTo>
                    <a:pt x="12132" y="778"/>
                  </a:lnTo>
                  <a:cubicBezTo>
                    <a:pt x="12327" y="636"/>
                    <a:pt x="12344" y="354"/>
                    <a:pt x="12203" y="159"/>
                  </a:cubicBezTo>
                  <a:cubicBezTo>
                    <a:pt x="12120" y="56"/>
                    <a:pt x="11990" y="1"/>
                    <a:pt x="1185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14"/>
            <p:cNvSpPr/>
            <p:nvPr/>
          </p:nvSpPr>
          <p:spPr>
            <a:xfrm rot="7903172" flipH="1">
              <a:off x="6887324" y="613191"/>
              <a:ext cx="510446" cy="181275"/>
            </a:xfrm>
            <a:custGeom>
              <a:avLst/>
              <a:gdLst/>
              <a:ahLst/>
              <a:cxnLst/>
              <a:rect l="l" t="t" r="r" b="b"/>
              <a:pathLst>
                <a:path w="10366" h="3881" extrusionOk="0">
                  <a:moveTo>
                    <a:pt x="10152" y="1"/>
                  </a:moveTo>
                  <a:cubicBezTo>
                    <a:pt x="10111" y="1"/>
                    <a:pt x="10068" y="15"/>
                    <a:pt x="10031" y="44"/>
                  </a:cubicBezTo>
                  <a:cubicBezTo>
                    <a:pt x="9713" y="309"/>
                    <a:pt x="9325" y="520"/>
                    <a:pt x="8936" y="697"/>
                  </a:cubicBezTo>
                  <a:cubicBezTo>
                    <a:pt x="8529" y="892"/>
                    <a:pt x="8124" y="1069"/>
                    <a:pt x="7717" y="1227"/>
                  </a:cubicBezTo>
                  <a:cubicBezTo>
                    <a:pt x="6887" y="1528"/>
                    <a:pt x="6040" y="1810"/>
                    <a:pt x="5192" y="2058"/>
                  </a:cubicBezTo>
                  <a:cubicBezTo>
                    <a:pt x="4768" y="2181"/>
                    <a:pt x="4326" y="2305"/>
                    <a:pt x="3902" y="2411"/>
                  </a:cubicBezTo>
                  <a:cubicBezTo>
                    <a:pt x="3478" y="2534"/>
                    <a:pt x="3038" y="2675"/>
                    <a:pt x="2614" y="2816"/>
                  </a:cubicBezTo>
                  <a:cubicBezTo>
                    <a:pt x="1766" y="3082"/>
                    <a:pt x="935" y="3381"/>
                    <a:pt x="88" y="3682"/>
                  </a:cubicBezTo>
                  <a:cubicBezTo>
                    <a:pt x="35" y="3699"/>
                    <a:pt x="0" y="3753"/>
                    <a:pt x="17" y="3805"/>
                  </a:cubicBezTo>
                  <a:cubicBezTo>
                    <a:pt x="32" y="3849"/>
                    <a:pt x="82" y="3881"/>
                    <a:pt x="128" y="3881"/>
                  </a:cubicBezTo>
                  <a:cubicBezTo>
                    <a:pt x="139" y="3881"/>
                    <a:pt x="149" y="3879"/>
                    <a:pt x="158" y="3876"/>
                  </a:cubicBezTo>
                  <a:cubicBezTo>
                    <a:pt x="1006" y="3612"/>
                    <a:pt x="1854" y="3329"/>
                    <a:pt x="2701" y="3082"/>
                  </a:cubicBezTo>
                  <a:cubicBezTo>
                    <a:pt x="3125" y="2958"/>
                    <a:pt x="3549" y="2835"/>
                    <a:pt x="3991" y="2729"/>
                  </a:cubicBezTo>
                  <a:cubicBezTo>
                    <a:pt x="4415" y="2623"/>
                    <a:pt x="4856" y="2498"/>
                    <a:pt x="5280" y="2375"/>
                  </a:cubicBezTo>
                  <a:cubicBezTo>
                    <a:pt x="6146" y="2128"/>
                    <a:pt x="6993" y="1863"/>
                    <a:pt x="7841" y="1563"/>
                  </a:cubicBezTo>
                  <a:cubicBezTo>
                    <a:pt x="8265" y="1403"/>
                    <a:pt x="8670" y="1227"/>
                    <a:pt x="9077" y="1033"/>
                  </a:cubicBezTo>
                  <a:cubicBezTo>
                    <a:pt x="9501" y="838"/>
                    <a:pt x="9890" y="626"/>
                    <a:pt x="10278" y="327"/>
                  </a:cubicBezTo>
                  <a:cubicBezTo>
                    <a:pt x="10349" y="273"/>
                    <a:pt x="10366" y="150"/>
                    <a:pt x="10295" y="80"/>
                  </a:cubicBezTo>
                  <a:cubicBezTo>
                    <a:pt x="10265" y="28"/>
                    <a:pt x="10210" y="1"/>
                    <a:pt x="101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14"/>
            <p:cNvSpPr/>
            <p:nvPr/>
          </p:nvSpPr>
          <p:spPr>
            <a:xfrm rot="7903172" flipH="1">
              <a:off x="8569532" y="933060"/>
              <a:ext cx="555798" cy="197903"/>
            </a:xfrm>
            <a:custGeom>
              <a:avLst/>
              <a:gdLst/>
              <a:ahLst/>
              <a:cxnLst/>
              <a:rect l="l" t="t" r="r" b="b"/>
              <a:pathLst>
                <a:path w="11287" h="4237" extrusionOk="0">
                  <a:moveTo>
                    <a:pt x="170" y="0"/>
                  </a:moveTo>
                  <a:cubicBezTo>
                    <a:pt x="115" y="0"/>
                    <a:pt x="59" y="24"/>
                    <a:pt x="36" y="72"/>
                  </a:cubicBezTo>
                  <a:cubicBezTo>
                    <a:pt x="0" y="159"/>
                    <a:pt x="19" y="248"/>
                    <a:pt x="89" y="284"/>
                  </a:cubicBezTo>
                  <a:lnTo>
                    <a:pt x="106" y="284"/>
                  </a:lnTo>
                  <a:cubicBezTo>
                    <a:pt x="937" y="760"/>
                    <a:pt x="1767" y="1308"/>
                    <a:pt x="2579" y="1838"/>
                  </a:cubicBezTo>
                  <a:cubicBezTo>
                    <a:pt x="3410" y="2367"/>
                    <a:pt x="4239" y="2897"/>
                    <a:pt x="5140" y="3356"/>
                  </a:cubicBezTo>
                  <a:cubicBezTo>
                    <a:pt x="5352" y="3462"/>
                    <a:pt x="5581" y="3568"/>
                    <a:pt x="5811" y="3674"/>
                  </a:cubicBezTo>
                  <a:cubicBezTo>
                    <a:pt x="5934" y="3710"/>
                    <a:pt x="6059" y="3762"/>
                    <a:pt x="6182" y="3797"/>
                  </a:cubicBezTo>
                  <a:lnTo>
                    <a:pt x="6553" y="3903"/>
                  </a:lnTo>
                  <a:cubicBezTo>
                    <a:pt x="7029" y="4027"/>
                    <a:pt x="7524" y="4133"/>
                    <a:pt x="8018" y="4186"/>
                  </a:cubicBezTo>
                  <a:cubicBezTo>
                    <a:pt x="8333" y="4219"/>
                    <a:pt x="8650" y="4236"/>
                    <a:pt x="8966" y="4236"/>
                  </a:cubicBezTo>
                  <a:cubicBezTo>
                    <a:pt x="9662" y="4236"/>
                    <a:pt x="10359" y="4151"/>
                    <a:pt x="11039" y="3957"/>
                  </a:cubicBezTo>
                  <a:lnTo>
                    <a:pt x="11056" y="3957"/>
                  </a:lnTo>
                  <a:cubicBezTo>
                    <a:pt x="11197" y="3903"/>
                    <a:pt x="11286" y="3762"/>
                    <a:pt x="11232" y="3604"/>
                  </a:cubicBezTo>
                  <a:cubicBezTo>
                    <a:pt x="11191" y="3491"/>
                    <a:pt x="11080" y="3411"/>
                    <a:pt x="10966" y="3411"/>
                  </a:cubicBezTo>
                  <a:cubicBezTo>
                    <a:pt x="10937" y="3411"/>
                    <a:pt x="10908" y="3416"/>
                    <a:pt x="10879" y="3427"/>
                  </a:cubicBezTo>
                  <a:cubicBezTo>
                    <a:pt x="10220" y="3634"/>
                    <a:pt x="9531" y="3727"/>
                    <a:pt x="8835" y="3727"/>
                  </a:cubicBezTo>
                  <a:cubicBezTo>
                    <a:pt x="8581" y="3727"/>
                    <a:pt x="8327" y="3715"/>
                    <a:pt x="8072" y="3691"/>
                  </a:cubicBezTo>
                  <a:cubicBezTo>
                    <a:pt x="7594" y="3656"/>
                    <a:pt x="7118" y="3568"/>
                    <a:pt x="6659" y="3462"/>
                  </a:cubicBezTo>
                  <a:cubicBezTo>
                    <a:pt x="6535" y="3444"/>
                    <a:pt x="6429" y="3409"/>
                    <a:pt x="6306" y="3373"/>
                  </a:cubicBezTo>
                  <a:cubicBezTo>
                    <a:pt x="6200" y="3338"/>
                    <a:pt x="6076" y="3303"/>
                    <a:pt x="5970" y="3267"/>
                  </a:cubicBezTo>
                  <a:cubicBezTo>
                    <a:pt x="5758" y="3180"/>
                    <a:pt x="5529" y="3091"/>
                    <a:pt x="5317" y="2985"/>
                  </a:cubicBezTo>
                  <a:cubicBezTo>
                    <a:pt x="4451" y="2561"/>
                    <a:pt x="3622" y="2050"/>
                    <a:pt x="2774" y="1537"/>
                  </a:cubicBezTo>
                  <a:cubicBezTo>
                    <a:pt x="1943" y="1025"/>
                    <a:pt x="1131" y="477"/>
                    <a:pt x="248" y="18"/>
                  </a:cubicBezTo>
                  <a:cubicBezTo>
                    <a:pt x="224" y="6"/>
                    <a:pt x="197" y="0"/>
                    <a:pt x="17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14"/>
            <p:cNvSpPr/>
            <p:nvPr/>
          </p:nvSpPr>
          <p:spPr>
            <a:xfrm rot="7903172" flipH="1">
              <a:off x="8795985" y="967893"/>
              <a:ext cx="97450" cy="175764"/>
            </a:xfrm>
            <a:custGeom>
              <a:avLst/>
              <a:gdLst/>
              <a:ahLst/>
              <a:cxnLst/>
              <a:rect l="l" t="t" r="r" b="b"/>
              <a:pathLst>
                <a:path w="1979" h="3763" extrusionOk="0">
                  <a:moveTo>
                    <a:pt x="115" y="1"/>
                  </a:moveTo>
                  <a:cubicBezTo>
                    <a:pt x="106" y="1"/>
                    <a:pt x="97" y="2"/>
                    <a:pt x="88" y="5"/>
                  </a:cubicBezTo>
                  <a:cubicBezTo>
                    <a:pt x="36" y="5"/>
                    <a:pt x="0" y="76"/>
                    <a:pt x="0" y="130"/>
                  </a:cubicBezTo>
                  <a:cubicBezTo>
                    <a:pt x="88" y="447"/>
                    <a:pt x="159" y="765"/>
                    <a:pt x="264" y="1065"/>
                  </a:cubicBezTo>
                  <a:cubicBezTo>
                    <a:pt x="354" y="1383"/>
                    <a:pt x="459" y="1684"/>
                    <a:pt x="582" y="1983"/>
                  </a:cubicBezTo>
                  <a:cubicBezTo>
                    <a:pt x="707" y="2284"/>
                    <a:pt x="848" y="2584"/>
                    <a:pt x="1025" y="2866"/>
                  </a:cubicBezTo>
                  <a:cubicBezTo>
                    <a:pt x="1183" y="3149"/>
                    <a:pt x="1342" y="3414"/>
                    <a:pt x="1590" y="3697"/>
                  </a:cubicBezTo>
                  <a:cubicBezTo>
                    <a:pt x="1634" y="3741"/>
                    <a:pt x="1686" y="3763"/>
                    <a:pt x="1739" y="3763"/>
                  </a:cubicBezTo>
                  <a:cubicBezTo>
                    <a:pt x="1792" y="3763"/>
                    <a:pt x="1845" y="3741"/>
                    <a:pt x="1889" y="3697"/>
                  </a:cubicBezTo>
                  <a:cubicBezTo>
                    <a:pt x="1978" y="3626"/>
                    <a:pt x="1978" y="3485"/>
                    <a:pt x="1889" y="3414"/>
                  </a:cubicBezTo>
                  <a:lnTo>
                    <a:pt x="1889" y="3396"/>
                  </a:lnTo>
                  <a:cubicBezTo>
                    <a:pt x="1677" y="3202"/>
                    <a:pt x="1501" y="2937"/>
                    <a:pt x="1324" y="2673"/>
                  </a:cubicBezTo>
                  <a:cubicBezTo>
                    <a:pt x="1166" y="2407"/>
                    <a:pt x="1006" y="2143"/>
                    <a:pt x="883" y="1860"/>
                  </a:cubicBezTo>
                  <a:cubicBezTo>
                    <a:pt x="742" y="1559"/>
                    <a:pt x="618" y="1277"/>
                    <a:pt x="512" y="977"/>
                  </a:cubicBezTo>
                  <a:cubicBezTo>
                    <a:pt x="406" y="676"/>
                    <a:pt x="300" y="377"/>
                    <a:pt x="212" y="76"/>
                  </a:cubicBezTo>
                  <a:cubicBezTo>
                    <a:pt x="197" y="33"/>
                    <a:pt x="159"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6" name="Google Shape;616;p14"/>
          <p:cNvGrpSpPr/>
          <p:nvPr/>
        </p:nvGrpSpPr>
        <p:grpSpPr>
          <a:xfrm>
            <a:off x="416704" y="4327026"/>
            <a:ext cx="327124" cy="322325"/>
            <a:chOff x="3828575" y="1069325"/>
            <a:chExt cx="185750" cy="183025"/>
          </a:xfrm>
        </p:grpSpPr>
        <p:sp>
          <p:nvSpPr>
            <p:cNvPr id="617" name="Google Shape;617;p14"/>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14"/>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14"/>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ext 1">
  <p:cSld name="CUSTOM_1">
    <p:spTree>
      <p:nvGrpSpPr>
        <p:cNvPr id="1" name="Shape 650"/>
        <p:cNvGrpSpPr/>
        <p:nvPr/>
      </p:nvGrpSpPr>
      <p:grpSpPr>
        <a:xfrm>
          <a:off x="0" y="0"/>
          <a:ext cx="0" cy="0"/>
          <a:chOff x="0" y="0"/>
          <a:chExt cx="0" cy="0"/>
        </a:xfrm>
      </p:grpSpPr>
      <p:sp>
        <p:nvSpPr>
          <p:cNvPr id="651" name="Google Shape;651;p16"/>
          <p:cNvSpPr txBox="1">
            <a:spLocks noGrp="1"/>
          </p:cNvSpPr>
          <p:nvPr>
            <p:ph type="title"/>
          </p:nvPr>
        </p:nvSpPr>
        <p:spPr>
          <a:xfrm>
            <a:off x="3832325" y="1492550"/>
            <a:ext cx="4360200" cy="1334400"/>
          </a:xfrm>
          <a:prstGeom prst="rect">
            <a:avLst/>
          </a:prstGeom>
        </p:spPr>
        <p:txBody>
          <a:bodyPr spcFirstLastPara="1" wrap="square" lIns="91425" tIns="91425" rIns="91425" bIns="91425" anchor="ctr" anchorCtr="0">
            <a:noAutofit/>
          </a:bodyPr>
          <a:lstStyle>
            <a:lvl1pPr lvl="0" rtl="0">
              <a:spcBef>
                <a:spcPts val="0"/>
              </a:spcBef>
              <a:spcAft>
                <a:spcPts val="0"/>
              </a:spcAft>
              <a:buSzPts val="3600"/>
              <a:buNone/>
              <a:defRPr sz="9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652" name="Google Shape;652;p16"/>
          <p:cNvSpPr txBox="1">
            <a:spLocks noGrp="1"/>
          </p:cNvSpPr>
          <p:nvPr>
            <p:ph type="subTitle" idx="1"/>
          </p:nvPr>
        </p:nvSpPr>
        <p:spPr>
          <a:xfrm>
            <a:off x="3832325" y="2937550"/>
            <a:ext cx="4360200" cy="713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grpSp>
        <p:nvGrpSpPr>
          <p:cNvPr id="653" name="Google Shape;653;p16"/>
          <p:cNvGrpSpPr/>
          <p:nvPr/>
        </p:nvGrpSpPr>
        <p:grpSpPr>
          <a:xfrm>
            <a:off x="5811661" y="-302695"/>
            <a:ext cx="3400078" cy="1795237"/>
            <a:chOff x="3034575" y="522950"/>
            <a:chExt cx="1720600" cy="908475"/>
          </a:xfrm>
        </p:grpSpPr>
        <p:sp>
          <p:nvSpPr>
            <p:cNvPr id="654" name="Google Shape;654;p16"/>
            <p:cNvSpPr/>
            <p:nvPr/>
          </p:nvSpPr>
          <p:spPr>
            <a:xfrm>
              <a:off x="3172800" y="850875"/>
              <a:ext cx="1582375" cy="148650"/>
            </a:xfrm>
            <a:custGeom>
              <a:avLst/>
              <a:gdLst/>
              <a:ahLst/>
              <a:cxnLst/>
              <a:rect l="l" t="t" r="r" b="b"/>
              <a:pathLst>
                <a:path w="63295" h="5946" extrusionOk="0">
                  <a:moveTo>
                    <a:pt x="50492" y="1"/>
                  </a:moveTo>
                  <a:cubicBezTo>
                    <a:pt x="48526" y="1"/>
                    <a:pt x="46572" y="362"/>
                    <a:pt x="44752" y="768"/>
                  </a:cubicBezTo>
                  <a:cubicBezTo>
                    <a:pt x="43674" y="998"/>
                    <a:pt x="42597" y="1262"/>
                    <a:pt x="41555" y="1510"/>
                  </a:cubicBezTo>
                  <a:cubicBezTo>
                    <a:pt x="37801" y="2409"/>
                    <a:pt x="33922" y="3336"/>
                    <a:pt x="30079" y="3336"/>
                  </a:cubicBezTo>
                  <a:cubicBezTo>
                    <a:pt x="29618" y="3336"/>
                    <a:pt x="29157" y="3322"/>
                    <a:pt x="28698" y="3294"/>
                  </a:cubicBezTo>
                  <a:cubicBezTo>
                    <a:pt x="26491" y="3153"/>
                    <a:pt x="24266" y="2658"/>
                    <a:pt x="22111" y="2181"/>
                  </a:cubicBezTo>
                  <a:cubicBezTo>
                    <a:pt x="20292" y="1792"/>
                    <a:pt x="18420" y="1387"/>
                    <a:pt x="16531" y="1175"/>
                  </a:cubicBezTo>
                  <a:cubicBezTo>
                    <a:pt x="15347" y="1038"/>
                    <a:pt x="14155" y="979"/>
                    <a:pt x="12967" y="979"/>
                  </a:cubicBezTo>
                  <a:cubicBezTo>
                    <a:pt x="8640" y="979"/>
                    <a:pt x="4370" y="1763"/>
                    <a:pt x="795" y="2428"/>
                  </a:cubicBezTo>
                  <a:cubicBezTo>
                    <a:pt x="319" y="2499"/>
                    <a:pt x="1" y="2958"/>
                    <a:pt x="88" y="3435"/>
                  </a:cubicBezTo>
                  <a:cubicBezTo>
                    <a:pt x="169" y="3865"/>
                    <a:pt x="551" y="4152"/>
                    <a:pt x="962" y="4152"/>
                  </a:cubicBezTo>
                  <a:cubicBezTo>
                    <a:pt x="1006" y="4152"/>
                    <a:pt x="1051" y="4149"/>
                    <a:pt x="1096" y="4142"/>
                  </a:cubicBezTo>
                  <a:cubicBezTo>
                    <a:pt x="4617" y="3487"/>
                    <a:pt x="8798" y="2723"/>
                    <a:pt x="12979" y="2723"/>
                  </a:cubicBezTo>
                  <a:cubicBezTo>
                    <a:pt x="14102" y="2723"/>
                    <a:pt x="15225" y="2778"/>
                    <a:pt x="16336" y="2905"/>
                  </a:cubicBezTo>
                  <a:cubicBezTo>
                    <a:pt x="18137" y="3099"/>
                    <a:pt x="19957" y="3506"/>
                    <a:pt x="21740" y="3894"/>
                  </a:cubicBezTo>
                  <a:cubicBezTo>
                    <a:pt x="23948" y="4371"/>
                    <a:pt x="26261" y="4883"/>
                    <a:pt x="28592" y="5025"/>
                  </a:cubicBezTo>
                  <a:cubicBezTo>
                    <a:pt x="29094" y="5056"/>
                    <a:pt x="29595" y="5070"/>
                    <a:pt x="30094" y="5070"/>
                  </a:cubicBezTo>
                  <a:cubicBezTo>
                    <a:pt x="34131" y="5070"/>
                    <a:pt x="38096" y="4116"/>
                    <a:pt x="41961" y="3205"/>
                  </a:cubicBezTo>
                  <a:cubicBezTo>
                    <a:pt x="43003" y="2958"/>
                    <a:pt x="44081" y="2694"/>
                    <a:pt x="45122" y="2463"/>
                  </a:cubicBezTo>
                  <a:cubicBezTo>
                    <a:pt x="47083" y="2034"/>
                    <a:pt x="48755" y="1747"/>
                    <a:pt x="50400" y="1747"/>
                  </a:cubicBezTo>
                  <a:cubicBezTo>
                    <a:pt x="50578" y="1747"/>
                    <a:pt x="50755" y="1750"/>
                    <a:pt x="50933" y="1757"/>
                  </a:cubicBezTo>
                  <a:cubicBezTo>
                    <a:pt x="54959" y="1898"/>
                    <a:pt x="58703" y="3894"/>
                    <a:pt x="61847" y="5819"/>
                  </a:cubicBezTo>
                  <a:cubicBezTo>
                    <a:pt x="61988" y="5905"/>
                    <a:pt x="62144" y="5946"/>
                    <a:pt x="62298" y="5946"/>
                  </a:cubicBezTo>
                  <a:cubicBezTo>
                    <a:pt x="62587" y="5946"/>
                    <a:pt x="62868" y="5801"/>
                    <a:pt x="63029" y="5536"/>
                  </a:cubicBezTo>
                  <a:cubicBezTo>
                    <a:pt x="63295" y="5112"/>
                    <a:pt x="63154" y="4582"/>
                    <a:pt x="62747" y="4335"/>
                  </a:cubicBezTo>
                  <a:cubicBezTo>
                    <a:pt x="60293" y="2816"/>
                    <a:pt x="57467" y="1262"/>
                    <a:pt x="54376" y="504"/>
                  </a:cubicBezTo>
                  <a:cubicBezTo>
                    <a:pt x="53281" y="221"/>
                    <a:pt x="52151" y="44"/>
                    <a:pt x="51003" y="9"/>
                  </a:cubicBezTo>
                  <a:cubicBezTo>
                    <a:pt x="50833" y="4"/>
                    <a:pt x="50663" y="1"/>
                    <a:pt x="50492"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16"/>
            <p:cNvSpPr/>
            <p:nvPr/>
          </p:nvSpPr>
          <p:spPr>
            <a:xfrm>
              <a:off x="3223575" y="893225"/>
              <a:ext cx="363825" cy="236400"/>
            </a:xfrm>
            <a:custGeom>
              <a:avLst/>
              <a:gdLst/>
              <a:ahLst/>
              <a:cxnLst/>
              <a:rect l="l" t="t" r="r" b="b"/>
              <a:pathLst>
                <a:path w="14553" h="9456" extrusionOk="0">
                  <a:moveTo>
                    <a:pt x="13948" y="1"/>
                  </a:moveTo>
                  <a:cubicBezTo>
                    <a:pt x="13914" y="1"/>
                    <a:pt x="13880" y="4"/>
                    <a:pt x="13846" y="11"/>
                  </a:cubicBezTo>
                  <a:cubicBezTo>
                    <a:pt x="13104" y="187"/>
                    <a:pt x="12416" y="399"/>
                    <a:pt x="11780" y="699"/>
                  </a:cubicBezTo>
                  <a:lnTo>
                    <a:pt x="11286" y="911"/>
                  </a:lnTo>
                  <a:lnTo>
                    <a:pt x="10826" y="1158"/>
                  </a:lnTo>
                  <a:lnTo>
                    <a:pt x="10349" y="1405"/>
                  </a:lnTo>
                  <a:lnTo>
                    <a:pt x="9908" y="1671"/>
                  </a:lnTo>
                  <a:cubicBezTo>
                    <a:pt x="8689" y="2359"/>
                    <a:pt x="7542" y="3136"/>
                    <a:pt x="6428" y="3948"/>
                  </a:cubicBezTo>
                  <a:cubicBezTo>
                    <a:pt x="5316" y="4760"/>
                    <a:pt x="4222" y="5608"/>
                    <a:pt x="3162" y="6491"/>
                  </a:cubicBezTo>
                  <a:cubicBezTo>
                    <a:pt x="2102" y="7357"/>
                    <a:pt x="1060" y="8257"/>
                    <a:pt x="71" y="9211"/>
                  </a:cubicBezTo>
                  <a:cubicBezTo>
                    <a:pt x="0" y="9264"/>
                    <a:pt x="0" y="9352"/>
                    <a:pt x="54" y="9406"/>
                  </a:cubicBezTo>
                  <a:cubicBezTo>
                    <a:pt x="84" y="9436"/>
                    <a:pt x="127" y="9455"/>
                    <a:pt x="168" y="9455"/>
                  </a:cubicBezTo>
                  <a:cubicBezTo>
                    <a:pt x="197" y="9455"/>
                    <a:pt x="225" y="9445"/>
                    <a:pt x="247" y="9423"/>
                  </a:cubicBezTo>
                  <a:cubicBezTo>
                    <a:pt x="1290" y="8540"/>
                    <a:pt x="2367" y="7692"/>
                    <a:pt x="3461" y="6863"/>
                  </a:cubicBezTo>
                  <a:cubicBezTo>
                    <a:pt x="4556" y="6050"/>
                    <a:pt x="5670" y="5255"/>
                    <a:pt x="6817" y="4513"/>
                  </a:cubicBezTo>
                  <a:cubicBezTo>
                    <a:pt x="7966" y="3771"/>
                    <a:pt x="9131" y="3065"/>
                    <a:pt x="10332" y="2448"/>
                  </a:cubicBezTo>
                  <a:cubicBezTo>
                    <a:pt x="11514" y="1829"/>
                    <a:pt x="12769" y="1282"/>
                    <a:pt x="14005" y="1087"/>
                  </a:cubicBezTo>
                  <a:lnTo>
                    <a:pt x="14041" y="1087"/>
                  </a:lnTo>
                  <a:cubicBezTo>
                    <a:pt x="14058" y="1087"/>
                    <a:pt x="14058" y="1070"/>
                    <a:pt x="14076" y="1070"/>
                  </a:cubicBezTo>
                  <a:cubicBezTo>
                    <a:pt x="14358" y="1016"/>
                    <a:pt x="14552" y="717"/>
                    <a:pt x="14481" y="434"/>
                  </a:cubicBezTo>
                  <a:cubicBezTo>
                    <a:pt x="14435" y="170"/>
                    <a:pt x="14197" y="1"/>
                    <a:pt x="13948"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16"/>
            <p:cNvSpPr/>
            <p:nvPr/>
          </p:nvSpPr>
          <p:spPr>
            <a:xfrm>
              <a:off x="3352475" y="981125"/>
              <a:ext cx="57900" cy="134725"/>
            </a:xfrm>
            <a:custGeom>
              <a:avLst/>
              <a:gdLst/>
              <a:ahLst/>
              <a:cxnLst/>
              <a:rect l="l" t="t" r="r" b="b"/>
              <a:pathLst>
                <a:path w="2316" h="5389" extrusionOk="0">
                  <a:moveTo>
                    <a:pt x="1972" y="1"/>
                  </a:moveTo>
                  <a:cubicBezTo>
                    <a:pt x="1871" y="1"/>
                    <a:pt x="1773" y="55"/>
                    <a:pt x="1715" y="149"/>
                  </a:cubicBezTo>
                  <a:cubicBezTo>
                    <a:pt x="867" y="1757"/>
                    <a:pt x="425" y="3505"/>
                    <a:pt x="19" y="5219"/>
                  </a:cubicBezTo>
                  <a:cubicBezTo>
                    <a:pt x="1" y="5289"/>
                    <a:pt x="36" y="5360"/>
                    <a:pt x="125" y="5377"/>
                  </a:cubicBezTo>
                  <a:cubicBezTo>
                    <a:pt x="141" y="5385"/>
                    <a:pt x="156" y="5388"/>
                    <a:pt x="172" y="5388"/>
                  </a:cubicBezTo>
                  <a:cubicBezTo>
                    <a:pt x="225" y="5388"/>
                    <a:pt x="274" y="5344"/>
                    <a:pt x="302" y="5289"/>
                  </a:cubicBezTo>
                  <a:cubicBezTo>
                    <a:pt x="796" y="3594"/>
                    <a:pt x="1326" y="1915"/>
                    <a:pt x="2226" y="450"/>
                  </a:cubicBezTo>
                  <a:lnTo>
                    <a:pt x="2226" y="432"/>
                  </a:lnTo>
                  <a:cubicBezTo>
                    <a:pt x="2315" y="291"/>
                    <a:pt x="2261" y="114"/>
                    <a:pt x="2120" y="44"/>
                  </a:cubicBezTo>
                  <a:cubicBezTo>
                    <a:pt x="2073" y="14"/>
                    <a:pt x="2022" y="1"/>
                    <a:pt x="1972"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16"/>
            <p:cNvSpPr/>
            <p:nvPr/>
          </p:nvSpPr>
          <p:spPr>
            <a:xfrm>
              <a:off x="3034575" y="1047550"/>
              <a:ext cx="288800" cy="293550"/>
            </a:xfrm>
            <a:custGeom>
              <a:avLst/>
              <a:gdLst/>
              <a:ahLst/>
              <a:cxnLst/>
              <a:rect l="l" t="t" r="r" b="b"/>
              <a:pathLst>
                <a:path w="11552" h="11742" extrusionOk="0">
                  <a:moveTo>
                    <a:pt x="11551" y="0"/>
                  </a:moveTo>
                  <a:lnTo>
                    <a:pt x="11551" y="0"/>
                  </a:lnTo>
                  <a:cubicBezTo>
                    <a:pt x="11551" y="0"/>
                    <a:pt x="6147" y="2844"/>
                    <a:pt x="3498" y="5175"/>
                  </a:cubicBezTo>
                  <a:cubicBezTo>
                    <a:pt x="1485" y="6941"/>
                    <a:pt x="461" y="9925"/>
                    <a:pt x="72" y="11286"/>
                  </a:cubicBezTo>
                  <a:cubicBezTo>
                    <a:pt x="0" y="11531"/>
                    <a:pt x="189" y="11742"/>
                    <a:pt x="415" y="11742"/>
                  </a:cubicBezTo>
                  <a:cubicBezTo>
                    <a:pt x="464" y="11742"/>
                    <a:pt x="516" y="11732"/>
                    <a:pt x="567" y="11710"/>
                  </a:cubicBezTo>
                  <a:cubicBezTo>
                    <a:pt x="1556" y="11250"/>
                    <a:pt x="3587" y="10172"/>
                    <a:pt x="6413" y="8107"/>
                  </a:cubicBezTo>
                  <a:cubicBezTo>
                    <a:pt x="10492" y="5086"/>
                    <a:pt x="11551" y="0"/>
                    <a:pt x="11551"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16"/>
            <p:cNvSpPr/>
            <p:nvPr/>
          </p:nvSpPr>
          <p:spPr>
            <a:xfrm>
              <a:off x="3036825" y="1045775"/>
              <a:ext cx="288300" cy="294725"/>
            </a:xfrm>
            <a:custGeom>
              <a:avLst/>
              <a:gdLst/>
              <a:ahLst/>
              <a:cxnLst/>
              <a:rect l="l" t="t" r="r" b="b"/>
              <a:pathLst>
                <a:path w="11532" h="11789" extrusionOk="0">
                  <a:moveTo>
                    <a:pt x="11480" y="1"/>
                  </a:moveTo>
                  <a:cubicBezTo>
                    <a:pt x="11444" y="1"/>
                    <a:pt x="11426" y="1"/>
                    <a:pt x="11391" y="19"/>
                  </a:cubicBezTo>
                  <a:lnTo>
                    <a:pt x="36" y="11656"/>
                  </a:lnTo>
                  <a:cubicBezTo>
                    <a:pt x="1" y="11692"/>
                    <a:pt x="1" y="11745"/>
                    <a:pt x="36" y="11762"/>
                  </a:cubicBezTo>
                  <a:cubicBezTo>
                    <a:pt x="53" y="11780"/>
                    <a:pt x="75" y="11789"/>
                    <a:pt x="95" y="11789"/>
                  </a:cubicBezTo>
                  <a:cubicBezTo>
                    <a:pt x="115" y="11789"/>
                    <a:pt x="133" y="11780"/>
                    <a:pt x="142" y="11762"/>
                  </a:cubicBezTo>
                  <a:lnTo>
                    <a:pt x="11515" y="125"/>
                  </a:lnTo>
                  <a:cubicBezTo>
                    <a:pt x="11532" y="90"/>
                    <a:pt x="11532" y="54"/>
                    <a:pt x="11515" y="19"/>
                  </a:cubicBezTo>
                  <a:cubicBezTo>
                    <a:pt x="11497" y="1"/>
                    <a:pt x="11480" y="1"/>
                    <a:pt x="114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16"/>
            <p:cNvSpPr/>
            <p:nvPr/>
          </p:nvSpPr>
          <p:spPr>
            <a:xfrm>
              <a:off x="3058900" y="1259925"/>
              <a:ext cx="63150" cy="44175"/>
            </a:xfrm>
            <a:custGeom>
              <a:avLst/>
              <a:gdLst/>
              <a:ahLst/>
              <a:cxnLst/>
              <a:rect l="l" t="t" r="r" b="b"/>
              <a:pathLst>
                <a:path w="2526" h="1767" extrusionOk="0">
                  <a:moveTo>
                    <a:pt x="88" y="0"/>
                  </a:moveTo>
                  <a:cubicBezTo>
                    <a:pt x="36" y="0"/>
                    <a:pt x="1" y="36"/>
                    <a:pt x="1" y="88"/>
                  </a:cubicBezTo>
                  <a:cubicBezTo>
                    <a:pt x="1" y="123"/>
                    <a:pt x="36" y="159"/>
                    <a:pt x="88" y="159"/>
                  </a:cubicBezTo>
                  <a:lnTo>
                    <a:pt x="2120" y="159"/>
                  </a:lnTo>
                  <a:lnTo>
                    <a:pt x="2367" y="1713"/>
                  </a:lnTo>
                  <a:cubicBezTo>
                    <a:pt x="2367" y="1748"/>
                    <a:pt x="2402" y="1766"/>
                    <a:pt x="2455" y="1766"/>
                  </a:cubicBezTo>
                  <a:cubicBezTo>
                    <a:pt x="2490" y="1766"/>
                    <a:pt x="2525" y="1731"/>
                    <a:pt x="2508" y="1677"/>
                  </a:cubicBezTo>
                  <a:lnTo>
                    <a:pt x="2261" y="71"/>
                  </a:lnTo>
                  <a:cubicBezTo>
                    <a:pt x="2261" y="36"/>
                    <a:pt x="2226" y="17"/>
                    <a:pt x="220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16"/>
            <p:cNvSpPr/>
            <p:nvPr/>
          </p:nvSpPr>
          <p:spPr>
            <a:xfrm>
              <a:off x="3099950" y="1195475"/>
              <a:ext cx="93625" cy="58900"/>
            </a:xfrm>
            <a:custGeom>
              <a:avLst/>
              <a:gdLst/>
              <a:ahLst/>
              <a:cxnLst/>
              <a:rect l="l" t="t" r="r" b="b"/>
              <a:pathLst>
                <a:path w="3745" h="2356" extrusionOk="0">
                  <a:moveTo>
                    <a:pt x="89" y="0"/>
                  </a:moveTo>
                  <a:cubicBezTo>
                    <a:pt x="54" y="0"/>
                    <a:pt x="19" y="35"/>
                    <a:pt x="0" y="71"/>
                  </a:cubicBezTo>
                  <a:cubicBezTo>
                    <a:pt x="0" y="123"/>
                    <a:pt x="36" y="141"/>
                    <a:pt x="89" y="158"/>
                  </a:cubicBezTo>
                  <a:lnTo>
                    <a:pt x="2896" y="229"/>
                  </a:lnTo>
                  <a:lnTo>
                    <a:pt x="3586" y="2296"/>
                  </a:lnTo>
                  <a:cubicBezTo>
                    <a:pt x="3599" y="2335"/>
                    <a:pt x="3632" y="2355"/>
                    <a:pt x="3663" y="2355"/>
                  </a:cubicBezTo>
                  <a:cubicBezTo>
                    <a:pt x="3673" y="2355"/>
                    <a:pt x="3683" y="2353"/>
                    <a:pt x="3692" y="2348"/>
                  </a:cubicBezTo>
                  <a:cubicBezTo>
                    <a:pt x="3727" y="2331"/>
                    <a:pt x="3744" y="2296"/>
                    <a:pt x="3744" y="2261"/>
                  </a:cubicBezTo>
                  <a:lnTo>
                    <a:pt x="3038" y="141"/>
                  </a:lnTo>
                  <a:cubicBezTo>
                    <a:pt x="3021" y="106"/>
                    <a:pt x="3002" y="88"/>
                    <a:pt x="2985" y="88"/>
                  </a:cubicBezTo>
                  <a:lnTo>
                    <a:pt x="2967" y="88"/>
                  </a:lnTo>
                  <a:lnTo>
                    <a:pt x="89"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16"/>
            <p:cNvSpPr/>
            <p:nvPr/>
          </p:nvSpPr>
          <p:spPr>
            <a:xfrm>
              <a:off x="3165275" y="1140250"/>
              <a:ext cx="82150" cy="65050"/>
            </a:xfrm>
            <a:custGeom>
              <a:avLst/>
              <a:gdLst/>
              <a:ahLst/>
              <a:cxnLst/>
              <a:rect l="l" t="t" r="r" b="b"/>
              <a:pathLst>
                <a:path w="3286" h="2602" extrusionOk="0">
                  <a:moveTo>
                    <a:pt x="90" y="1"/>
                  </a:moveTo>
                  <a:cubicBezTo>
                    <a:pt x="36" y="1"/>
                    <a:pt x="1" y="36"/>
                    <a:pt x="1" y="71"/>
                  </a:cubicBezTo>
                  <a:cubicBezTo>
                    <a:pt x="1" y="107"/>
                    <a:pt x="36" y="142"/>
                    <a:pt x="72" y="160"/>
                  </a:cubicBezTo>
                  <a:lnTo>
                    <a:pt x="2527" y="266"/>
                  </a:lnTo>
                  <a:lnTo>
                    <a:pt x="3127" y="2544"/>
                  </a:lnTo>
                  <a:cubicBezTo>
                    <a:pt x="3127" y="2573"/>
                    <a:pt x="3163" y="2602"/>
                    <a:pt x="3195" y="2602"/>
                  </a:cubicBezTo>
                  <a:cubicBezTo>
                    <a:pt x="3202" y="2602"/>
                    <a:pt x="3209" y="2601"/>
                    <a:pt x="3215" y="2598"/>
                  </a:cubicBezTo>
                  <a:cubicBezTo>
                    <a:pt x="3250" y="2598"/>
                    <a:pt x="3286" y="2544"/>
                    <a:pt x="3269" y="2509"/>
                  </a:cubicBezTo>
                  <a:lnTo>
                    <a:pt x="2668" y="160"/>
                  </a:lnTo>
                  <a:cubicBezTo>
                    <a:pt x="2650" y="142"/>
                    <a:pt x="2633" y="125"/>
                    <a:pt x="2598" y="107"/>
                  </a:cubicBezTo>
                  <a:lnTo>
                    <a:pt x="90"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16"/>
            <p:cNvSpPr/>
            <p:nvPr/>
          </p:nvSpPr>
          <p:spPr>
            <a:xfrm>
              <a:off x="3232850" y="1096100"/>
              <a:ext cx="53000" cy="53475"/>
            </a:xfrm>
            <a:custGeom>
              <a:avLst/>
              <a:gdLst/>
              <a:ahLst/>
              <a:cxnLst/>
              <a:rect l="l" t="t" r="r" b="b"/>
              <a:pathLst>
                <a:path w="2120" h="2139" extrusionOk="0">
                  <a:moveTo>
                    <a:pt x="88" y="1"/>
                  </a:moveTo>
                  <a:cubicBezTo>
                    <a:pt x="36" y="1"/>
                    <a:pt x="1" y="36"/>
                    <a:pt x="1" y="90"/>
                  </a:cubicBezTo>
                  <a:cubicBezTo>
                    <a:pt x="1" y="125"/>
                    <a:pt x="36" y="160"/>
                    <a:pt x="88" y="160"/>
                  </a:cubicBezTo>
                  <a:lnTo>
                    <a:pt x="1536" y="177"/>
                  </a:lnTo>
                  <a:lnTo>
                    <a:pt x="1960" y="2085"/>
                  </a:lnTo>
                  <a:cubicBezTo>
                    <a:pt x="1960" y="2120"/>
                    <a:pt x="2014" y="2138"/>
                    <a:pt x="2049" y="2138"/>
                  </a:cubicBezTo>
                  <a:cubicBezTo>
                    <a:pt x="2085" y="2120"/>
                    <a:pt x="2120" y="2085"/>
                    <a:pt x="2101" y="2049"/>
                  </a:cubicBezTo>
                  <a:lnTo>
                    <a:pt x="1678" y="90"/>
                  </a:lnTo>
                  <a:cubicBezTo>
                    <a:pt x="1678" y="55"/>
                    <a:pt x="1642" y="36"/>
                    <a:pt x="1625" y="19"/>
                  </a:cubicBezTo>
                  <a:lnTo>
                    <a:pt x="1607" y="19"/>
                  </a:lnTo>
                  <a:lnTo>
                    <a:pt x="88"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16"/>
            <p:cNvSpPr/>
            <p:nvPr/>
          </p:nvSpPr>
          <p:spPr>
            <a:xfrm>
              <a:off x="3306575" y="1083750"/>
              <a:ext cx="96725" cy="277850"/>
            </a:xfrm>
            <a:custGeom>
              <a:avLst/>
              <a:gdLst/>
              <a:ahLst/>
              <a:cxnLst/>
              <a:rect l="l" t="t" r="r" b="b"/>
              <a:pathLst>
                <a:path w="3869" h="11114" extrusionOk="0">
                  <a:moveTo>
                    <a:pt x="2155" y="0"/>
                  </a:moveTo>
                  <a:cubicBezTo>
                    <a:pt x="2155" y="0"/>
                    <a:pt x="601" y="3869"/>
                    <a:pt x="266" y="6270"/>
                  </a:cubicBezTo>
                  <a:cubicBezTo>
                    <a:pt x="0" y="8072"/>
                    <a:pt x="777" y="10085"/>
                    <a:pt x="1184" y="10968"/>
                  </a:cubicBezTo>
                  <a:cubicBezTo>
                    <a:pt x="1228" y="11065"/>
                    <a:pt x="1316" y="11113"/>
                    <a:pt x="1405" y="11113"/>
                  </a:cubicBezTo>
                  <a:cubicBezTo>
                    <a:pt x="1493" y="11113"/>
                    <a:pt x="1581" y="11065"/>
                    <a:pt x="1625" y="10968"/>
                  </a:cubicBezTo>
                  <a:cubicBezTo>
                    <a:pt x="1926" y="10279"/>
                    <a:pt x="2526" y="8813"/>
                    <a:pt x="3073" y="6482"/>
                  </a:cubicBezTo>
                  <a:cubicBezTo>
                    <a:pt x="3868" y="3127"/>
                    <a:pt x="2155" y="0"/>
                    <a:pt x="2155"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16"/>
            <p:cNvSpPr/>
            <p:nvPr/>
          </p:nvSpPr>
          <p:spPr>
            <a:xfrm>
              <a:off x="3340125" y="1082450"/>
              <a:ext cx="21675" cy="279925"/>
            </a:xfrm>
            <a:custGeom>
              <a:avLst/>
              <a:gdLst/>
              <a:ahLst/>
              <a:cxnLst/>
              <a:rect l="l" t="t" r="r" b="b"/>
              <a:pathLst>
                <a:path w="867" h="11197" extrusionOk="0">
                  <a:moveTo>
                    <a:pt x="831" y="0"/>
                  </a:moveTo>
                  <a:cubicBezTo>
                    <a:pt x="796" y="0"/>
                    <a:pt x="777" y="17"/>
                    <a:pt x="760" y="52"/>
                  </a:cubicBezTo>
                  <a:lnTo>
                    <a:pt x="0" y="11143"/>
                  </a:lnTo>
                  <a:cubicBezTo>
                    <a:pt x="0" y="11178"/>
                    <a:pt x="19" y="11197"/>
                    <a:pt x="54" y="11197"/>
                  </a:cubicBezTo>
                  <a:cubicBezTo>
                    <a:pt x="71" y="11197"/>
                    <a:pt x="106" y="11178"/>
                    <a:pt x="106" y="11143"/>
                  </a:cubicBezTo>
                  <a:lnTo>
                    <a:pt x="866" y="52"/>
                  </a:lnTo>
                  <a:cubicBezTo>
                    <a:pt x="866" y="35"/>
                    <a:pt x="848" y="0"/>
                    <a:pt x="83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16"/>
            <p:cNvSpPr/>
            <p:nvPr/>
          </p:nvSpPr>
          <p:spPr>
            <a:xfrm>
              <a:off x="3317625" y="1286825"/>
              <a:ext cx="51225" cy="26000"/>
            </a:xfrm>
            <a:custGeom>
              <a:avLst/>
              <a:gdLst/>
              <a:ahLst/>
              <a:cxnLst/>
              <a:rect l="l" t="t" r="r" b="b"/>
              <a:pathLst>
                <a:path w="2049" h="1040" extrusionOk="0">
                  <a:moveTo>
                    <a:pt x="1166" y="1"/>
                  </a:moveTo>
                  <a:cubicBezTo>
                    <a:pt x="1148" y="1"/>
                    <a:pt x="1131" y="1"/>
                    <a:pt x="1112" y="19"/>
                  </a:cubicBezTo>
                  <a:lnTo>
                    <a:pt x="17" y="955"/>
                  </a:lnTo>
                  <a:cubicBezTo>
                    <a:pt x="0" y="973"/>
                    <a:pt x="0" y="1008"/>
                    <a:pt x="17" y="1025"/>
                  </a:cubicBezTo>
                  <a:cubicBezTo>
                    <a:pt x="27" y="1034"/>
                    <a:pt x="40" y="1039"/>
                    <a:pt x="53" y="1039"/>
                  </a:cubicBezTo>
                  <a:cubicBezTo>
                    <a:pt x="66" y="1039"/>
                    <a:pt x="80" y="1034"/>
                    <a:pt x="88" y="1025"/>
                  </a:cubicBezTo>
                  <a:lnTo>
                    <a:pt x="1148" y="125"/>
                  </a:lnTo>
                  <a:lnTo>
                    <a:pt x="1960" y="832"/>
                  </a:lnTo>
                  <a:cubicBezTo>
                    <a:pt x="1967" y="839"/>
                    <a:pt x="1978" y="843"/>
                    <a:pt x="1989" y="843"/>
                  </a:cubicBezTo>
                  <a:cubicBezTo>
                    <a:pt x="2004" y="843"/>
                    <a:pt x="2021" y="834"/>
                    <a:pt x="2031" y="813"/>
                  </a:cubicBezTo>
                  <a:cubicBezTo>
                    <a:pt x="2049" y="796"/>
                    <a:pt x="2049" y="761"/>
                    <a:pt x="2031" y="743"/>
                  </a:cubicBezTo>
                  <a:lnTo>
                    <a:pt x="1183" y="19"/>
                  </a:lnTo>
                  <a:cubicBezTo>
                    <a:pt x="1166" y="19"/>
                    <a:pt x="1166" y="1"/>
                    <a:pt x="116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16"/>
            <p:cNvSpPr/>
            <p:nvPr/>
          </p:nvSpPr>
          <p:spPr>
            <a:xfrm>
              <a:off x="3310100" y="1227675"/>
              <a:ext cx="74200" cy="33425"/>
            </a:xfrm>
            <a:custGeom>
              <a:avLst/>
              <a:gdLst/>
              <a:ahLst/>
              <a:cxnLst/>
              <a:rect l="l" t="t" r="r" b="b"/>
              <a:pathLst>
                <a:path w="2968" h="1337" extrusionOk="0">
                  <a:moveTo>
                    <a:pt x="1573" y="1"/>
                  </a:moveTo>
                  <a:lnTo>
                    <a:pt x="36" y="1237"/>
                  </a:lnTo>
                  <a:cubicBezTo>
                    <a:pt x="19" y="1255"/>
                    <a:pt x="0" y="1290"/>
                    <a:pt x="19" y="1307"/>
                  </a:cubicBezTo>
                  <a:cubicBezTo>
                    <a:pt x="29" y="1328"/>
                    <a:pt x="45" y="1337"/>
                    <a:pt x="61" y="1337"/>
                  </a:cubicBezTo>
                  <a:cubicBezTo>
                    <a:pt x="72" y="1337"/>
                    <a:pt x="82" y="1333"/>
                    <a:pt x="89" y="1326"/>
                  </a:cubicBezTo>
                  <a:lnTo>
                    <a:pt x="1608" y="107"/>
                  </a:lnTo>
                  <a:lnTo>
                    <a:pt x="2880" y="884"/>
                  </a:lnTo>
                  <a:cubicBezTo>
                    <a:pt x="2887" y="891"/>
                    <a:pt x="2897" y="896"/>
                    <a:pt x="2908" y="896"/>
                  </a:cubicBezTo>
                  <a:cubicBezTo>
                    <a:pt x="2923" y="896"/>
                    <a:pt x="2940" y="887"/>
                    <a:pt x="2950" y="867"/>
                  </a:cubicBezTo>
                  <a:cubicBezTo>
                    <a:pt x="2967" y="848"/>
                    <a:pt x="2950" y="813"/>
                    <a:pt x="2932" y="796"/>
                  </a:cubicBezTo>
                  <a:lnTo>
                    <a:pt x="1625"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16"/>
            <p:cNvSpPr/>
            <p:nvPr/>
          </p:nvSpPr>
          <p:spPr>
            <a:xfrm>
              <a:off x="3319800" y="1174275"/>
              <a:ext cx="70675" cy="29050"/>
            </a:xfrm>
            <a:custGeom>
              <a:avLst/>
              <a:gdLst/>
              <a:ahLst/>
              <a:cxnLst/>
              <a:rect l="l" t="t" r="r" b="b"/>
              <a:pathLst>
                <a:path w="2827" h="1162" extrusionOk="0">
                  <a:moveTo>
                    <a:pt x="1432" y="0"/>
                  </a:moveTo>
                  <a:cubicBezTo>
                    <a:pt x="1414" y="0"/>
                    <a:pt x="1397" y="0"/>
                    <a:pt x="1378" y="17"/>
                  </a:cubicBezTo>
                  <a:lnTo>
                    <a:pt x="19" y="1060"/>
                  </a:lnTo>
                  <a:cubicBezTo>
                    <a:pt x="1" y="1095"/>
                    <a:pt x="1" y="1112"/>
                    <a:pt x="19" y="1148"/>
                  </a:cubicBezTo>
                  <a:cubicBezTo>
                    <a:pt x="28" y="1157"/>
                    <a:pt x="41" y="1161"/>
                    <a:pt x="54" y="1161"/>
                  </a:cubicBezTo>
                  <a:cubicBezTo>
                    <a:pt x="67" y="1161"/>
                    <a:pt x="81" y="1157"/>
                    <a:pt x="90" y="1148"/>
                  </a:cubicBezTo>
                  <a:lnTo>
                    <a:pt x="1414" y="123"/>
                  </a:lnTo>
                  <a:lnTo>
                    <a:pt x="2739" y="1042"/>
                  </a:lnTo>
                  <a:cubicBezTo>
                    <a:pt x="2747" y="1051"/>
                    <a:pt x="2761" y="1055"/>
                    <a:pt x="2774" y="1055"/>
                  </a:cubicBezTo>
                  <a:cubicBezTo>
                    <a:pt x="2787" y="1055"/>
                    <a:pt x="2800" y="1051"/>
                    <a:pt x="2810" y="1042"/>
                  </a:cubicBezTo>
                  <a:cubicBezTo>
                    <a:pt x="2827" y="1006"/>
                    <a:pt x="2827" y="989"/>
                    <a:pt x="2791" y="971"/>
                  </a:cubicBezTo>
                  <a:lnTo>
                    <a:pt x="1449" y="17"/>
                  </a:lnTo>
                  <a:cubicBezTo>
                    <a:pt x="1432" y="17"/>
                    <a:pt x="1432" y="0"/>
                    <a:pt x="143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16"/>
            <p:cNvSpPr/>
            <p:nvPr/>
          </p:nvSpPr>
          <p:spPr>
            <a:xfrm>
              <a:off x="3335700" y="1131425"/>
              <a:ext cx="50350" cy="23300"/>
            </a:xfrm>
            <a:custGeom>
              <a:avLst/>
              <a:gdLst/>
              <a:ahLst/>
              <a:cxnLst/>
              <a:rect l="l" t="t" r="r" b="b"/>
              <a:pathLst>
                <a:path w="2014" h="932" extrusionOk="0">
                  <a:moveTo>
                    <a:pt x="813" y="1"/>
                  </a:moveTo>
                  <a:lnTo>
                    <a:pt x="19" y="672"/>
                  </a:lnTo>
                  <a:cubicBezTo>
                    <a:pt x="1" y="690"/>
                    <a:pt x="1" y="725"/>
                    <a:pt x="19" y="742"/>
                  </a:cubicBezTo>
                  <a:cubicBezTo>
                    <a:pt x="28" y="752"/>
                    <a:pt x="41" y="756"/>
                    <a:pt x="54" y="756"/>
                  </a:cubicBezTo>
                  <a:cubicBezTo>
                    <a:pt x="67" y="756"/>
                    <a:pt x="81" y="752"/>
                    <a:pt x="90" y="742"/>
                  </a:cubicBezTo>
                  <a:lnTo>
                    <a:pt x="848" y="107"/>
                  </a:lnTo>
                  <a:lnTo>
                    <a:pt x="1908" y="919"/>
                  </a:lnTo>
                  <a:cubicBezTo>
                    <a:pt x="1923" y="927"/>
                    <a:pt x="1938" y="931"/>
                    <a:pt x="1951" y="931"/>
                  </a:cubicBezTo>
                  <a:cubicBezTo>
                    <a:pt x="1970" y="931"/>
                    <a:pt x="1986" y="923"/>
                    <a:pt x="1997" y="902"/>
                  </a:cubicBezTo>
                  <a:cubicBezTo>
                    <a:pt x="2014" y="884"/>
                    <a:pt x="1997" y="848"/>
                    <a:pt x="1979" y="831"/>
                  </a:cubicBezTo>
                  <a:lnTo>
                    <a:pt x="884"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16"/>
            <p:cNvSpPr/>
            <p:nvPr/>
          </p:nvSpPr>
          <p:spPr>
            <a:xfrm>
              <a:off x="4107025" y="863850"/>
              <a:ext cx="336000" cy="324775"/>
            </a:xfrm>
            <a:custGeom>
              <a:avLst/>
              <a:gdLst/>
              <a:ahLst/>
              <a:cxnLst/>
              <a:rect l="l" t="t" r="r" b="b"/>
              <a:pathLst>
                <a:path w="13440" h="12991" extrusionOk="0">
                  <a:moveTo>
                    <a:pt x="12954" y="0"/>
                  </a:moveTo>
                  <a:cubicBezTo>
                    <a:pt x="12910" y="0"/>
                    <a:pt x="12866" y="7"/>
                    <a:pt x="12822" y="20"/>
                  </a:cubicBezTo>
                  <a:cubicBezTo>
                    <a:pt x="11320" y="479"/>
                    <a:pt x="9907" y="1186"/>
                    <a:pt x="8601" y="2050"/>
                  </a:cubicBezTo>
                  <a:cubicBezTo>
                    <a:pt x="7312" y="2916"/>
                    <a:pt x="6128" y="3941"/>
                    <a:pt x="5069" y="5088"/>
                  </a:cubicBezTo>
                  <a:cubicBezTo>
                    <a:pt x="2968" y="7348"/>
                    <a:pt x="1360" y="10016"/>
                    <a:pt x="36" y="12788"/>
                  </a:cubicBezTo>
                  <a:cubicBezTo>
                    <a:pt x="1" y="12858"/>
                    <a:pt x="36" y="12929"/>
                    <a:pt x="107" y="12964"/>
                  </a:cubicBezTo>
                  <a:cubicBezTo>
                    <a:pt x="130" y="12982"/>
                    <a:pt x="156" y="12990"/>
                    <a:pt x="181" y="12990"/>
                  </a:cubicBezTo>
                  <a:cubicBezTo>
                    <a:pt x="230" y="12990"/>
                    <a:pt x="277" y="12959"/>
                    <a:pt x="300" y="12912"/>
                  </a:cubicBezTo>
                  <a:cubicBezTo>
                    <a:pt x="1696" y="10209"/>
                    <a:pt x="3373" y="7631"/>
                    <a:pt x="5492" y="5495"/>
                  </a:cubicBezTo>
                  <a:cubicBezTo>
                    <a:pt x="7612" y="3357"/>
                    <a:pt x="10208" y="1662"/>
                    <a:pt x="13069" y="868"/>
                  </a:cubicBezTo>
                  <a:lnTo>
                    <a:pt x="13086" y="868"/>
                  </a:lnTo>
                  <a:cubicBezTo>
                    <a:pt x="13317" y="779"/>
                    <a:pt x="13439" y="531"/>
                    <a:pt x="13369" y="303"/>
                  </a:cubicBezTo>
                  <a:cubicBezTo>
                    <a:pt x="13312" y="116"/>
                    <a:pt x="13139" y="0"/>
                    <a:pt x="12954"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16"/>
            <p:cNvSpPr/>
            <p:nvPr/>
          </p:nvSpPr>
          <p:spPr>
            <a:xfrm>
              <a:off x="4197100" y="1022325"/>
              <a:ext cx="19000" cy="133425"/>
            </a:xfrm>
            <a:custGeom>
              <a:avLst/>
              <a:gdLst/>
              <a:ahLst/>
              <a:cxnLst/>
              <a:rect l="l" t="t" r="r" b="b"/>
              <a:pathLst>
                <a:path w="760" h="5337" extrusionOk="0">
                  <a:moveTo>
                    <a:pt x="554" y="0"/>
                  </a:moveTo>
                  <a:cubicBezTo>
                    <a:pt x="477" y="0"/>
                    <a:pt x="404" y="65"/>
                    <a:pt x="389" y="145"/>
                  </a:cubicBezTo>
                  <a:cubicBezTo>
                    <a:pt x="88" y="1840"/>
                    <a:pt x="0" y="3571"/>
                    <a:pt x="71" y="5283"/>
                  </a:cubicBezTo>
                  <a:cubicBezTo>
                    <a:pt x="88" y="5318"/>
                    <a:pt x="106" y="5337"/>
                    <a:pt x="142" y="5337"/>
                  </a:cubicBezTo>
                  <a:cubicBezTo>
                    <a:pt x="194" y="5337"/>
                    <a:pt x="212" y="5318"/>
                    <a:pt x="212" y="5266"/>
                  </a:cubicBezTo>
                  <a:cubicBezTo>
                    <a:pt x="212" y="3571"/>
                    <a:pt x="389" y="1875"/>
                    <a:pt x="742" y="215"/>
                  </a:cubicBezTo>
                  <a:cubicBezTo>
                    <a:pt x="759" y="109"/>
                    <a:pt x="688" y="20"/>
                    <a:pt x="583" y="3"/>
                  </a:cubicBezTo>
                  <a:cubicBezTo>
                    <a:pt x="573" y="1"/>
                    <a:pt x="564" y="0"/>
                    <a:pt x="554"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16"/>
            <p:cNvSpPr/>
            <p:nvPr/>
          </p:nvSpPr>
          <p:spPr>
            <a:xfrm>
              <a:off x="3975875" y="1111575"/>
              <a:ext cx="181925" cy="318975"/>
            </a:xfrm>
            <a:custGeom>
              <a:avLst/>
              <a:gdLst/>
              <a:ahLst/>
              <a:cxnLst/>
              <a:rect l="l" t="t" r="r" b="b"/>
              <a:pathLst>
                <a:path w="7277" h="12759" extrusionOk="0">
                  <a:moveTo>
                    <a:pt x="6888" y="1"/>
                  </a:moveTo>
                  <a:lnTo>
                    <a:pt x="6888" y="1"/>
                  </a:lnTo>
                  <a:cubicBezTo>
                    <a:pt x="6888" y="1"/>
                    <a:pt x="3038" y="3762"/>
                    <a:pt x="1378" y="6411"/>
                  </a:cubicBezTo>
                  <a:cubicBezTo>
                    <a:pt x="125" y="8407"/>
                    <a:pt x="1" y="11197"/>
                    <a:pt x="19" y="12450"/>
                  </a:cubicBezTo>
                  <a:cubicBezTo>
                    <a:pt x="19" y="12635"/>
                    <a:pt x="172" y="12759"/>
                    <a:pt x="337" y="12759"/>
                  </a:cubicBezTo>
                  <a:cubicBezTo>
                    <a:pt x="409" y="12759"/>
                    <a:pt x="484" y="12735"/>
                    <a:pt x="549" y="12681"/>
                  </a:cubicBezTo>
                  <a:cubicBezTo>
                    <a:pt x="1273" y="12045"/>
                    <a:pt x="2721" y="10614"/>
                    <a:pt x="4593" y="8141"/>
                  </a:cubicBezTo>
                  <a:cubicBezTo>
                    <a:pt x="7277" y="4574"/>
                    <a:pt x="6888" y="1"/>
                    <a:pt x="6888"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16"/>
            <p:cNvSpPr/>
            <p:nvPr/>
          </p:nvSpPr>
          <p:spPr>
            <a:xfrm>
              <a:off x="3979000" y="1109800"/>
              <a:ext cx="171325" cy="321625"/>
            </a:xfrm>
            <a:custGeom>
              <a:avLst/>
              <a:gdLst/>
              <a:ahLst/>
              <a:cxnLst/>
              <a:rect l="l" t="t" r="r" b="b"/>
              <a:pathLst>
                <a:path w="6853" h="12865" extrusionOk="0">
                  <a:moveTo>
                    <a:pt x="6782" y="1"/>
                  </a:moveTo>
                  <a:cubicBezTo>
                    <a:pt x="6763" y="1"/>
                    <a:pt x="6728" y="18"/>
                    <a:pt x="6711" y="36"/>
                  </a:cubicBezTo>
                  <a:lnTo>
                    <a:pt x="17" y="12769"/>
                  </a:lnTo>
                  <a:cubicBezTo>
                    <a:pt x="0" y="12787"/>
                    <a:pt x="17" y="12839"/>
                    <a:pt x="53" y="12858"/>
                  </a:cubicBezTo>
                  <a:cubicBezTo>
                    <a:pt x="62" y="12862"/>
                    <a:pt x="71" y="12864"/>
                    <a:pt x="80" y="12864"/>
                  </a:cubicBezTo>
                  <a:cubicBezTo>
                    <a:pt x="106" y="12864"/>
                    <a:pt x="128" y="12848"/>
                    <a:pt x="142" y="12822"/>
                  </a:cubicBezTo>
                  <a:lnTo>
                    <a:pt x="6834" y="107"/>
                  </a:lnTo>
                  <a:cubicBezTo>
                    <a:pt x="6852" y="72"/>
                    <a:pt x="6834" y="36"/>
                    <a:pt x="6799" y="18"/>
                  </a:cubicBezTo>
                  <a:cubicBezTo>
                    <a:pt x="6799" y="1"/>
                    <a:pt x="6782" y="1"/>
                    <a:pt x="678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16"/>
            <p:cNvSpPr/>
            <p:nvPr/>
          </p:nvSpPr>
          <p:spPr>
            <a:xfrm>
              <a:off x="3978100" y="1344225"/>
              <a:ext cx="64050" cy="35975"/>
            </a:xfrm>
            <a:custGeom>
              <a:avLst/>
              <a:gdLst/>
              <a:ahLst/>
              <a:cxnLst/>
              <a:rect l="l" t="t" r="r" b="b"/>
              <a:pathLst>
                <a:path w="2562" h="1439" extrusionOk="0">
                  <a:moveTo>
                    <a:pt x="1838" y="1"/>
                  </a:moveTo>
                  <a:lnTo>
                    <a:pt x="53" y="531"/>
                  </a:lnTo>
                  <a:cubicBezTo>
                    <a:pt x="18" y="549"/>
                    <a:pt x="1" y="584"/>
                    <a:pt x="18" y="620"/>
                  </a:cubicBezTo>
                  <a:cubicBezTo>
                    <a:pt x="18" y="646"/>
                    <a:pt x="47" y="662"/>
                    <a:pt x="76" y="662"/>
                  </a:cubicBezTo>
                  <a:cubicBezTo>
                    <a:pt x="87" y="662"/>
                    <a:pt x="98" y="659"/>
                    <a:pt x="107" y="655"/>
                  </a:cubicBezTo>
                  <a:lnTo>
                    <a:pt x="1819" y="142"/>
                  </a:lnTo>
                  <a:lnTo>
                    <a:pt x="2420" y="1397"/>
                  </a:lnTo>
                  <a:cubicBezTo>
                    <a:pt x="2433" y="1423"/>
                    <a:pt x="2456" y="1439"/>
                    <a:pt x="2481" y="1439"/>
                  </a:cubicBezTo>
                  <a:cubicBezTo>
                    <a:pt x="2490" y="1439"/>
                    <a:pt x="2499" y="1437"/>
                    <a:pt x="2509" y="1432"/>
                  </a:cubicBezTo>
                  <a:cubicBezTo>
                    <a:pt x="2544" y="1414"/>
                    <a:pt x="2561" y="1378"/>
                    <a:pt x="2544" y="1343"/>
                  </a:cubicBezTo>
                  <a:lnTo>
                    <a:pt x="1925" y="36"/>
                  </a:lnTo>
                  <a:cubicBezTo>
                    <a:pt x="1908" y="19"/>
                    <a:pt x="1890" y="1"/>
                    <a:pt x="187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16"/>
            <p:cNvSpPr/>
            <p:nvPr/>
          </p:nvSpPr>
          <p:spPr>
            <a:xfrm>
              <a:off x="3996650" y="1275925"/>
              <a:ext cx="93625" cy="43925"/>
            </a:xfrm>
            <a:custGeom>
              <a:avLst/>
              <a:gdLst/>
              <a:ahLst/>
              <a:cxnLst/>
              <a:rect l="l" t="t" r="r" b="b"/>
              <a:pathLst>
                <a:path w="3745" h="1757" extrusionOk="0">
                  <a:moveTo>
                    <a:pt x="2537" y="0"/>
                  </a:moveTo>
                  <a:cubicBezTo>
                    <a:pt x="2530" y="0"/>
                    <a:pt x="2525" y="5"/>
                    <a:pt x="2525" y="13"/>
                  </a:cubicBezTo>
                  <a:lnTo>
                    <a:pt x="71" y="667"/>
                  </a:lnTo>
                  <a:cubicBezTo>
                    <a:pt x="36" y="667"/>
                    <a:pt x="1" y="703"/>
                    <a:pt x="18" y="738"/>
                  </a:cubicBezTo>
                  <a:cubicBezTo>
                    <a:pt x="18" y="767"/>
                    <a:pt x="53" y="795"/>
                    <a:pt x="85" y="795"/>
                  </a:cubicBezTo>
                  <a:cubicBezTo>
                    <a:pt x="93" y="795"/>
                    <a:pt x="100" y="794"/>
                    <a:pt x="107" y="790"/>
                  </a:cubicBezTo>
                  <a:lnTo>
                    <a:pt x="2508" y="154"/>
                  </a:lnTo>
                  <a:lnTo>
                    <a:pt x="3620" y="1727"/>
                  </a:lnTo>
                  <a:cubicBezTo>
                    <a:pt x="3631" y="1747"/>
                    <a:pt x="3647" y="1756"/>
                    <a:pt x="3666" y="1756"/>
                  </a:cubicBezTo>
                  <a:cubicBezTo>
                    <a:pt x="3680" y="1756"/>
                    <a:pt x="3695" y="1752"/>
                    <a:pt x="3709" y="1744"/>
                  </a:cubicBezTo>
                  <a:cubicBezTo>
                    <a:pt x="3745" y="1727"/>
                    <a:pt x="3745" y="1692"/>
                    <a:pt x="3726" y="1656"/>
                  </a:cubicBezTo>
                  <a:lnTo>
                    <a:pt x="2596" y="32"/>
                  </a:lnTo>
                  <a:cubicBezTo>
                    <a:pt x="2579" y="13"/>
                    <a:pt x="2561" y="13"/>
                    <a:pt x="2561" y="13"/>
                  </a:cubicBezTo>
                  <a:cubicBezTo>
                    <a:pt x="2552" y="5"/>
                    <a:pt x="2543" y="0"/>
                    <a:pt x="253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16"/>
            <p:cNvSpPr/>
            <p:nvPr/>
          </p:nvSpPr>
          <p:spPr>
            <a:xfrm>
              <a:off x="4038150" y="1215775"/>
              <a:ext cx="85225" cy="49200"/>
            </a:xfrm>
            <a:custGeom>
              <a:avLst/>
              <a:gdLst/>
              <a:ahLst/>
              <a:cxnLst/>
              <a:rect l="l" t="t" r="r" b="b"/>
              <a:pathLst>
                <a:path w="3409" h="1968" extrusionOk="0">
                  <a:moveTo>
                    <a:pt x="2208" y="0"/>
                  </a:moveTo>
                  <a:lnTo>
                    <a:pt x="53" y="547"/>
                  </a:lnTo>
                  <a:cubicBezTo>
                    <a:pt x="18" y="547"/>
                    <a:pt x="1" y="583"/>
                    <a:pt x="18" y="618"/>
                  </a:cubicBezTo>
                  <a:cubicBezTo>
                    <a:pt x="18" y="653"/>
                    <a:pt x="53" y="672"/>
                    <a:pt x="88" y="672"/>
                  </a:cubicBezTo>
                  <a:lnTo>
                    <a:pt x="2191" y="142"/>
                  </a:lnTo>
                  <a:lnTo>
                    <a:pt x="3267" y="1925"/>
                  </a:lnTo>
                  <a:cubicBezTo>
                    <a:pt x="3281" y="1950"/>
                    <a:pt x="3312" y="1967"/>
                    <a:pt x="3342" y="1967"/>
                  </a:cubicBezTo>
                  <a:cubicBezTo>
                    <a:pt x="3353" y="1967"/>
                    <a:pt x="3364" y="1965"/>
                    <a:pt x="3373" y="1960"/>
                  </a:cubicBezTo>
                  <a:cubicBezTo>
                    <a:pt x="3392" y="1943"/>
                    <a:pt x="3408" y="1889"/>
                    <a:pt x="3392" y="1854"/>
                  </a:cubicBezTo>
                  <a:lnTo>
                    <a:pt x="2278" y="36"/>
                  </a:lnTo>
                  <a:cubicBezTo>
                    <a:pt x="2278" y="17"/>
                    <a:pt x="2261" y="0"/>
                    <a:pt x="224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16"/>
            <p:cNvSpPr/>
            <p:nvPr/>
          </p:nvSpPr>
          <p:spPr>
            <a:xfrm>
              <a:off x="4084500" y="1165875"/>
              <a:ext cx="57425" cy="42150"/>
            </a:xfrm>
            <a:custGeom>
              <a:avLst/>
              <a:gdLst/>
              <a:ahLst/>
              <a:cxnLst/>
              <a:rect l="l" t="t" r="r" b="b"/>
              <a:pathLst>
                <a:path w="2297" h="1686" extrusionOk="0">
                  <a:moveTo>
                    <a:pt x="1343" y="0"/>
                  </a:moveTo>
                  <a:lnTo>
                    <a:pt x="54" y="372"/>
                  </a:lnTo>
                  <a:cubicBezTo>
                    <a:pt x="19" y="372"/>
                    <a:pt x="0" y="407"/>
                    <a:pt x="0" y="442"/>
                  </a:cubicBezTo>
                  <a:cubicBezTo>
                    <a:pt x="15" y="471"/>
                    <a:pt x="41" y="500"/>
                    <a:pt x="70" y="500"/>
                  </a:cubicBezTo>
                  <a:cubicBezTo>
                    <a:pt x="76" y="500"/>
                    <a:pt x="83" y="498"/>
                    <a:pt x="89" y="495"/>
                  </a:cubicBezTo>
                  <a:lnTo>
                    <a:pt x="1326" y="141"/>
                  </a:lnTo>
                  <a:lnTo>
                    <a:pt x="2155" y="1643"/>
                  </a:lnTo>
                  <a:cubicBezTo>
                    <a:pt x="2168" y="1669"/>
                    <a:pt x="2200" y="1685"/>
                    <a:pt x="2230" y="1685"/>
                  </a:cubicBezTo>
                  <a:cubicBezTo>
                    <a:pt x="2241" y="1685"/>
                    <a:pt x="2251" y="1683"/>
                    <a:pt x="2261" y="1679"/>
                  </a:cubicBezTo>
                  <a:cubicBezTo>
                    <a:pt x="2279" y="1660"/>
                    <a:pt x="2296" y="1608"/>
                    <a:pt x="2279" y="1590"/>
                  </a:cubicBezTo>
                  <a:lnTo>
                    <a:pt x="1413" y="35"/>
                  </a:lnTo>
                  <a:cubicBezTo>
                    <a:pt x="1413" y="18"/>
                    <a:pt x="1396" y="0"/>
                    <a:pt x="137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16"/>
            <p:cNvSpPr/>
            <p:nvPr/>
          </p:nvSpPr>
          <p:spPr>
            <a:xfrm>
              <a:off x="4179850" y="1103175"/>
              <a:ext cx="77750" cy="283775"/>
            </a:xfrm>
            <a:custGeom>
              <a:avLst/>
              <a:gdLst/>
              <a:ahLst/>
              <a:cxnLst/>
              <a:rect l="l" t="t" r="r" b="b"/>
              <a:pathLst>
                <a:path w="3110" h="11351" extrusionOk="0">
                  <a:moveTo>
                    <a:pt x="707" y="0"/>
                  </a:moveTo>
                  <a:cubicBezTo>
                    <a:pt x="707" y="0"/>
                    <a:pt x="1" y="4239"/>
                    <a:pt x="178" y="6730"/>
                  </a:cubicBezTo>
                  <a:cubicBezTo>
                    <a:pt x="302" y="8602"/>
                    <a:pt x="1538" y="10455"/>
                    <a:pt x="2120" y="11251"/>
                  </a:cubicBezTo>
                  <a:cubicBezTo>
                    <a:pt x="2175" y="11319"/>
                    <a:pt x="2249" y="11351"/>
                    <a:pt x="2322" y="11351"/>
                  </a:cubicBezTo>
                  <a:cubicBezTo>
                    <a:pt x="2436" y="11351"/>
                    <a:pt x="2547" y="11274"/>
                    <a:pt x="2579" y="11145"/>
                  </a:cubicBezTo>
                  <a:cubicBezTo>
                    <a:pt x="2739" y="10403"/>
                    <a:pt x="3003" y="8795"/>
                    <a:pt x="3057" y="6341"/>
                  </a:cubicBezTo>
                  <a:cubicBezTo>
                    <a:pt x="3109" y="2774"/>
                    <a:pt x="707" y="0"/>
                    <a:pt x="707"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16"/>
            <p:cNvSpPr/>
            <p:nvPr/>
          </p:nvSpPr>
          <p:spPr>
            <a:xfrm>
              <a:off x="4196225" y="1101875"/>
              <a:ext cx="44600" cy="286100"/>
            </a:xfrm>
            <a:custGeom>
              <a:avLst/>
              <a:gdLst/>
              <a:ahLst/>
              <a:cxnLst/>
              <a:rect l="l" t="t" r="r" b="b"/>
              <a:pathLst>
                <a:path w="1784" h="11444" extrusionOk="0">
                  <a:moveTo>
                    <a:pt x="52" y="0"/>
                  </a:moveTo>
                  <a:cubicBezTo>
                    <a:pt x="17" y="17"/>
                    <a:pt x="0" y="35"/>
                    <a:pt x="0" y="71"/>
                  </a:cubicBezTo>
                  <a:lnTo>
                    <a:pt x="1660" y="11390"/>
                  </a:lnTo>
                  <a:cubicBezTo>
                    <a:pt x="1677" y="11426"/>
                    <a:pt x="1695" y="11444"/>
                    <a:pt x="1731" y="11444"/>
                  </a:cubicBezTo>
                  <a:cubicBezTo>
                    <a:pt x="1766" y="11426"/>
                    <a:pt x="1783" y="11409"/>
                    <a:pt x="1783" y="11373"/>
                  </a:cubicBezTo>
                  <a:lnTo>
                    <a:pt x="106" y="52"/>
                  </a:lnTo>
                  <a:cubicBezTo>
                    <a:pt x="106" y="35"/>
                    <a:pt x="88" y="17"/>
                    <a:pt x="7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16"/>
            <p:cNvSpPr/>
            <p:nvPr/>
          </p:nvSpPr>
          <p:spPr>
            <a:xfrm>
              <a:off x="4204175" y="1310675"/>
              <a:ext cx="50775" cy="32150"/>
            </a:xfrm>
            <a:custGeom>
              <a:avLst/>
              <a:gdLst/>
              <a:ahLst/>
              <a:cxnLst/>
              <a:rect l="l" t="t" r="r" b="b"/>
              <a:pathLst>
                <a:path w="2031" h="1286" extrusionOk="0">
                  <a:moveTo>
                    <a:pt x="971" y="1"/>
                  </a:moveTo>
                  <a:cubicBezTo>
                    <a:pt x="954" y="1"/>
                    <a:pt x="935" y="1"/>
                    <a:pt x="918" y="19"/>
                  </a:cubicBezTo>
                  <a:lnTo>
                    <a:pt x="17" y="1202"/>
                  </a:lnTo>
                  <a:cubicBezTo>
                    <a:pt x="0" y="1220"/>
                    <a:pt x="0" y="1255"/>
                    <a:pt x="35" y="1272"/>
                  </a:cubicBezTo>
                  <a:cubicBezTo>
                    <a:pt x="44" y="1281"/>
                    <a:pt x="57" y="1286"/>
                    <a:pt x="70" y="1286"/>
                  </a:cubicBezTo>
                  <a:cubicBezTo>
                    <a:pt x="83" y="1286"/>
                    <a:pt x="97" y="1281"/>
                    <a:pt x="106" y="1272"/>
                  </a:cubicBezTo>
                  <a:lnTo>
                    <a:pt x="971" y="125"/>
                  </a:lnTo>
                  <a:lnTo>
                    <a:pt x="1943" y="655"/>
                  </a:lnTo>
                  <a:cubicBezTo>
                    <a:pt x="1948" y="660"/>
                    <a:pt x="1954" y="662"/>
                    <a:pt x="1961" y="662"/>
                  </a:cubicBezTo>
                  <a:cubicBezTo>
                    <a:pt x="1979" y="662"/>
                    <a:pt x="2000" y="649"/>
                    <a:pt x="2013" y="636"/>
                  </a:cubicBezTo>
                  <a:cubicBezTo>
                    <a:pt x="2030" y="601"/>
                    <a:pt x="2013" y="566"/>
                    <a:pt x="1995" y="566"/>
                  </a:cubicBezTo>
                  <a:lnTo>
                    <a:pt x="989" y="19"/>
                  </a:lnTo>
                  <a:lnTo>
                    <a:pt x="97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16"/>
            <p:cNvSpPr/>
            <p:nvPr/>
          </p:nvSpPr>
          <p:spPr>
            <a:xfrm>
              <a:off x="4185625" y="1250200"/>
              <a:ext cx="71975" cy="42275"/>
            </a:xfrm>
            <a:custGeom>
              <a:avLst/>
              <a:gdLst/>
              <a:ahLst/>
              <a:cxnLst/>
              <a:rect l="l" t="t" r="r" b="b"/>
              <a:pathLst>
                <a:path w="2879" h="1691" extrusionOk="0">
                  <a:moveTo>
                    <a:pt x="1342" y="1"/>
                  </a:moveTo>
                  <a:cubicBezTo>
                    <a:pt x="1324" y="1"/>
                    <a:pt x="1307" y="1"/>
                    <a:pt x="1289" y="18"/>
                  </a:cubicBezTo>
                  <a:lnTo>
                    <a:pt x="17" y="1590"/>
                  </a:lnTo>
                  <a:cubicBezTo>
                    <a:pt x="0" y="1626"/>
                    <a:pt x="0" y="1661"/>
                    <a:pt x="17" y="1678"/>
                  </a:cubicBezTo>
                  <a:cubicBezTo>
                    <a:pt x="32" y="1686"/>
                    <a:pt x="47" y="1690"/>
                    <a:pt x="60" y="1690"/>
                  </a:cubicBezTo>
                  <a:cubicBezTo>
                    <a:pt x="79" y="1690"/>
                    <a:pt x="96" y="1681"/>
                    <a:pt x="106" y="1661"/>
                  </a:cubicBezTo>
                  <a:lnTo>
                    <a:pt x="1342" y="124"/>
                  </a:lnTo>
                  <a:lnTo>
                    <a:pt x="2808" y="618"/>
                  </a:lnTo>
                  <a:cubicBezTo>
                    <a:pt x="2812" y="623"/>
                    <a:pt x="2819" y="626"/>
                    <a:pt x="2825" y="626"/>
                  </a:cubicBezTo>
                  <a:cubicBezTo>
                    <a:pt x="2842" y="626"/>
                    <a:pt x="2861" y="609"/>
                    <a:pt x="2861" y="583"/>
                  </a:cubicBezTo>
                  <a:cubicBezTo>
                    <a:pt x="2878" y="566"/>
                    <a:pt x="2861" y="531"/>
                    <a:pt x="2843" y="512"/>
                  </a:cubicBezTo>
                  <a:lnTo>
                    <a:pt x="134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16"/>
            <p:cNvSpPr/>
            <p:nvPr/>
          </p:nvSpPr>
          <p:spPr>
            <a:xfrm>
              <a:off x="4182500" y="1195725"/>
              <a:ext cx="70675" cy="36575"/>
            </a:xfrm>
            <a:custGeom>
              <a:avLst/>
              <a:gdLst/>
              <a:ahLst/>
              <a:cxnLst/>
              <a:rect l="l" t="t" r="r" b="b"/>
              <a:pathLst>
                <a:path w="2827" h="1463" extrusionOk="0">
                  <a:moveTo>
                    <a:pt x="1187" y="0"/>
                  </a:moveTo>
                  <a:cubicBezTo>
                    <a:pt x="1174" y="0"/>
                    <a:pt x="1162" y="12"/>
                    <a:pt x="1150" y="25"/>
                  </a:cubicBezTo>
                  <a:lnTo>
                    <a:pt x="19" y="1368"/>
                  </a:lnTo>
                  <a:cubicBezTo>
                    <a:pt x="1" y="1403"/>
                    <a:pt x="1" y="1438"/>
                    <a:pt x="19" y="1455"/>
                  </a:cubicBezTo>
                  <a:cubicBezTo>
                    <a:pt x="30" y="1461"/>
                    <a:pt x="40" y="1463"/>
                    <a:pt x="50" y="1463"/>
                  </a:cubicBezTo>
                  <a:cubicBezTo>
                    <a:pt x="74" y="1463"/>
                    <a:pt x="95" y="1450"/>
                    <a:pt x="107" y="1438"/>
                  </a:cubicBezTo>
                  <a:lnTo>
                    <a:pt x="1202" y="113"/>
                  </a:lnTo>
                  <a:lnTo>
                    <a:pt x="2739" y="767"/>
                  </a:lnTo>
                  <a:cubicBezTo>
                    <a:pt x="2774" y="767"/>
                    <a:pt x="2810" y="767"/>
                    <a:pt x="2810" y="732"/>
                  </a:cubicBezTo>
                  <a:cubicBezTo>
                    <a:pt x="2827" y="696"/>
                    <a:pt x="2810" y="678"/>
                    <a:pt x="2791" y="661"/>
                  </a:cubicBezTo>
                  <a:lnTo>
                    <a:pt x="1220" y="7"/>
                  </a:lnTo>
                  <a:lnTo>
                    <a:pt x="1202" y="7"/>
                  </a:lnTo>
                  <a:cubicBezTo>
                    <a:pt x="1197" y="2"/>
                    <a:pt x="1192" y="0"/>
                    <a:pt x="118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16"/>
            <p:cNvSpPr/>
            <p:nvPr/>
          </p:nvSpPr>
          <p:spPr>
            <a:xfrm>
              <a:off x="4186925" y="1151750"/>
              <a:ext cx="51250" cy="23925"/>
            </a:xfrm>
            <a:custGeom>
              <a:avLst/>
              <a:gdLst/>
              <a:ahLst/>
              <a:cxnLst/>
              <a:rect l="l" t="t" r="r" b="b"/>
              <a:pathLst>
                <a:path w="2050" h="957" extrusionOk="0">
                  <a:moveTo>
                    <a:pt x="725" y="0"/>
                  </a:moveTo>
                  <a:cubicBezTo>
                    <a:pt x="707" y="0"/>
                    <a:pt x="690" y="18"/>
                    <a:pt x="672" y="35"/>
                  </a:cubicBezTo>
                  <a:lnTo>
                    <a:pt x="19" y="866"/>
                  </a:lnTo>
                  <a:cubicBezTo>
                    <a:pt x="1" y="883"/>
                    <a:pt x="1" y="918"/>
                    <a:pt x="19" y="937"/>
                  </a:cubicBezTo>
                  <a:cubicBezTo>
                    <a:pt x="34" y="951"/>
                    <a:pt x="45" y="957"/>
                    <a:pt x="55" y="957"/>
                  </a:cubicBezTo>
                  <a:cubicBezTo>
                    <a:pt x="69" y="957"/>
                    <a:pt x="79" y="947"/>
                    <a:pt x="90" y="937"/>
                  </a:cubicBezTo>
                  <a:lnTo>
                    <a:pt x="725" y="124"/>
                  </a:lnTo>
                  <a:lnTo>
                    <a:pt x="1978" y="706"/>
                  </a:lnTo>
                  <a:cubicBezTo>
                    <a:pt x="1983" y="711"/>
                    <a:pt x="1990" y="714"/>
                    <a:pt x="1996" y="714"/>
                  </a:cubicBezTo>
                  <a:cubicBezTo>
                    <a:pt x="2015" y="714"/>
                    <a:pt x="2037" y="697"/>
                    <a:pt x="2049" y="671"/>
                  </a:cubicBezTo>
                  <a:cubicBezTo>
                    <a:pt x="2049" y="654"/>
                    <a:pt x="2049" y="619"/>
                    <a:pt x="2014" y="600"/>
                  </a:cubicBezTo>
                  <a:lnTo>
                    <a:pt x="742" y="18"/>
                  </a:lnTo>
                  <a:cubicBezTo>
                    <a:pt x="725" y="18"/>
                    <a:pt x="725" y="0"/>
                    <a:pt x="72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16"/>
            <p:cNvSpPr/>
            <p:nvPr/>
          </p:nvSpPr>
          <p:spPr>
            <a:xfrm>
              <a:off x="4212100" y="706600"/>
              <a:ext cx="302450" cy="180800"/>
            </a:xfrm>
            <a:custGeom>
              <a:avLst/>
              <a:gdLst/>
              <a:ahLst/>
              <a:cxnLst/>
              <a:rect l="l" t="t" r="r" b="b"/>
              <a:pathLst>
                <a:path w="12098" h="7232" extrusionOk="0">
                  <a:moveTo>
                    <a:pt x="159" y="1"/>
                  </a:moveTo>
                  <a:cubicBezTo>
                    <a:pt x="124" y="1"/>
                    <a:pt x="88" y="14"/>
                    <a:pt x="53" y="40"/>
                  </a:cubicBezTo>
                  <a:cubicBezTo>
                    <a:pt x="1" y="94"/>
                    <a:pt x="1" y="200"/>
                    <a:pt x="53" y="252"/>
                  </a:cubicBezTo>
                  <a:cubicBezTo>
                    <a:pt x="1607" y="1841"/>
                    <a:pt x="3232" y="3414"/>
                    <a:pt x="5104" y="4667"/>
                  </a:cubicBezTo>
                  <a:cubicBezTo>
                    <a:pt x="6041" y="5303"/>
                    <a:pt x="7030" y="5868"/>
                    <a:pt x="8089" y="6310"/>
                  </a:cubicBezTo>
                  <a:cubicBezTo>
                    <a:pt x="9149" y="6751"/>
                    <a:pt x="10261" y="7069"/>
                    <a:pt x="11426" y="7228"/>
                  </a:cubicBezTo>
                  <a:lnTo>
                    <a:pt x="11462" y="7228"/>
                  </a:lnTo>
                  <a:cubicBezTo>
                    <a:pt x="11482" y="7231"/>
                    <a:pt x="11502" y="7232"/>
                    <a:pt x="11522" y="7232"/>
                  </a:cubicBezTo>
                  <a:cubicBezTo>
                    <a:pt x="11813" y="7232"/>
                    <a:pt x="12047" y="6996"/>
                    <a:pt x="12080" y="6698"/>
                  </a:cubicBezTo>
                  <a:cubicBezTo>
                    <a:pt x="12097" y="6381"/>
                    <a:pt x="11850" y="6115"/>
                    <a:pt x="11551" y="6098"/>
                  </a:cubicBezTo>
                  <a:cubicBezTo>
                    <a:pt x="9431" y="5957"/>
                    <a:pt x="7364" y="5180"/>
                    <a:pt x="5476" y="4066"/>
                  </a:cubicBezTo>
                  <a:cubicBezTo>
                    <a:pt x="3604" y="2972"/>
                    <a:pt x="1890" y="1542"/>
                    <a:pt x="265" y="40"/>
                  </a:cubicBezTo>
                  <a:cubicBezTo>
                    <a:pt x="230" y="14"/>
                    <a:pt x="194" y="1"/>
                    <a:pt x="159"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16"/>
            <p:cNvSpPr/>
            <p:nvPr/>
          </p:nvSpPr>
          <p:spPr>
            <a:xfrm>
              <a:off x="3968600" y="522950"/>
              <a:ext cx="288100" cy="223975"/>
            </a:xfrm>
            <a:custGeom>
              <a:avLst/>
              <a:gdLst/>
              <a:ahLst/>
              <a:cxnLst/>
              <a:rect l="l" t="t" r="r" b="b"/>
              <a:pathLst>
                <a:path w="11524" h="8959" extrusionOk="0">
                  <a:moveTo>
                    <a:pt x="421" y="1"/>
                  </a:moveTo>
                  <a:cubicBezTo>
                    <a:pt x="165" y="1"/>
                    <a:pt x="1" y="264"/>
                    <a:pt x="134" y="482"/>
                  </a:cubicBezTo>
                  <a:cubicBezTo>
                    <a:pt x="645" y="1311"/>
                    <a:pt x="1794" y="2989"/>
                    <a:pt x="3895" y="5250"/>
                  </a:cubicBezTo>
                  <a:cubicBezTo>
                    <a:pt x="6951" y="8535"/>
                    <a:pt x="11524" y="8958"/>
                    <a:pt x="11524" y="8958"/>
                  </a:cubicBezTo>
                  <a:cubicBezTo>
                    <a:pt x="11524" y="8958"/>
                    <a:pt x="8486" y="4508"/>
                    <a:pt x="6174" y="2406"/>
                  </a:cubicBezTo>
                  <a:cubicBezTo>
                    <a:pt x="4424" y="835"/>
                    <a:pt x="1688" y="216"/>
                    <a:pt x="469" y="4"/>
                  </a:cubicBezTo>
                  <a:cubicBezTo>
                    <a:pt x="452" y="2"/>
                    <a:pt x="436" y="1"/>
                    <a:pt x="421"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16"/>
            <p:cNvSpPr/>
            <p:nvPr/>
          </p:nvSpPr>
          <p:spPr>
            <a:xfrm>
              <a:off x="3970600" y="524800"/>
              <a:ext cx="287875" cy="223725"/>
            </a:xfrm>
            <a:custGeom>
              <a:avLst/>
              <a:gdLst/>
              <a:ahLst/>
              <a:cxnLst/>
              <a:rect l="l" t="t" r="r" b="b"/>
              <a:pathLst>
                <a:path w="11515" h="8949" extrusionOk="0">
                  <a:moveTo>
                    <a:pt x="106" y="1"/>
                  </a:moveTo>
                  <a:cubicBezTo>
                    <a:pt x="71" y="1"/>
                    <a:pt x="54" y="1"/>
                    <a:pt x="35" y="36"/>
                  </a:cubicBezTo>
                  <a:cubicBezTo>
                    <a:pt x="0" y="54"/>
                    <a:pt x="18" y="107"/>
                    <a:pt x="35" y="125"/>
                  </a:cubicBezTo>
                  <a:lnTo>
                    <a:pt x="11392" y="8937"/>
                  </a:lnTo>
                  <a:cubicBezTo>
                    <a:pt x="11406" y="8944"/>
                    <a:pt x="11424" y="8949"/>
                    <a:pt x="11441" y="8949"/>
                  </a:cubicBezTo>
                  <a:cubicBezTo>
                    <a:pt x="11465" y="8949"/>
                    <a:pt x="11487" y="8940"/>
                    <a:pt x="11498" y="8920"/>
                  </a:cubicBezTo>
                  <a:cubicBezTo>
                    <a:pt x="11515" y="8884"/>
                    <a:pt x="11515" y="8849"/>
                    <a:pt x="11479" y="8831"/>
                  </a:cubicBezTo>
                  <a:lnTo>
                    <a:pt x="124" y="19"/>
                  </a:lnTo>
                  <a:lnTo>
                    <a:pt x="10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16"/>
            <p:cNvSpPr/>
            <p:nvPr/>
          </p:nvSpPr>
          <p:spPr>
            <a:xfrm>
              <a:off x="4010775" y="536275"/>
              <a:ext cx="38425" cy="59200"/>
            </a:xfrm>
            <a:custGeom>
              <a:avLst/>
              <a:gdLst/>
              <a:ahLst/>
              <a:cxnLst/>
              <a:rect l="l" t="t" r="r" b="b"/>
              <a:pathLst>
                <a:path w="1537" h="2368" extrusionOk="0">
                  <a:moveTo>
                    <a:pt x="1254" y="1"/>
                  </a:moveTo>
                  <a:cubicBezTo>
                    <a:pt x="1219" y="1"/>
                    <a:pt x="1183" y="36"/>
                    <a:pt x="1183" y="71"/>
                  </a:cubicBezTo>
                  <a:lnTo>
                    <a:pt x="1395" y="1873"/>
                  </a:lnTo>
                  <a:lnTo>
                    <a:pt x="53" y="2226"/>
                  </a:lnTo>
                  <a:cubicBezTo>
                    <a:pt x="18" y="2244"/>
                    <a:pt x="1" y="2280"/>
                    <a:pt x="18" y="2315"/>
                  </a:cubicBezTo>
                  <a:cubicBezTo>
                    <a:pt x="18" y="2350"/>
                    <a:pt x="53" y="2367"/>
                    <a:pt x="88" y="2367"/>
                  </a:cubicBezTo>
                  <a:lnTo>
                    <a:pt x="1484" y="1979"/>
                  </a:lnTo>
                  <a:cubicBezTo>
                    <a:pt x="1520" y="1979"/>
                    <a:pt x="1537" y="1943"/>
                    <a:pt x="1537" y="1908"/>
                  </a:cubicBezTo>
                  <a:lnTo>
                    <a:pt x="1325" y="54"/>
                  </a:lnTo>
                  <a:cubicBezTo>
                    <a:pt x="1325" y="36"/>
                    <a:pt x="1289" y="19"/>
                    <a:pt x="127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16"/>
            <p:cNvSpPr/>
            <p:nvPr/>
          </p:nvSpPr>
          <p:spPr>
            <a:xfrm>
              <a:off x="4061550" y="565875"/>
              <a:ext cx="48575" cy="87625"/>
            </a:xfrm>
            <a:custGeom>
              <a:avLst/>
              <a:gdLst/>
              <a:ahLst/>
              <a:cxnLst/>
              <a:rect l="l" t="t" r="r" b="b"/>
              <a:pathLst>
                <a:path w="1943" h="3505" extrusionOk="0">
                  <a:moveTo>
                    <a:pt x="1660" y="1"/>
                  </a:moveTo>
                  <a:cubicBezTo>
                    <a:pt x="1608" y="1"/>
                    <a:pt x="1589" y="36"/>
                    <a:pt x="1589" y="71"/>
                  </a:cubicBezTo>
                  <a:lnTo>
                    <a:pt x="1801" y="2561"/>
                  </a:lnTo>
                  <a:lnTo>
                    <a:pt x="54" y="3373"/>
                  </a:lnTo>
                  <a:cubicBezTo>
                    <a:pt x="18" y="3391"/>
                    <a:pt x="0" y="3427"/>
                    <a:pt x="18" y="3462"/>
                  </a:cubicBezTo>
                  <a:cubicBezTo>
                    <a:pt x="31" y="3488"/>
                    <a:pt x="53" y="3504"/>
                    <a:pt x="78" y="3504"/>
                  </a:cubicBezTo>
                  <a:cubicBezTo>
                    <a:pt x="87" y="3504"/>
                    <a:pt x="97" y="3502"/>
                    <a:pt x="106" y="3497"/>
                  </a:cubicBezTo>
                  <a:lnTo>
                    <a:pt x="1907" y="2667"/>
                  </a:lnTo>
                  <a:cubicBezTo>
                    <a:pt x="1926" y="2650"/>
                    <a:pt x="1943" y="2631"/>
                    <a:pt x="1943" y="2596"/>
                  </a:cubicBezTo>
                  <a:lnTo>
                    <a:pt x="1731" y="71"/>
                  </a:lnTo>
                  <a:cubicBezTo>
                    <a:pt x="1731" y="36"/>
                    <a:pt x="1695" y="18"/>
                    <a:pt x="1678"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16"/>
            <p:cNvSpPr/>
            <p:nvPr/>
          </p:nvSpPr>
          <p:spPr>
            <a:xfrm>
              <a:off x="4110100" y="617525"/>
              <a:ext cx="53475" cy="78175"/>
            </a:xfrm>
            <a:custGeom>
              <a:avLst/>
              <a:gdLst/>
              <a:ahLst/>
              <a:cxnLst/>
              <a:rect l="l" t="t" r="r" b="b"/>
              <a:pathLst>
                <a:path w="2139" h="3127" extrusionOk="0">
                  <a:moveTo>
                    <a:pt x="1908" y="0"/>
                  </a:moveTo>
                  <a:cubicBezTo>
                    <a:pt x="1873" y="19"/>
                    <a:pt x="1856" y="36"/>
                    <a:pt x="1856" y="71"/>
                  </a:cubicBezTo>
                  <a:lnTo>
                    <a:pt x="1997" y="2244"/>
                  </a:lnTo>
                  <a:lnTo>
                    <a:pt x="54" y="2986"/>
                  </a:lnTo>
                  <a:cubicBezTo>
                    <a:pt x="19" y="3002"/>
                    <a:pt x="1" y="3038"/>
                    <a:pt x="19" y="3073"/>
                  </a:cubicBezTo>
                  <a:cubicBezTo>
                    <a:pt x="36" y="3108"/>
                    <a:pt x="71" y="3127"/>
                    <a:pt x="107" y="3127"/>
                  </a:cubicBezTo>
                  <a:lnTo>
                    <a:pt x="2103" y="2350"/>
                  </a:lnTo>
                  <a:cubicBezTo>
                    <a:pt x="2120" y="2331"/>
                    <a:pt x="2138" y="2314"/>
                    <a:pt x="2138" y="2279"/>
                  </a:cubicBezTo>
                  <a:lnTo>
                    <a:pt x="1979" y="71"/>
                  </a:lnTo>
                  <a:cubicBezTo>
                    <a:pt x="1979" y="36"/>
                    <a:pt x="1962" y="19"/>
                    <a:pt x="19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16"/>
            <p:cNvSpPr/>
            <p:nvPr/>
          </p:nvSpPr>
          <p:spPr>
            <a:xfrm>
              <a:off x="4163075" y="672725"/>
              <a:ext cx="45525" cy="51250"/>
            </a:xfrm>
            <a:custGeom>
              <a:avLst/>
              <a:gdLst/>
              <a:ahLst/>
              <a:cxnLst/>
              <a:rect l="l" t="t" r="r" b="b"/>
              <a:pathLst>
                <a:path w="1821" h="2050" extrusionOk="0">
                  <a:moveTo>
                    <a:pt x="1609" y="0"/>
                  </a:moveTo>
                  <a:cubicBezTo>
                    <a:pt x="1573" y="0"/>
                    <a:pt x="1538" y="36"/>
                    <a:pt x="1538" y="71"/>
                  </a:cubicBezTo>
                  <a:lnTo>
                    <a:pt x="1679" y="1360"/>
                  </a:lnTo>
                  <a:lnTo>
                    <a:pt x="55" y="1908"/>
                  </a:lnTo>
                  <a:cubicBezTo>
                    <a:pt x="19" y="1925"/>
                    <a:pt x="1" y="1960"/>
                    <a:pt x="1" y="1995"/>
                  </a:cubicBezTo>
                  <a:cubicBezTo>
                    <a:pt x="19" y="2031"/>
                    <a:pt x="55" y="2049"/>
                    <a:pt x="90" y="2049"/>
                  </a:cubicBezTo>
                  <a:lnTo>
                    <a:pt x="1767" y="1466"/>
                  </a:lnTo>
                  <a:cubicBezTo>
                    <a:pt x="1802" y="1449"/>
                    <a:pt x="1821" y="1430"/>
                    <a:pt x="1821" y="1395"/>
                  </a:cubicBezTo>
                  <a:lnTo>
                    <a:pt x="1679" y="53"/>
                  </a:lnTo>
                  <a:cubicBezTo>
                    <a:pt x="1679" y="36"/>
                    <a:pt x="1661" y="0"/>
                    <a:pt x="16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16"/>
            <p:cNvSpPr/>
            <p:nvPr/>
          </p:nvSpPr>
          <p:spPr>
            <a:xfrm>
              <a:off x="3362650" y="727350"/>
              <a:ext cx="273775" cy="178850"/>
            </a:xfrm>
            <a:custGeom>
              <a:avLst/>
              <a:gdLst/>
              <a:ahLst/>
              <a:cxnLst/>
              <a:rect l="l" t="t" r="r" b="b"/>
              <a:pathLst>
                <a:path w="10951" h="7154" extrusionOk="0">
                  <a:moveTo>
                    <a:pt x="168" y="0"/>
                  </a:moveTo>
                  <a:cubicBezTo>
                    <a:pt x="133" y="0"/>
                    <a:pt x="98" y="14"/>
                    <a:pt x="71" y="41"/>
                  </a:cubicBezTo>
                  <a:cubicBezTo>
                    <a:pt x="1" y="93"/>
                    <a:pt x="1" y="182"/>
                    <a:pt x="53" y="234"/>
                  </a:cubicBezTo>
                  <a:cubicBezTo>
                    <a:pt x="2879" y="3307"/>
                    <a:pt x="6446" y="5692"/>
                    <a:pt x="10402" y="7140"/>
                  </a:cubicBezTo>
                  <a:lnTo>
                    <a:pt x="10420" y="7140"/>
                  </a:lnTo>
                  <a:cubicBezTo>
                    <a:pt x="10453" y="7149"/>
                    <a:pt x="10487" y="7153"/>
                    <a:pt x="10521" y="7153"/>
                  </a:cubicBezTo>
                  <a:cubicBezTo>
                    <a:pt x="10682" y="7153"/>
                    <a:pt x="10838" y="7053"/>
                    <a:pt x="10896" y="6893"/>
                  </a:cubicBezTo>
                  <a:cubicBezTo>
                    <a:pt x="10950" y="6698"/>
                    <a:pt x="10844" y="6486"/>
                    <a:pt x="10649" y="6415"/>
                  </a:cubicBezTo>
                  <a:cubicBezTo>
                    <a:pt x="6764" y="5162"/>
                    <a:pt x="3161" y="2972"/>
                    <a:pt x="265" y="41"/>
                  </a:cubicBezTo>
                  <a:cubicBezTo>
                    <a:pt x="239" y="14"/>
                    <a:pt x="203" y="0"/>
                    <a:pt x="168"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16"/>
            <p:cNvSpPr/>
            <p:nvPr/>
          </p:nvSpPr>
          <p:spPr>
            <a:xfrm>
              <a:off x="3221125" y="633325"/>
              <a:ext cx="228525" cy="165700"/>
            </a:xfrm>
            <a:custGeom>
              <a:avLst/>
              <a:gdLst/>
              <a:ahLst/>
              <a:cxnLst/>
              <a:rect l="l" t="t" r="r" b="b"/>
              <a:pathLst>
                <a:path w="9141" h="6628" extrusionOk="0">
                  <a:moveTo>
                    <a:pt x="302" y="0"/>
                  </a:moveTo>
                  <a:cubicBezTo>
                    <a:pt x="115" y="0"/>
                    <a:pt x="1" y="211"/>
                    <a:pt x="116" y="376"/>
                  </a:cubicBezTo>
                  <a:cubicBezTo>
                    <a:pt x="522" y="993"/>
                    <a:pt x="1459" y="2265"/>
                    <a:pt x="3154" y="3960"/>
                  </a:cubicBezTo>
                  <a:cubicBezTo>
                    <a:pt x="5591" y="6415"/>
                    <a:pt x="9140" y="6627"/>
                    <a:pt x="9140" y="6627"/>
                  </a:cubicBezTo>
                  <a:cubicBezTo>
                    <a:pt x="9140" y="6627"/>
                    <a:pt x="6668" y="3253"/>
                    <a:pt x="4831" y="1699"/>
                  </a:cubicBezTo>
                  <a:cubicBezTo>
                    <a:pt x="3437" y="534"/>
                    <a:pt x="1299" y="128"/>
                    <a:pt x="345" y="4"/>
                  </a:cubicBezTo>
                  <a:cubicBezTo>
                    <a:pt x="331" y="2"/>
                    <a:pt x="316" y="0"/>
                    <a:pt x="302"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16"/>
            <p:cNvSpPr/>
            <p:nvPr/>
          </p:nvSpPr>
          <p:spPr>
            <a:xfrm>
              <a:off x="3222675" y="634750"/>
              <a:ext cx="228300" cy="165475"/>
            </a:xfrm>
            <a:custGeom>
              <a:avLst/>
              <a:gdLst/>
              <a:ahLst/>
              <a:cxnLst/>
              <a:rect l="l" t="t" r="r" b="b"/>
              <a:pathLst>
                <a:path w="9132" h="6619" extrusionOk="0">
                  <a:moveTo>
                    <a:pt x="71" y="1"/>
                  </a:moveTo>
                  <a:cubicBezTo>
                    <a:pt x="54" y="1"/>
                    <a:pt x="36" y="1"/>
                    <a:pt x="19" y="18"/>
                  </a:cubicBezTo>
                  <a:cubicBezTo>
                    <a:pt x="1" y="53"/>
                    <a:pt x="1" y="88"/>
                    <a:pt x="19" y="107"/>
                  </a:cubicBezTo>
                  <a:lnTo>
                    <a:pt x="9043" y="6606"/>
                  </a:lnTo>
                  <a:cubicBezTo>
                    <a:pt x="9052" y="6614"/>
                    <a:pt x="9065" y="6618"/>
                    <a:pt x="9079" y="6618"/>
                  </a:cubicBezTo>
                  <a:cubicBezTo>
                    <a:pt x="9092" y="6618"/>
                    <a:pt x="9105" y="6614"/>
                    <a:pt x="9113" y="6606"/>
                  </a:cubicBezTo>
                  <a:cubicBezTo>
                    <a:pt x="9132" y="6570"/>
                    <a:pt x="9132" y="6535"/>
                    <a:pt x="9113" y="6517"/>
                  </a:cubicBezTo>
                  <a:lnTo>
                    <a:pt x="90" y="18"/>
                  </a:lnTo>
                  <a:lnTo>
                    <a:pt x="7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16"/>
            <p:cNvSpPr/>
            <p:nvPr/>
          </p:nvSpPr>
          <p:spPr>
            <a:xfrm>
              <a:off x="3255350" y="641825"/>
              <a:ext cx="29625" cy="46550"/>
            </a:xfrm>
            <a:custGeom>
              <a:avLst/>
              <a:gdLst/>
              <a:ahLst/>
              <a:cxnLst/>
              <a:rect l="l" t="t" r="r" b="b"/>
              <a:pathLst>
                <a:path w="1185" h="1862" extrusionOk="0">
                  <a:moveTo>
                    <a:pt x="902" y="0"/>
                  </a:moveTo>
                  <a:cubicBezTo>
                    <a:pt x="884" y="0"/>
                    <a:pt x="848" y="36"/>
                    <a:pt x="867" y="53"/>
                  </a:cubicBezTo>
                  <a:lnTo>
                    <a:pt x="1060" y="1448"/>
                  </a:lnTo>
                  <a:lnTo>
                    <a:pt x="36" y="1766"/>
                  </a:lnTo>
                  <a:cubicBezTo>
                    <a:pt x="19" y="1766"/>
                    <a:pt x="1" y="1802"/>
                    <a:pt x="19" y="1819"/>
                  </a:cubicBezTo>
                  <a:cubicBezTo>
                    <a:pt x="19" y="1844"/>
                    <a:pt x="38" y="1861"/>
                    <a:pt x="55" y="1861"/>
                  </a:cubicBezTo>
                  <a:cubicBezTo>
                    <a:pt x="61" y="1861"/>
                    <a:pt x="67" y="1859"/>
                    <a:pt x="71" y="1854"/>
                  </a:cubicBezTo>
                  <a:lnTo>
                    <a:pt x="1131" y="1519"/>
                  </a:lnTo>
                  <a:cubicBezTo>
                    <a:pt x="1166" y="1519"/>
                    <a:pt x="1185" y="1501"/>
                    <a:pt x="1185" y="1465"/>
                  </a:cubicBezTo>
                  <a:lnTo>
                    <a:pt x="973" y="53"/>
                  </a:lnTo>
                  <a:cubicBezTo>
                    <a:pt x="954" y="17"/>
                    <a:pt x="937" y="0"/>
                    <a:pt x="919"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16"/>
            <p:cNvSpPr/>
            <p:nvPr/>
          </p:nvSpPr>
          <p:spPr>
            <a:xfrm>
              <a:off x="3296425" y="663000"/>
              <a:ext cx="36650" cy="68900"/>
            </a:xfrm>
            <a:custGeom>
              <a:avLst/>
              <a:gdLst/>
              <a:ahLst/>
              <a:cxnLst/>
              <a:rect l="l" t="t" r="r" b="b"/>
              <a:pathLst>
                <a:path w="1466" h="2756" extrusionOk="0">
                  <a:moveTo>
                    <a:pt x="1183" y="1"/>
                  </a:moveTo>
                  <a:cubicBezTo>
                    <a:pt x="1148" y="18"/>
                    <a:pt x="1131" y="36"/>
                    <a:pt x="1131" y="72"/>
                  </a:cubicBezTo>
                  <a:lnTo>
                    <a:pt x="1360" y="1979"/>
                  </a:lnTo>
                  <a:lnTo>
                    <a:pt x="36" y="2650"/>
                  </a:lnTo>
                  <a:cubicBezTo>
                    <a:pt x="1" y="2667"/>
                    <a:pt x="1" y="2702"/>
                    <a:pt x="1" y="2721"/>
                  </a:cubicBezTo>
                  <a:cubicBezTo>
                    <a:pt x="18" y="2756"/>
                    <a:pt x="53" y="2756"/>
                    <a:pt x="71" y="2756"/>
                  </a:cubicBezTo>
                  <a:lnTo>
                    <a:pt x="1449" y="2066"/>
                  </a:lnTo>
                  <a:cubicBezTo>
                    <a:pt x="1466" y="2050"/>
                    <a:pt x="1466" y="2031"/>
                    <a:pt x="1466" y="2014"/>
                  </a:cubicBezTo>
                  <a:lnTo>
                    <a:pt x="1237" y="53"/>
                  </a:lnTo>
                  <a:cubicBezTo>
                    <a:pt x="1237" y="36"/>
                    <a:pt x="1219" y="18"/>
                    <a:pt x="120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16"/>
            <p:cNvSpPr/>
            <p:nvPr/>
          </p:nvSpPr>
          <p:spPr>
            <a:xfrm>
              <a:off x="3334825" y="701875"/>
              <a:ext cx="41100" cy="61375"/>
            </a:xfrm>
            <a:custGeom>
              <a:avLst/>
              <a:gdLst/>
              <a:ahLst/>
              <a:cxnLst/>
              <a:rect l="l" t="t" r="r" b="b"/>
              <a:pathLst>
                <a:path w="1644" h="2455" extrusionOk="0">
                  <a:moveTo>
                    <a:pt x="1396" y="0"/>
                  </a:moveTo>
                  <a:cubicBezTo>
                    <a:pt x="1361" y="0"/>
                    <a:pt x="1343" y="17"/>
                    <a:pt x="1343" y="52"/>
                  </a:cubicBezTo>
                  <a:lnTo>
                    <a:pt x="1519" y="1712"/>
                  </a:lnTo>
                  <a:lnTo>
                    <a:pt x="36" y="2348"/>
                  </a:lnTo>
                  <a:cubicBezTo>
                    <a:pt x="19" y="2367"/>
                    <a:pt x="0" y="2402"/>
                    <a:pt x="19" y="2419"/>
                  </a:cubicBezTo>
                  <a:cubicBezTo>
                    <a:pt x="19" y="2454"/>
                    <a:pt x="54" y="2454"/>
                    <a:pt x="89" y="2454"/>
                  </a:cubicBezTo>
                  <a:lnTo>
                    <a:pt x="1608" y="1801"/>
                  </a:lnTo>
                  <a:cubicBezTo>
                    <a:pt x="1625" y="1783"/>
                    <a:pt x="1644" y="1766"/>
                    <a:pt x="1644" y="1748"/>
                  </a:cubicBezTo>
                  <a:lnTo>
                    <a:pt x="1449" y="35"/>
                  </a:lnTo>
                  <a:cubicBezTo>
                    <a:pt x="1449" y="17"/>
                    <a:pt x="1432" y="0"/>
                    <a:pt x="141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16"/>
            <p:cNvSpPr/>
            <p:nvPr/>
          </p:nvSpPr>
          <p:spPr>
            <a:xfrm>
              <a:off x="3376325" y="742900"/>
              <a:ext cx="34925" cy="40825"/>
            </a:xfrm>
            <a:custGeom>
              <a:avLst/>
              <a:gdLst/>
              <a:ahLst/>
              <a:cxnLst/>
              <a:rect l="l" t="t" r="r" b="b"/>
              <a:pathLst>
                <a:path w="1397" h="1633" extrusionOk="0">
                  <a:moveTo>
                    <a:pt x="1201" y="1"/>
                  </a:moveTo>
                  <a:cubicBezTo>
                    <a:pt x="1166" y="1"/>
                    <a:pt x="1149" y="36"/>
                    <a:pt x="1149" y="71"/>
                  </a:cubicBezTo>
                  <a:lnTo>
                    <a:pt x="1290" y="1043"/>
                  </a:lnTo>
                  <a:lnTo>
                    <a:pt x="36" y="1520"/>
                  </a:lnTo>
                  <a:cubicBezTo>
                    <a:pt x="19" y="1538"/>
                    <a:pt x="0" y="1573"/>
                    <a:pt x="19" y="1590"/>
                  </a:cubicBezTo>
                  <a:cubicBezTo>
                    <a:pt x="19" y="1616"/>
                    <a:pt x="38" y="1633"/>
                    <a:pt x="62" y="1633"/>
                  </a:cubicBezTo>
                  <a:cubicBezTo>
                    <a:pt x="70" y="1633"/>
                    <a:pt x="80" y="1630"/>
                    <a:pt x="89" y="1625"/>
                  </a:cubicBezTo>
                  <a:lnTo>
                    <a:pt x="1361" y="1131"/>
                  </a:lnTo>
                  <a:cubicBezTo>
                    <a:pt x="1396" y="1131"/>
                    <a:pt x="1396" y="1096"/>
                    <a:pt x="1396" y="1079"/>
                  </a:cubicBezTo>
                  <a:lnTo>
                    <a:pt x="1255" y="54"/>
                  </a:lnTo>
                  <a:cubicBezTo>
                    <a:pt x="1255" y="36"/>
                    <a:pt x="1237" y="19"/>
                    <a:pt x="12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16"/>
            <p:cNvSpPr/>
            <p:nvPr/>
          </p:nvSpPr>
          <p:spPr>
            <a:xfrm>
              <a:off x="4316725" y="1003175"/>
              <a:ext cx="177975" cy="390400"/>
            </a:xfrm>
            <a:custGeom>
              <a:avLst/>
              <a:gdLst/>
              <a:ahLst/>
              <a:cxnLst/>
              <a:rect l="l" t="t" r="r" b="b"/>
              <a:pathLst>
                <a:path w="7119" h="15616" extrusionOk="0">
                  <a:moveTo>
                    <a:pt x="494" y="0"/>
                  </a:moveTo>
                  <a:cubicBezTo>
                    <a:pt x="451" y="0"/>
                    <a:pt x="405" y="13"/>
                    <a:pt x="354" y="45"/>
                  </a:cubicBezTo>
                  <a:cubicBezTo>
                    <a:pt x="1" y="275"/>
                    <a:pt x="266" y="1264"/>
                    <a:pt x="283" y="1617"/>
                  </a:cubicBezTo>
                  <a:cubicBezTo>
                    <a:pt x="337" y="2376"/>
                    <a:pt x="408" y="3153"/>
                    <a:pt x="478" y="3913"/>
                  </a:cubicBezTo>
                  <a:cubicBezTo>
                    <a:pt x="761" y="7304"/>
                    <a:pt x="1220" y="10800"/>
                    <a:pt x="2932" y="13802"/>
                  </a:cubicBezTo>
                  <a:cubicBezTo>
                    <a:pt x="3250" y="14332"/>
                    <a:pt x="3586" y="14862"/>
                    <a:pt x="4081" y="15215"/>
                  </a:cubicBezTo>
                  <a:cubicBezTo>
                    <a:pt x="4449" y="15484"/>
                    <a:pt x="4875" y="15615"/>
                    <a:pt x="5288" y="15615"/>
                  </a:cubicBezTo>
                  <a:cubicBezTo>
                    <a:pt x="6041" y="15615"/>
                    <a:pt x="6749" y="15177"/>
                    <a:pt x="6977" y="14332"/>
                  </a:cubicBezTo>
                  <a:cubicBezTo>
                    <a:pt x="7118" y="13908"/>
                    <a:pt x="7118" y="13431"/>
                    <a:pt x="7083" y="12990"/>
                  </a:cubicBezTo>
                  <a:cubicBezTo>
                    <a:pt x="6942" y="10482"/>
                    <a:pt x="5934" y="8133"/>
                    <a:pt x="4734" y="5978"/>
                  </a:cubicBezTo>
                  <a:cubicBezTo>
                    <a:pt x="4151" y="4937"/>
                    <a:pt x="3516" y="3930"/>
                    <a:pt x="2845" y="2941"/>
                  </a:cubicBezTo>
                  <a:cubicBezTo>
                    <a:pt x="2244" y="2041"/>
                    <a:pt x="1661" y="1052"/>
                    <a:pt x="867" y="275"/>
                  </a:cubicBezTo>
                  <a:cubicBezTo>
                    <a:pt x="757" y="165"/>
                    <a:pt x="646" y="0"/>
                    <a:pt x="49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16"/>
            <p:cNvSpPr/>
            <p:nvPr/>
          </p:nvSpPr>
          <p:spPr>
            <a:xfrm>
              <a:off x="4370600" y="976825"/>
              <a:ext cx="324000" cy="296875"/>
            </a:xfrm>
            <a:custGeom>
              <a:avLst/>
              <a:gdLst/>
              <a:ahLst/>
              <a:cxnLst/>
              <a:rect l="l" t="t" r="r" b="b"/>
              <a:pathLst>
                <a:path w="12960" h="11875" extrusionOk="0">
                  <a:moveTo>
                    <a:pt x="419" y="0"/>
                  </a:moveTo>
                  <a:cubicBezTo>
                    <a:pt x="337" y="0"/>
                    <a:pt x="264" y="32"/>
                    <a:pt x="212" y="128"/>
                  </a:cubicBezTo>
                  <a:cubicBezTo>
                    <a:pt x="0" y="481"/>
                    <a:pt x="690" y="1258"/>
                    <a:pt x="866" y="1541"/>
                  </a:cubicBezTo>
                  <a:cubicBezTo>
                    <a:pt x="1290" y="2193"/>
                    <a:pt x="1696" y="2848"/>
                    <a:pt x="2102" y="3500"/>
                  </a:cubicBezTo>
                  <a:cubicBezTo>
                    <a:pt x="3939" y="6380"/>
                    <a:pt x="5952" y="9257"/>
                    <a:pt x="8866" y="11129"/>
                  </a:cubicBezTo>
                  <a:cubicBezTo>
                    <a:pt x="9378" y="11447"/>
                    <a:pt x="9944" y="11748"/>
                    <a:pt x="10544" y="11854"/>
                  </a:cubicBezTo>
                  <a:cubicBezTo>
                    <a:pt x="10643" y="11868"/>
                    <a:pt x="10742" y="11875"/>
                    <a:pt x="10839" y="11875"/>
                  </a:cubicBezTo>
                  <a:cubicBezTo>
                    <a:pt x="11988" y="11875"/>
                    <a:pt x="12959" y="10939"/>
                    <a:pt x="12699" y="9717"/>
                  </a:cubicBezTo>
                  <a:cubicBezTo>
                    <a:pt x="12610" y="9276"/>
                    <a:pt x="12398" y="8869"/>
                    <a:pt x="12169" y="8480"/>
                  </a:cubicBezTo>
                  <a:cubicBezTo>
                    <a:pt x="10879" y="6344"/>
                    <a:pt x="8901" y="4720"/>
                    <a:pt x="6835" y="3359"/>
                  </a:cubicBezTo>
                  <a:cubicBezTo>
                    <a:pt x="5846" y="2706"/>
                    <a:pt x="4804" y="2106"/>
                    <a:pt x="3763" y="1541"/>
                  </a:cubicBezTo>
                  <a:cubicBezTo>
                    <a:pt x="2809" y="1011"/>
                    <a:pt x="1837" y="410"/>
                    <a:pt x="777" y="93"/>
                  </a:cubicBezTo>
                  <a:cubicBezTo>
                    <a:pt x="665" y="61"/>
                    <a:pt x="534" y="0"/>
                    <a:pt x="41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9" name="Google Shape;699;p16"/>
          <p:cNvGrpSpPr/>
          <p:nvPr/>
        </p:nvGrpSpPr>
        <p:grpSpPr>
          <a:xfrm rot="-2700000">
            <a:off x="7596552" y="3981475"/>
            <a:ext cx="746711" cy="823532"/>
            <a:chOff x="4316725" y="976825"/>
            <a:chExt cx="377875" cy="416750"/>
          </a:xfrm>
        </p:grpSpPr>
        <p:sp>
          <p:nvSpPr>
            <p:cNvPr id="700" name="Google Shape;700;p16"/>
            <p:cNvSpPr/>
            <p:nvPr/>
          </p:nvSpPr>
          <p:spPr>
            <a:xfrm>
              <a:off x="4316725" y="1003175"/>
              <a:ext cx="177975" cy="390400"/>
            </a:xfrm>
            <a:custGeom>
              <a:avLst/>
              <a:gdLst/>
              <a:ahLst/>
              <a:cxnLst/>
              <a:rect l="l" t="t" r="r" b="b"/>
              <a:pathLst>
                <a:path w="7119" h="15616" extrusionOk="0">
                  <a:moveTo>
                    <a:pt x="494" y="0"/>
                  </a:moveTo>
                  <a:cubicBezTo>
                    <a:pt x="451" y="0"/>
                    <a:pt x="405" y="13"/>
                    <a:pt x="354" y="45"/>
                  </a:cubicBezTo>
                  <a:cubicBezTo>
                    <a:pt x="1" y="275"/>
                    <a:pt x="266" y="1264"/>
                    <a:pt x="283" y="1617"/>
                  </a:cubicBezTo>
                  <a:cubicBezTo>
                    <a:pt x="337" y="2376"/>
                    <a:pt x="408" y="3153"/>
                    <a:pt x="478" y="3913"/>
                  </a:cubicBezTo>
                  <a:cubicBezTo>
                    <a:pt x="761" y="7304"/>
                    <a:pt x="1220" y="10800"/>
                    <a:pt x="2932" y="13802"/>
                  </a:cubicBezTo>
                  <a:cubicBezTo>
                    <a:pt x="3250" y="14332"/>
                    <a:pt x="3586" y="14862"/>
                    <a:pt x="4081" y="15215"/>
                  </a:cubicBezTo>
                  <a:cubicBezTo>
                    <a:pt x="4449" y="15484"/>
                    <a:pt x="4875" y="15615"/>
                    <a:pt x="5288" y="15615"/>
                  </a:cubicBezTo>
                  <a:cubicBezTo>
                    <a:pt x="6041" y="15615"/>
                    <a:pt x="6749" y="15177"/>
                    <a:pt x="6977" y="14332"/>
                  </a:cubicBezTo>
                  <a:cubicBezTo>
                    <a:pt x="7118" y="13908"/>
                    <a:pt x="7118" y="13431"/>
                    <a:pt x="7083" y="12990"/>
                  </a:cubicBezTo>
                  <a:cubicBezTo>
                    <a:pt x="6942" y="10482"/>
                    <a:pt x="5934" y="8133"/>
                    <a:pt x="4734" y="5978"/>
                  </a:cubicBezTo>
                  <a:cubicBezTo>
                    <a:pt x="4151" y="4937"/>
                    <a:pt x="3516" y="3930"/>
                    <a:pt x="2845" y="2941"/>
                  </a:cubicBezTo>
                  <a:cubicBezTo>
                    <a:pt x="2244" y="2041"/>
                    <a:pt x="1661" y="1052"/>
                    <a:pt x="867" y="275"/>
                  </a:cubicBezTo>
                  <a:cubicBezTo>
                    <a:pt x="757" y="165"/>
                    <a:pt x="646" y="0"/>
                    <a:pt x="49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16"/>
            <p:cNvSpPr/>
            <p:nvPr/>
          </p:nvSpPr>
          <p:spPr>
            <a:xfrm>
              <a:off x="4370600" y="976825"/>
              <a:ext cx="324000" cy="296875"/>
            </a:xfrm>
            <a:custGeom>
              <a:avLst/>
              <a:gdLst/>
              <a:ahLst/>
              <a:cxnLst/>
              <a:rect l="l" t="t" r="r" b="b"/>
              <a:pathLst>
                <a:path w="12960" h="11875" extrusionOk="0">
                  <a:moveTo>
                    <a:pt x="419" y="0"/>
                  </a:moveTo>
                  <a:cubicBezTo>
                    <a:pt x="337" y="0"/>
                    <a:pt x="264" y="32"/>
                    <a:pt x="212" y="128"/>
                  </a:cubicBezTo>
                  <a:cubicBezTo>
                    <a:pt x="0" y="481"/>
                    <a:pt x="690" y="1258"/>
                    <a:pt x="866" y="1541"/>
                  </a:cubicBezTo>
                  <a:cubicBezTo>
                    <a:pt x="1290" y="2193"/>
                    <a:pt x="1696" y="2848"/>
                    <a:pt x="2102" y="3500"/>
                  </a:cubicBezTo>
                  <a:cubicBezTo>
                    <a:pt x="3939" y="6380"/>
                    <a:pt x="5952" y="9257"/>
                    <a:pt x="8866" y="11129"/>
                  </a:cubicBezTo>
                  <a:cubicBezTo>
                    <a:pt x="9378" y="11447"/>
                    <a:pt x="9944" y="11748"/>
                    <a:pt x="10544" y="11854"/>
                  </a:cubicBezTo>
                  <a:cubicBezTo>
                    <a:pt x="10643" y="11868"/>
                    <a:pt x="10742" y="11875"/>
                    <a:pt x="10839" y="11875"/>
                  </a:cubicBezTo>
                  <a:cubicBezTo>
                    <a:pt x="11988" y="11875"/>
                    <a:pt x="12959" y="10939"/>
                    <a:pt x="12699" y="9717"/>
                  </a:cubicBezTo>
                  <a:cubicBezTo>
                    <a:pt x="12610" y="9276"/>
                    <a:pt x="12398" y="8869"/>
                    <a:pt x="12169" y="8480"/>
                  </a:cubicBezTo>
                  <a:cubicBezTo>
                    <a:pt x="10879" y="6344"/>
                    <a:pt x="8901" y="4720"/>
                    <a:pt x="6835" y="3359"/>
                  </a:cubicBezTo>
                  <a:cubicBezTo>
                    <a:pt x="5846" y="2706"/>
                    <a:pt x="4804" y="2106"/>
                    <a:pt x="3763" y="1541"/>
                  </a:cubicBezTo>
                  <a:cubicBezTo>
                    <a:pt x="2809" y="1011"/>
                    <a:pt x="1837" y="410"/>
                    <a:pt x="777" y="93"/>
                  </a:cubicBezTo>
                  <a:cubicBezTo>
                    <a:pt x="665" y="61"/>
                    <a:pt x="534" y="0"/>
                    <a:pt x="41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2" name="Google Shape;702;p16"/>
          <p:cNvGrpSpPr/>
          <p:nvPr/>
        </p:nvGrpSpPr>
        <p:grpSpPr>
          <a:xfrm rot="4295003">
            <a:off x="344120" y="4247403"/>
            <a:ext cx="746722" cy="823543"/>
            <a:chOff x="4316725" y="976825"/>
            <a:chExt cx="377875" cy="416750"/>
          </a:xfrm>
        </p:grpSpPr>
        <p:sp>
          <p:nvSpPr>
            <p:cNvPr id="703" name="Google Shape;703;p16"/>
            <p:cNvSpPr/>
            <p:nvPr/>
          </p:nvSpPr>
          <p:spPr>
            <a:xfrm>
              <a:off x="4316725" y="1003175"/>
              <a:ext cx="177975" cy="390400"/>
            </a:xfrm>
            <a:custGeom>
              <a:avLst/>
              <a:gdLst/>
              <a:ahLst/>
              <a:cxnLst/>
              <a:rect l="l" t="t" r="r" b="b"/>
              <a:pathLst>
                <a:path w="7119" h="15616" extrusionOk="0">
                  <a:moveTo>
                    <a:pt x="494" y="0"/>
                  </a:moveTo>
                  <a:cubicBezTo>
                    <a:pt x="451" y="0"/>
                    <a:pt x="405" y="13"/>
                    <a:pt x="354" y="45"/>
                  </a:cubicBezTo>
                  <a:cubicBezTo>
                    <a:pt x="1" y="275"/>
                    <a:pt x="266" y="1264"/>
                    <a:pt x="283" y="1617"/>
                  </a:cubicBezTo>
                  <a:cubicBezTo>
                    <a:pt x="337" y="2376"/>
                    <a:pt x="408" y="3153"/>
                    <a:pt x="478" y="3913"/>
                  </a:cubicBezTo>
                  <a:cubicBezTo>
                    <a:pt x="761" y="7304"/>
                    <a:pt x="1220" y="10800"/>
                    <a:pt x="2932" y="13802"/>
                  </a:cubicBezTo>
                  <a:cubicBezTo>
                    <a:pt x="3250" y="14332"/>
                    <a:pt x="3586" y="14862"/>
                    <a:pt x="4081" y="15215"/>
                  </a:cubicBezTo>
                  <a:cubicBezTo>
                    <a:pt x="4449" y="15484"/>
                    <a:pt x="4875" y="15615"/>
                    <a:pt x="5288" y="15615"/>
                  </a:cubicBezTo>
                  <a:cubicBezTo>
                    <a:pt x="6041" y="15615"/>
                    <a:pt x="6749" y="15177"/>
                    <a:pt x="6977" y="14332"/>
                  </a:cubicBezTo>
                  <a:cubicBezTo>
                    <a:pt x="7118" y="13908"/>
                    <a:pt x="7118" y="13431"/>
                    <a:pt x="7083" y="12990"/>
                  </a:cubicBezTo>
                  <a:cubicBezTo>
                    <a:pt x="6942" y="10482"/>
                    <a:pt x="5934" y="8133"/>
                    <a:pt x="4734" y="5978"/>
                  </a:cubicBezTo>
                  <a:cubicBezTo>
                    <a:pt x="4151" y="4937"/>
                    <a:pt x="3516" y="3930"/>
                    <a:pt x="2845" y="2941"/>
                  </a:cubicBezTo>
                  <a:cubicBezTo>
                    <a:pt x="2244" y="2041"/>
                    <a:pt x="1661" y="1052"/>
                    <a:pt x="867" y="275"/>
                  </a:cubicBezTo>
                  <a:cubicBezTo>
                    <a:pt x="757" y="165"/>
                    <a:pt x="646" y="0"/>
                    <a:pt x="49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16"/>
            <p:cNvSpPr/>
            <p:nvPr/>
          </p:nvSpPr>
          <p:spPr>
            <a:xfrm>
              <a:off x="4370600" y="976825"/>
              <a:ext cx="324000" cy="296875"/>
            </a:xfrm>
            <a:custGeom>
              <a:avLst/>
              <a:gdLst/>
              <a:ahLst/>
              <a:cxnLst/>
              <a:rect l="l" t="t" r="r" b="b"/>
              <a:pathLst>
                <a:path w="12960" h="11875" extrusionOk="0">
                  <a:moveTo>
                    <a:pt x="419" y="0"/>
                  </a:moveTo>
                  <a:cubicBezTo>
                    <a:pt x="337" y="0"/>
                    <a:pt x="264" y="32"/>
                    <a:pt x="212" y="128"/>
                  </a:cubicBezTo>
                  <a:cubicBezTo>
                    <a:pt x="0" y="481"/>
                    <a:pt x="690" y="1258"/>
                    <a:pt x="866" y="1541"/>
                  </a:cubicBezTo>
                  <a:cubicBezTo>
                    <a:pt x="1290" y="2193"/>
                    <a:pt x="1696" y="2848"/>
                    <a:pt x="2102" y="3500"/>
                  </a:cubicBezTo>
                  <a:cubicBezTo>
                    <a:pt x="3939" y="6380"/>
                    <a:pt x="5952" y="9257"/>
                    <a:pt x="8866" y="11129"/>
                  </a:cubicBezTo>
                  <a:cubicBezTo>
                    <a:pt x="9378" y="11447"/>
                    <a:pt x="9944" y="11748"/>
                    <a:pt x="10544" y="11854"/>
                  </a:cubicBezTo>
                  <a:cubicBezTo>
                    <a:pt x="10643" y="11868"/>
                    <a:pt x="10742" y="11875"/>
                    <a:pt x="10839" y="11875"/>
                  </a:cubicBezTo>
                  <a:cubicBezTo>
                    <a:pt x="11988" y="11875"/>
                    <a:pt x="12959" y="10939"/>
                    <a:pt x="12699" y="9717"/>
                  </a:cubicBezTo>
                  <a:cubicBezTo>
                    <a:pt x="12610" y="9276"/>
                    <a:pt x="12398" y="8869"/>
                    <a:pt x="12169" y="8480"/>
                  </a:cubicBezTo>
                  <a:cubicBezTo>
                    <a:pt x="10879" y="6344"/>
                    <a:pt x="8901" y="4720"/>
                    <a:pt x="6835" y="3359"/>
                  </a:cubicBezTo>
                  <a:cubicBezTo>
                    <a:pt x="5846" y="2706"/>
                    <a:pt x="4804" y="2106"/>
                    <a:pt x="3763" y="1541"/>
                  </a:cubicBezTo>
                  <a:cubicBezTo>
                    <a:pt x="2809" y="1011"/>
                    <a:pt x="1837" y="410"/>
                    <a:pt x="777" y="93"/>
                  </a:cubicBezTo>
                  <a:cubicBezTo>
                    <a:pt x="665" y="61"/>
                    <a:pt x="534" y="0"/>
                    <a:pt x="41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5" name="Google Shape;705;p16"/>
          <p:cNvGrpSpPr/>
          <p:nvPr/>
        </p:nvGrpSpPr>
        <p:grpSpPr>
          <a:xfrm rot="1658120">
            <a:off x="4361791" y="4132908"/>
            <a:ext cx="706076" cy="717654"/>
            <a:chOff x="3034575" y="1045775"/>
            <a:chExt cx="290550" cy="295325"/>
          </a:xfrm>
        </p:grpSpPr>
        <p:sp>
          <p:nvSpPr>
            <p:cNvPr id="706" name="Google Shape;706;p16"/>
            <p:cNvSpPr/>
            <p:nvPr/>
          </p:nvSpPr>
          <p:spPr>
            <a:xfrm>
              <a:off x="3034575" y="1047550"/>
              <a:ext cx="288800" cy="293550"/>
            </a:xfrm>
            <a:custGeom>
              <a:avLst/>
              <a:gdLst/>
              <a:ahLst/>
              <a:cxnLst/>
              <a:rect l="l" t="t" r="r" b="b"/>
              <a:pathLst>
                <a:path w="11552" h="11742" extrusionOk="0">
                  <a:moveTo>
                    <a:pt x="11551" y="0"/>
                  </a:moveTo>
                  <a:lnTo>
                    <a:pt x="11551" y="0"/>
                  </a:lnTo>
                  <a:cubicBezTo>
                    <a:pt x="11551" y="0"/>
                    <a:pt x="6147" y="2844"/>
                    <a:pt x="3498" y="5175"/>
                  </a:cubicBezTo>
                  <a:cubicBezTo>
                    <a:pt x="1485" y="6941"/>
                    <a:pt x="461" y="9925"/>
                    <a:pt x="72" y="11286"/>
                  </a:cubicBezTo>
                  <a:cubicBezTo>
                    <a:pt x="0" y="11531"/>
                    <a:pt x="189" y="11742"/>
                    <a:pt x="415" y="11742"/>
                  </a:cubicBezTo>
                  <a:cubicBezTo>
                    <a:pt x="464" y="11742"/>
                    <a:pt x="516" y="11732"/>
                    <a:pt x="567" y="11710"/>
                  </a:cubicBezTo>
                  <a:cubicBezTo>
                    <a:pt x="1556" y="11250"/>
                    <a:pt x="3587" y="10172"/>
                    <a:pt x="6413" y="8107"/>
                  </a:cubicBezTo>
                  <a:cubicBezTo>
                    <a:pt x="10492" y="5086"/>
                    <a:pt x="11551" y="0"/>
                    <a:pt x="11551"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16"/>
            <p:cNvSpPr/>
            <p:nvPr/>
          </p:nvSpPr>
          <p:spPr>
            <a:xfrm>
              <a:off x="3036825" y="1045775"/>
              <a:ext cx="288300" cy="294725"/>
            </a:xfrm>
            <a:custGeom>
              <a:avLst/>
              <a:gdLst/>
              <a:ahLst/>
              <a:cxnLst/>
              <a:rect l="l" t="t" r="r" b="b"/>
              <a:pathLst>
                <a:path w="11532" h="11789" extrusionOk="0">
                  <a:moveTo>
                    <a:pt x="11480" y="1"/>
                  </a:moveTo>
                  <a:cubicBezTo>
                    <a:pt x="11444" y="1"/>
                    <a:pt x="11426" y="1"/>
                    <a:pt x="11391" y="19"/>
                  </a:cubicBezTo>
                  <a:lnTo>
                    <a:pt x="36" y="11656"/>
                  </a:lnTo>
                  <a:cubicBezTo>
                    <a:pt x="1" y="11692"/>
                    <a:pt x="1" y="11745"/>
                    <a:pt x="36" y="11762"/>
                  </a:cubicBezTo>
                  <a:cubicBezTo>
                    <a:pt x="53" y="11780"/>
                    <a:pt x="75" y="11789"/>
                    <a:pt x="95" y="11789"/>
                  </a:cubicBezTo>
                  <a:cubicBezTo>
                    <a:pt x="115" y="11789"/>
                    <a:pt x="133" y="11780"/>
                    <a:pt x="142" y="11762"/>
                  </a:cubicBezTo>
                  <a:lnTo>
                    <a:pt x="11515" y="125"/>
                  </a:lnTo>
                  <a:cubicBezTo>
                    <a:pt x="11532" y="90"/>
                    <a:pt x="11532" y="54"/>
                    <a:pt x="11515" y="19"/>
                  </a:cubicBezTo>
                  <a:cubicBezTo>
                    <a:pt x="11497" y="1"/>
                    <a:pt x="11480" y="1"/>
                    <a:pt x="114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16"/>
            <p:cNvSpPr/>
            <p:nvPr/>
          </p:nvSpPr>
          <p:spPr>
            <a:xfrm>
              <a:off x="3058900" y="1259925"/>
              <a:ext cx="63150" cy="44175"/>
            </a:xfrm>
            <a:custGeom>
              <a:avLst/>
              <a:gdLst/>
              <a:ahLst/>
              <a:cxnLst/>
              <a:rect l="l" t="t" r="r" b="b"/>
              <a:pathLst>
                <a:path w="2526" h="1767" extrusionOk="0">
                  <a:moveTo>
                    <a:pt x="88" y="0"/>
                  </a:moveTo>
                  <a:cubicBezTo>
                    <a:pt x="36" y="0"/>
                    <a:pt x="1" y="36"/>
                    <a:pt x="1" y="88"/>
                  </a:cubicBezTo>
                  <a:cubicBezTo>
                    <a:pt x="1" y="123"/>
                    <a:pt x="36" y="159"/>
                    <a:pt x="88" y="159"/>
                  </a:cubicBezTo>
                  <a:lnTo>
                    <a:pt x="2120" y="159"/>
                  </a:lnTo>
                  <a:lnTo>
                    <a:pt x="2367" y="1713"/>
                  </a:lnTo>
                  <a:cubicBezTo>
                    <a:pt x="2367" y="1748"/>
                    <a:pt x="2402" y="1766"/>
                    <a:pt x="2455" y="1766"/>
                  </a:cubicBezTo>
                  <a:cubicBezTo>
                    <a:pt x="2490" y="1766"/>
                    <a:pt x="2525" y="1731"/>
                    <a:pt x="2508" y="1677"/>
                  </a:cubicBezTo>
                  <a:lnTo>
                    <a:pt x="2261" y="71"/>
                  </a:lnTo>
                  <a:cubicBezTo>
                    <a:pt x="2261" y="36"/>
                    <a:pt x="2226" y="17"/>
                    <a:pt x="220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16"/>
            <p:cNvSpPr/>
            <p:nvPr/>
          </p:nvSpPr>
          <p:spPr>
            <a:xfrm>
              <a:off x="3099950" y="1195475"/>
              <a:ext cx="93625" cy="58900"/>
            </a:xfrm>
            <a:custGeom>
              <a:avLst/>
              <a:gdLst/>
              <a:ahLst/>
              <a:cxnLst/>
              <a:rect l="l" t="t" r="r" b="b"/>
              <a:pathLst>
                <a:path w="3745" h="2356" extrusionOk="0">
                  <a:moveTo>
                    <a:pt x="89" y="0"/>
                  </a:moveTo>
                  <a:cubicBezTo>
                    <a:pt x="54" y="0"/>
                    <a:pt x="19" y="35"/>
                    <a:pt x="0" y="71"/>
                  </a:cubicBezTo>
                  <a:cubicBezTo>
                    <a:pt x="0" y="123"/>
                    <a:pt x="36" y="141"/>
                    <a:pt x="89" y="158"/>
                  </a:cubicBezTo>
                  <a:lnTo>
                    <a:pt x="2896" y="229"/>
                  </a:lnTo>
                  <a:lnTo>
                    <a:pt x="3586" y="2296"/>
                  </a:lnTo>
                  <a:cubicBezTo>
                    <a:pt x="3599" y="2335"/>
                    <a:pt x="3632" y="2355"/>
                    <a:pt x="3663" y="2355"/>
                  </a:cubicBezTo>
                  <a:cubicBezTo>
                    <a:pt x="3673" y="2355"/>
                    <a:pt x="3683" y="2353"/>
                    <a:pt x="3692" y="2348"/>
                  </a:cubicBezTo>
                  <a:cubicBezTo>
                    <a:pt x="3727" y="2331"/>
                    <a:pt x="3744" y="2296"/>
                    <a:pt x="3744" y="2261"/>
                  </a:cubicBezTo>
                  <a:lnTo>
                    <a:pt x="3038" y="141"/>
                  </a:lnTo>
                  <a:cubicBezTo>
                    <a:pt x="3021" y="106"/>
                    <a:pt x="3002" y="88"/>
                    <a:pt x="2985" y="88"/>
                  </a:cubicBezTo>
                  <a:lnTo>
                    <a:pt x="2967" y="88"/>
                  </a:lnTo>
                  <a:lnTo>
                    <a:pt x="89"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16"/>
            <p:cNvSpPr/>
            <p:nvPr/>
          </p:nvSpPr>
          <p:spPr>
            <a:xfrm>
              <a:off x="3165275" y="1140250"/>
              <a:ext cx="82150" cy="65050"/>
            </a:xfrm>
            <a:custGeom>
              <a:avLst/>
              <a:gdLst/>
              <a:ahLst/>
              <a:cxnLst/>
              <a:rect l="l" t="t" r="r" b="b"/>
              <a:pathLst>
                <a:path w="3286" h="2602" extrusionOk="0">
                  <a:moveTo>
                    <a:pt x="90" y="1"/>
                  </a:moveTo>
                  <a:cubicBezTo>
                    <a:pt x="36" y="1"/>
                    <a:pt x="1" y="36"/>
                    <a:pt x="1" y="71"/>
                  </a:cubicBezTo>
                  <a:cubicBezTo>
                    <a:pt x="1" y="107"/>
                    <a:pt x="36" y="142"/>
                    <a:pt x="72" y="160"/>
                  </a:cubicBezTo>
                  <a:lnTo>
                    <a:pt x="2527" y="266"/>
                  </a:lnTo>
                  <a:lnTo>
                    <a:pt x="3127" y="2544"/>
                  </a:lnTo>
                  <a:cubicBezTo>
                    <a:pt x="3127" y="2573"/>
                    <a:pt x="3163" y="2602"/>
                    <a:pt x="3195" y="2602"/>
                  </a:cubicBezTo>
                  <a:cubicBezTo>
                    <a:pt x="3202" y="2602"/>
                    <a:pt x="3209" y="2601"/>
                    <a:pt x="3215" y="2598"/>
                  </a:cubicBezTo>
                  <a:cubicBezTo>
                    <a:pt x="3250" y="2598"/>
                    <a:pt x="3286" y="2544"/>
                    <a:pt x="3269" y="2509"/>
                  </a:cubicBezTo>
                  <a:lnTo>
                    <a:pt x="2668" y="160"/>
                  </a:lnTo>
                  <a:cubicBezTo>
                    <a:pt x="2650" y="142"/>
                    <a:pt x="2633" y="125"/>
                    <a:pt x="2598" y="107"/>
                  </a:cubicBezTo>
                  <a:lnTo>
                    <a:pt x="90"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16"/>
            <p:cNvSpPr/>
            <p:nvPr/>
          </p:nvSpPr>
          <p:spPr>
            <a:xfrm>
              <a:off x="3232850" y="1096100"/>
              <a:ext cx="53000" cy="53475"/>
            </a:xfrm>
            <a:custGeom>
              <a:avLst/>
              <a:gdLst/>
              <a:ahLst/>
              <a:cxnLst/>
              <a:rect l="l" t="t" r="r" b="b"/>
              <a:pathLst>
                <a:path w="2120" h="2139" extrusionOk="0">
                  <a:moveTo>
                    <a:pt x="88" y="1"/>
                  </a:moveTo>
                  <a:cubicBezTo>
                    <a:pt x="36" y="1"/>
                    <a:pt x="1" y="36"/>
                    <a:pt x="1" y="90"/>
                  </a:cubicBezTo>
                  <a:cubicBezTo>
                    <a:pt x="1" y="125"/>
                    <a:pt x="36" y="160"/>
                    <a:pt x="88" y="160"/>
                  </a:cubicBezTo>
                  <a:lnTo>
                    <a:pt x="1536" y="177"/>
                  </a:lnTo>
                  <a:lnTo>
                    <a:pt x="1960" y="2085"/>
                  </a:lnTo>
                  <a:cubicBezTo>
                    <a:pt x="1960" y="2120"/>
                    <a:pt x="2014" y="2138"/>
                    <a:pt x="2049" y="2138"/>
                  </a:cubicBezTo>
                  <a:cubicBezTo>
                    <a:pt x="2085" y="2120"/>
                    <a:pt x="2120" y="2085"/>
                    <a:pt x="2101" y="2049"/>
                  </a:cubicBezTo>
                  <a:lnTo>
                    <a:pt x="1678" y="90"/>
                  </a:lnTo>
                  <a:cubicBezTo>
                    <a:pt x="1678" y="55"/>
                    <a:pt x="1642" y="36"/>
                    <a:pt x="1625" y="19"/>
                  </a:cubicBezTo>
                  <a:lnTo>
                    <a:pt x="1607" y="19"/>
                  </a:lnTo>
                  <a:lnTo>
                    <a:pt x="88"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2" name="Google Shape;712;p16"/>
          <p:cNvGrpSpPr/>
          <p:nvPr/>
        </p:nvGrpSpPr>
        <p:grpSpPr>
          <a:xfrm>
            <a:off x="476664" y="232842"/>
            <a:ext cx="1446717" cy="1095536"/>
            <a:chOff x="476664" y="232842"/>
            <a:chExt cx="1446717" cy="1095536"/>
          </a:xfrm>
        </p:grpSpPr>
        <p:grpSp>
          <p:nvGrpSpPr>
            <p:cNvPr id="713" name="Google Shape;713;p16"/>
            <p:cNvGrpSpPr/>
            <p:nvPr/>
          </p:nvGrpSpPr>
          <p:grpSpPr>
            <a:xfrm rot="9899935">
              <a:off x="570524" y="422210"/>
              <a:ext cx="746736" cy="823558"/>
              <a:chOff x="4316725" y="976825"/>
              <a:chExt cx="377875" cy="416750"/>
            </a:xfrm>
          </p:grpSpPr>
          <p:sp>
            <p:nvSpPr>
              <p:cNvPr id="714" name="Google Shape;714;p16"/>
              <p:cNvSpPr/>
              <p:nvPr/>
            </p:nvSpPr>
            <p:spPr>
              <a:xfrm>
                <a:off x="4316725" y="1003175"/>
                <a:ext cx="177975" cy="390400"/>
              </a:xfrm>
              <a:custGeom>
                <a:avLst/>
                <a:gdLst/>
                <a:ahLst/>
                <a:cxnLst/>
                <a:rect l="l" t="t" r="r" b="b"/>
                <a:pathLst>
                  <a:path w="7119" h="15616" extrusionOk="0">
                    <a:moveTo>
                      <a:pt x="494" y="0"/>
                    </a:moveTo>
                    <a:cubicBezTo>
                      <a:pt x="451" y="0"/>
                      <a:pt x="405" y="13"/>
                      <a:pt x="354" y="45"/>
                    </a:cubicBezTo>
                    <a:cubicBezTo>
                      <a:pt x="1" y="275"/>
                      <a:pt x="266" y="1264"/>
                      <a:pt x="283" y="1617"/>
                    </a:cubicBezTo>
                    <a:cubicBezTo>
                      <a:pt x="337" y="2376"/>
                      <a:pt x="408" y="3153"/>
                      <a:pt x="478" y="3913"/>
                    </a:cubicBezTo>
                    <a:cubicBezTo>
                      <a:pt x="761" y="7304"/>
                      <a:pt x="1220" y="10800"/>
                      <a:pt x="2932" y="13802"/>
                    </a:cubicBezTo>
                    <a:cubicBezTo>
                      <a:pt x="3250" y="14332"/>
                      <a:pt x="3586" y="14862"/>
                      <a:pt x="4081" y="15215"/>
                    </a:cubicBezTo>
                    <a:cubicBezTo>
                      <a:pt x="4449" y="15484"/>
                      <a:pt x="4875" y="15615"/>
                      <a:pt x="5288" y="15615"/>
                    </a:cubicBezTo>
                    <a:cubicBezTo>
                      <a:pt x="6041" y="15615"/>
                      <a:pt x="6749" y="15177"/>
                      <a:pt x="6977" y="14332"/>
                    </a:cubicBezTo>
                    <a:cubicBezTo>
                      <a:pt x="7118" y="13908"/>
                      <a:pt x="7118" y="13431"/>
                      <a:pt x="7083" y="12990"/>
                    </a:cubicBezTo>
                    <a:cubicBezTo>
                      <a:pt x="6942" y="10482"/>
                      <a:pt x="5934" y="8133"/>
                      <a:pt x="4734" y="5978"/>
                    </a:cubicBezTo>
                    <a:cubicBezTo>
                      <a:pt x="4151" y="4937"/>
                      <a:pt x="3516" y="3930"/>
                      <a:pt x="2845" y="2941"/>
                    </a:cubicBezTo>
                    <a:cubicBezTo>
                      <a:pt x="2244" y="2041"/>
                      <a:pt x="1661" y="1052"/>
                      <a:pt x="867" y="275"/>
                    </a:cubicBezTo>
                    <a:cubicBezTo>
                      <a:pt x="757" y="165"/>
                      <a:pt x="646" y="0"/>
                      <a:pt x="49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16"/>
              <p:cNvSpPr/>
              <p:nvPr/>
            </p:nvSpPr>
            <p:spPr>
              <a:xfrm>
                <a:off x="4370600" y="976825"/>
                <a:ext cx="324000" cy="296875"/>
              </a:xfrm>
              <a:custGeom>
                <a:avLst/>
                <a:gdLst/>
                <a:ahLst/>
                <a:cxnLst/>
                <a:rect l="l" t="t" r="r" b="b"/>
                <a:pathLst>
                  <a:path w="12960" h="11875" extrusionOk="0">
                    <a:moveTo>
                      <a:pt x="419" y="0"/>
                    </a:moveTo>
                    <a:cubicBezTo>
                      <a:pt x="337" y="0"/>
                      <a:pt x="264" y="32"/>
                      <a:pt x="212" y="128"/>
                    </a:cubicBezTo>
                    <a:cubicBezTo>
                      <a:pt x="0" y="481"/>
                      <a:pt x="690" y="1258"/>
                      <a:pt x="866" y="1541"/>
                    </a:cubicBezTo>
                    <a:cubicBezTo>
                      <a:pt x="1290" y="2193"/>
                      <a:pt x="1696" y="2848"/>
                      <a:pt x="2102" y="3500"/>
                    </a:cubicBezTo>
                    <a:cubicBezTo>
                      <a:pt x="3939" y="6380"/>
                      <a:pt x="5952" y="9257"/>
                      <a:pt x="8866" y="11129"/>
                    </a:cubicBezTo>
                    <a:cubicBezTo>
                      <a:pt x="9378" y="11447"/>
                      <a:pt x="9944" y="11748"/>
                      <a:pt x="10544" y="11854"/>
                    </a:cubicBezTo>
                    <a:cubicBezTo>
                      <a:pt x="10643" y="11868"/>
                      <a:pt x="10742" y="11875"/>
                      <a:pt x="10839" y="11875"/>
                    </a:cubicBezTo>
                    <a:cubicBezTo>
                      <a:pt x="11988" y="11875"/>
                      <a:pt x="12959" y="10939"/>
                      <a:pt x="12699" y="9717"/>
                    </a:cubicBezTo>
                    <a:cubicBezTo>
                      <a:pt x="12610" y="9276"/>
                      <a:pt x="12398" y="8869"/>
                      <a:pt x="12169" y="8480"/>
                    </a:cubicBezTo>
                    <a:cubicBezTo>
                      <a:pt x="10879" y="6344"/>
                      <a:pt x="8901" y="4720"/>
                      <a:pt x="6835" y="3359"/>
                    </a:cubicBezTo>
                    <a:cubicBezTo>
                      <a:pt x="5846" y="2706"/>
                      <a:pt x="4804" y="2106"/>
                      <a:pt x="3763" y="1541"/>
                    </a:cubicBezTo>
                    <a:cubicBezTo>
                      <a:pt x="2809" y="1011"/>
                      <a:pt x="1837" y="410"/>
                      <a:pt x="777" y="93"/>
                    </a:cubicBezTo>
                    <a:cubicBezTo>
                      <a:pt x="665" y="61"/>
                      <a:pt x="534" y="0"/>
                      <a:pt x="41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16" name="Google Shape;716;p16"/>
            <p:cNvSpPr/>
            <p:nvPr/>
          </p:nvSpPr>
          <p:spPr>
            <a:xfrm rot="-8100000">
              <a:off x="1169482" y="373292"/>
              <a:ext cx="640250" cy="586649"/>
            </a:xfrm>
            <a:custGeom>
              <a:avLst/>
              <a:gdLst/>
              <a:ahLst/>
              <a:cxnLst/>
              <a:rect l="l" t="t" r="r" b="b"/>
              <a:pathLst>
                <a:path w="12960" h="11875" extrusionOk="0">
                  <a:moveTo>
                    <a:pt x="419" y="0"/>
                  </a:moveTo>
                  <a:cubicBezTo>
                    <a:pt x="337" y="0"/>
                    <a:pt x="264" y="32"/>
                    <a:pt x="212" y="128"/>
                  </a:cubicBezTo>
                  <a:cubicBezTo>
                    <a:pt x="0" y="481"/>
                    <a:pt x="690" y="1258"/>
                    <a:pt x="866" y="1541"/>
                  </a:cubicBezTo>
                  <a:cubicBezTo>
                    <a:pt x="1290" y="2193"/>
                    <a:pt x="1696" y="2848"/>
                    <a:pt x="2102" y="3500"/>
                  </a:cubicBezTo>
                  <a:cubicBezTo>
                    <a:pt x="3939" y="6380"/>
                    <a:pt x="5952" y="9257"/>
                    <a:pt x="8866" y="11129"/>
                  </a:cubicBezTo>
                  <a:cubicBezTo>
                    <a:pt x="9378" y="11447"/>
                    <a:pt x="9944" y="11748"/>
                    <a:pt x="10544" y="11854"/>
                  </a:cubicBezTo>
                  <a:cubicBezTo>
                    <a:pt x="10643" y="11868"/>
                    <a:pt x="10742" y="11875"/>
                    <a:pt x="10839" y="11875"/>
                  </a:cubicBezTo>
                  <a:cubicBezTo>
                    <a:pt x="11988" y="11875"/>
                    <a:pt x="12959" y="10939"/>
                    <a:pt x="12699" y="9717"/>
                  </a:cubicBezTo>
                  <a:cubicBezTo>
                    <a:pt x="12610" y="9276"/>
                    <a:pt x="12398" y="8869"/>
                    <a:pt x="12169" y="8480"/>
                  </a:cubicBezTo>
                  <a:cubicBezTo>
                    <a:pt x="10879" y="6344"/>
                    <a:pt x="8901" y="4720"/>
                    <a:pt x="6835" y="3359"/>
                  </a:cubicBezTo>
                  <a:cubicBezTo>
                    <a:pt x="5846" y="2706"/>
                    <a:pt x="4804" y="2106"/>
                    <a:pt x="3763" y="1541"/>
                  </a:cubicBezTo>
                  <a:cubicBezTo>
                    <a:pt x="2809" y="1011"/>
                    <a:pt x="1837" y="410"/>
                    <a:pt x="777" y="93"/>
                  </a:cubicBezTo>
                  <a:cubicBezTo>
                    <a:pt x="665" y="61"/>
                    <a:pt x="534" y="0"/>
                    <a:pt x="41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wo columns 1">
  <p:cSld name="CUSTOM_3">
    <p:spTree>
      <p:nvGrpSpPr>
        <p:cNvPr id="1" name="Shape 962"/>
        <p:cNvGrpSpPr/>
        <p:nvPr/>
      </p:nvGrpSpPr>
      <p:grpSpPr>
        <a:xfrm>
          <a:off x="0" y="0"/>
          <a:ext cx="0" cy="0"/>
          <a:chOff x="0" y="0"/>
          <a:chExt cx="0" cy="0"/>
        </a:xfrm>
      </p:grpSpPr>
      <p:sp>
        <p:nvSpPr>
          <p:cNvPr id="963" name="Google Shape;963;p22"/>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964" name="Google Shape;964;p22"/>
          <p:cNvSpPr txBox="1">
            <a:spLocks noGrp="1"/>
          </p:cNvSpPr>
          <p:nvPr>
            <p:ph type="title" idx="2"/>
          </p:nvPr>
        </p:nvSpPr>
        <p:spPr>
          <a:xfrm>
            <a:off x="1299544" y="3313123"/>
            <a:ext cx="2336400" cy="288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1800"/>
              <a:buNone/>
              <a:defRPr sz="1800">
                <a:solidFill>
                  <a:schemeClr val="lt2"/>
                </a:solidFill>
              </a:defRPr>
            </a:lvl1pPr>
            <a:lvl2pPr lvl="1" rtl="0">
              <a:spcBef>
                <a:spcPts val="0"/>
              </a:spcBef>
              <a:spcAft>
                <a:spcPts val="0"/>
              </a:spcAft>
              <a:buClr>
                <a:schemeClr val="lt2"/>
              </a:buClr>
              <a:buSzPts val="1800"/>
              <a:buNone/>
              <a:defRPr sz="1800">
                <a:solidFill>
                  <a:schemeClr val="lt2"/>
                </a:solidFill>
              </a:defRPr>
            </a:lvl2pPr>
            <a:lvl3pPr lvl="2" rtl="0">
              <a:spcBef>
                <a:spcPts val="0"/>
              </a:spcBef>
              <a:spcAft>
                <a:spcPts val="0"/>
              </a:spcAft>
              <a:buClr>
                <a:schemeClr val="lt2"/>
              </a:buClr>
              <a:buSzPts val="1800"/>
              <a:buNone/>
              <a:defRPr sz="1800">
                <a:solidFill>
                  <a:schemeClr val="lt2"/>
                </a:solidFill>
              </a:defRPr>
            </a:lvl3pPr>
            <a:lvl4pPr lvl="3" rtl="0">
              <a:spcBef>
                <a:spcPts val="0"/>
              </a:spcBef>
              <a:spcAft>
                <a:spcPts val="0"/>
              </a:spcAft>
              <a:buClr>
                <a:schemeClr val="lt2"/>
              </a:buClr>
              <a:buSzPts val="1800"/>
              <a:buNone/>
              <a:defRPr sz="1800">
                <a:solidFill>
                  <a:schemeClr val="lt2"/>
                </a:solidFill>
              </a:defRPr>
            </a:lvl4pPr>
            <a:lvl5pPr lvl="4" rtl="0">
              <a:spcBef>
                <a:spcPts val="0"/>
              </a:spcBef>
              <a:spcAft>
                <a:spcPts val="0"/>
              </a:spcAft>
              <a:buClr>
                <a:schemeClr val="lt2"/>
              </a:buClr>
              <a:buSzPts val="1800"/>
              <a:buNone/>
              <a:defRPr sz="1800">
                <a:solidFill>
                  <a:schemeClr val="lt2"/>
                </a:solidFill>
              </a:defRPr>
            </a:lvl5pPr>
            <a:lvl6pPr lvl="5" rtl="0">
              <a:spcBef>
                <a:spcPts val="0"/>
              </a:spcBef>
              <a:spcAft>
                <a:spcPts val="0"/>
              </a:spcAft>
              <a:buClr>
                <a:schemeClr val="lt2"/>
              </a:buClr>
              <a:buSzPts val="1800"/>
              <a:buNone/>
              <a:defRPr sz="1800">
                <a:solidFill>
                  <a:schemeClr val="lt2"/>
                </a:solidFill>
              </a:defRPr>
            </a:lvl6pPr>
            <a:lvl7pPr lvl="6" rtl="0">
              <a:spcBef>
                <a:spcPts val="0"/>
              </a:spcBef>
              <a:spcAft>
                <a:spcPts val="0"/>
              </a:spcAft>
              <a:buClr>
                <a:schemeClr val="lt2"/>
              </a:buClr>
              <a:buSzPts val="1800"/>
              <a:buNone/>
              <a:defRPr sz="1800">
                <a:solidFill>
                  <a:schemeClr val="lt2"/>
                </a:solidFill>
              </a:defRPr>
            </a:lvl7pPr>
            <a:lvl8pPr lvl="7" rtl="0">
              <a:spcBef>
                <a:spcPts val="0"/>
              </a:spcBef>
              <a:spcAft>
                <a:spcPts val="0"/>
              </a:spcAft>
              <a:buClr>
                <a:schemeClr val="lt2"/>
              </a:buClr>
              <a:buSzPts val="1800"/>
              <a:buNone/>
              <a:defRPr sz="1800">
                <a:solidFill>
                  <a:schemeClr val="lt2"/>
                </a:solidFill>
              </a:defRPr>
            </a:lvl8pPr>
            <a:lvl9pPr lvl="8" rtl="0">
              <a:spcBef>
                <a:spcPts val="0"/>
              </a:spcBef>
              <a:spcAft>
                <a:spcPts val="0"/>
              </a:spcAft>
              <a:buClr>
                <a:schemeClr val="lt2"/>
              </a:buClr>
              <a:buSzPts val="1800"/>
              <a:buNone/>
              <a:defRPr sz="1800">
                <a:solidFill>
                  <a:schemeClr val="lt2"/>
                </a:solidFill>
              </a:defRPr>
            </a:lvl9pPr>
          </a:lstStyle>
          <a:p>
            <a:endParaRPr/>
          </a:p>
        </p:txBody>
      </p:sp>
      <p:sp>
        <p:nvSpPr>
          <p:cNvPr id="965" name="Google Shape;965;p22"/>
          <p:cNvSpPr txBox="1">
            <a:spLocks noGrp="1"/>
          </p:cNvSpPr>
          <p:nvPr>
            <p:ph type="subTitle" idx="1"/>
          </p:nvPr>
        </p:nvSpPr>
        <p:spPr>
          <a:xfrm>
            <a:off x="1299556" y="3641484"/>
            <a:ext cx="2336400" cy="506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966" name="Google Shape;966;p22"/>
          <p:cNvSpPr txBox="1">
            <a:spLocks noGrp="1"/>
          </p:cNvSpPr>
          <p:nvPr>
            <p:ph type="title" idx="3"/>
          </p:nvPr>
        </p:nvSpPr>
        <p:spPr>
          <a:xfrm>
            <a:off x="5518169" y="3313123"/>
            <a:ext cx="2336400" cy="288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1800"/>
              <a:buNone/>
              <a:defRPr sz="1800">
                <a:solidFill>
                  <a:schemeClr val="lt2"/>
                </a:solidFill>
              </a:defRPr>
            </a:lvl1pPr>
            <a:lvl2pPr lvl="1" rtl="0">
              <a:spcBef>
                <a:spcPts val="0"/>
              </a:spcBef>
              <a:spcAft>
                <a:spcPts val="0"/>
              </a:spcAft>
              <a:buClr>
                <a:schemeClr val="lt2"/>
              </a:buClr>
              <a:buSzPts val="1800"/>
              <a:buNone/>
              <a:defRPr sz="1800">
                <a:solidFill>
                  <a:schemeClr val="lt2"/>
                </a:solidFill>
              </a:defRPr>
            </a:lvl2pPr>
            <a:lvl3pPr lvl="2" rtl="0">
              <a:spcBef>
                <a:spcPts val="0"/>
              </a:spcBef>
              <a:spcAft>
                <a:spcPts val="0"/>
              </a:spcAft>
              <a:buClr>
                <a:schemeClr val="lt2"/>
              </a:buClr>
              <a:buSzPts val="1800"/>
              <a:buNone/>
              <a:defRPr sz="1800">
                <a:solidFill>
                  <a:schemeClr val="lt2"/>
                </a:solidFill>
              </a:defRPr>
            </a:lvl3pPr>
            <a:lvl4pPr lvl="3" rtl="0">
              <a:spcBef>
                <a:spcPts val="0"/>
              </a:spcBef>
              <a:spcAft>
                <a:spcPts val="0"/>
              </a:spcAft>
              <a:buClr>
                <a:schemeClr val="lt2"/>
              </a:buClr>
              <a:buSzPts val="1800"/>
              <a:buNone/>
              <a:defRPr sz="1800">
                <a:solidFill>
                  <a:schemeClr val="lt2"/>
                </a:solidFill>
              </a:defRPr>
            </a:lvl4pPr>
            <a:lvl5pPr lvl="4" rtl="0">
              <a:spcBef>
                <a:spcPts val="0"/>
              </a:spcBef>
              <a:spcAft>
                <a:spcPts val="0"/>
              </a:spcAft>
              <a:buClr>
                <a:schemeClr val="lt2"/>
              </a:buClr>
              <a:buSzPts val="1800"/>
              <a:buNone/>
              <a:defRPr sz="1800">
                <a:solidFill>
                  <a:schemeClr val="lt2"/>
                </a:solidFill>
              </a:defRPr>
            </a:lvl5pPr>
            <a:lvl6pPr lvl="5" rtl="0">
              <a:spcBef>
                <a:spcPts val="0"/>
              </a:spcBef>
              <a:spcAft>
                <a:spcPts val="0"/>
              </a:spcAft>
              <a:buClr>
                <a:schemeClr val="lt2"/>
              </a:buClr>
              <a:buSzPts val="1800"/>
              <a:buNone/>
              <a:defRPr sz="1800">
                <a:solidFill>
                  <a:schemeClr val="lt2"/>
                </a:solidFill>
              </a:defRPr>
            </a:lvl6pPr>
            <a:lvl7pPr lvl="6" rtl="0">
              <a:spcBef>
                <a:spcPts val="0"/>
              </a:spcBef>
              <a:spcAft>
                <a:spcPts val="0"/>
              </a:spcAft>
              <a:buClr>
                <a:schemeClr val="lt2"/>
              </a:buClr>
              <a:buSzPts val="1800"/>
              <a:buNone/>
              <a:defRPr sz="1800">
                <a:solidFill>
                  <a:schemeClr val="lt2"/>
                </a:solidFill>
              </a:defRPr>
            </a:lvl7pPr>
            <a:lvl8pPr lvl="7" rtl="0">
              <a:spcBef>
                <a:spcPts val="0"/>
              </a:spcBef>
              <a:spcAft>
                <a:spcPts val="0"/>
              </a:spcAft>
              <a:buClr>
                <a:schemeClr val="lt2"/>
              </a:buClr>
              <a:buSzPts val="1800"/>
              <a:buNone/>
              <a:defRPr sz="1800">
                <a:solidFill>
                  <a:schemeClr val="lt2"/>
                </a:solidFill>
              </a:defRPr>
            </a:lvl8pPr>
            <a:lvl9pPr lvl="8" rtl="0">
              <a:spcBef>
                <a:spcPts val="0"/>
              </a:spcBef>
              <a:spcAft>
                <a:spcPts val="0"/>
              </a:spcAft>
              <a:buClr>
                <a:schemeClr val="lt2"/>
              </a:buClr>
              <a:buSzPts val="1800"/>
              <a:buNone/>
              <a:defRPr sz="1800">
                <a:solidFill>
                  <a:schemeClr val="lt2"/>
                </a:solidFill>
              </a:defRPr>
            </a:lvl9pPr>
          </a:lstStyle>
          <a:p>
            <a:endParaRPr/>
          </a:p>
        </p:txBody>
      </p:sp>
      <p:sp>
        <p:nvSpPr>
          <p:cNvPr id="967" name="Google Shape;967;p22"/>
          <p:cNvSpPr txBox="1">
            <a:spLocks noGrp="1"/>
          </p:cNvSpPr>
          <p:nvPr>
            <p:ph type="subTitle" idx="4"/>
          </p:nvPr>
        </p:nvSpPr>
        <p:spPr>
          <a:xfrm>
            <a:off x="5518181" y="3641484"/>
            <a:ext cx="2336400" cy="506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grpSp>
        <p:nvGrpSpPr>
          <p:cNvPr id="968" name="Google Shape;968;p22"/>
          <p:cNvGrpSpPr/>
          <p:nvPr/>
        </p:nvGrpSpPr>
        <p:grpSpPr>
          <a:xfrm rot="-9054342">
            <a:off x="5281974" y="-49531"/>
            <a:ext cx="3330526" cy="3205580"/>
            <a:chOff x="754250" y="3789250"/>
            <a:chExt cx="1457400" cy="1402725"/>
          </a:xfrm>
        </p:grpSpPr>
        <p:sp>
          <p:nvSpPr>
            <p:cNvPr id="969" name="Google Shape;969;p22"/>
            <p:cNvSpPr/>
            <p:nvPr/>
          </p:nvSpPr>
          <p:spPr>
            <a:xfrm>
              <a:off x="1688475" y="4682375"/>
              <a:ext cx="249025" cy="87750"/>
            </a:xfrm>
            <a:custGeom>
              <a:avLst/>
              <a:gdLst/>
              <a:ahLst/>
              <a:cxnLst/>
              <a:rect l="l" t="t" r="r" b="b"/>
              <a:pathLst>
                <a:path w="9961" h="3510" extrusionOk="0">
                  <a:moveTo>
                    <a:pt x="8625" y="1"/>
                  </a:moveTo>
                  <a:cubicBezTo>
                    <a:pt x="8043" y="1"/>
                    <a:pt x="7273" y="86"/>
                    <a:pt x="6304" y="357"/>
                  </a:cubicBezTo>
                  <a:cubicBezTo>
                    <a:pt x="4150" y="974"/>
                    <a:pt x="1060" y="2405"/>
                    <a:pt x="106" y="2865"/>
                  </a:cubicBezTo>
                  <a:cubicBezTo>
                    <a:pt x="0" y="2917"/>
                    <a:pt x="17" y="3077"/>
                    <a:pt x="123" y="3112"/>
                  </a:cubicBezTo>
                  <a:cubicBezTo>
                    <a:pt x="601" y="3264"/>
                    <a:pt x="1581" y="3510"/>
                    <a:pt x="2781" y="3510"/>
                  </a:cubicBezTo>
                  <a:cubicBezTo>
                    <a:pt x="3668" y="3510"/>
                    <a:pt x="4674" y="3376"/>
                    <a:pt x="5687" y="2971"/>
                  </a:cubicBezTo>
                  <a:cubicBezTo>
                    <a:pt x="8106" y="2017"/>
                    <a:pt x="9466" y="816"/>
                    <a:pt x="9890" y="392"/>
                  </a:cubicBezTo>
                  <a:cubicBezTo>
                    <a:pt x="9961" y="322"/>
                    <a:pt x="9925" y="180"/>
                    <a:pt x="9836" y="162"/>
                  </a:cubicBezTo>
                  <a:cubicBezTo>
                    <a:pt x="9622" y="90"/>
                    <a:pt x="9222" y="1"/>
                    <a:pt x="862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22"/>
            <p:cNvSpPr/>
            <p:nvPr/>
          </p:nvSpPr>
          <p:spPr>
            <a:xfrm>
              <a:off x="1689350" y="4692175"/>
              <a:ext cx="246400" cy="64025"/>
            </a:xfrm>
            <a:custGeom>
              <a:avLst/>
              <a:gdLst/>
              <a:ahLst/>
              <a:cxnLst/>
              <a:rect l="l" t="t" r="r" b="b"/>
              <a:pathLst>
                <a:path w="9856" h="2561" extrusionOk="0">
                  <a:moveTo>
                    <a:pt x="18" y="2560"/>
                  </a:moveTo>
                  <a:lnTo>
                    <a:pt x="1" y="2560"/>
                  </a:lnTo>
                  <a:lnTo>
                    <a:pt x="18" y="2560"/>
                  </a:lnTo>
                  <a:cubicBezTo>
                    <a:pt x="36" y="2560"/>
                    <a:pt x="2031" y="2207"/>
                    <a:pt x="4239" y="1712"/>
                  </a:cubicBezTo>
                  <a:cubicBezTo>
                    <a:pt x="5546" y="1430"/>
                    <a:pt x="6641" y="1147"/>
                    <a:pt x="7541" y="883"/>
                  </a:cubicBezTo>
                  <a:cubicBezTo>
                    <a:pt x="8654" y="565"/>
                    <a:pt x="9431" y="264"/>
                    <a:pt x="9855" y="0"/>
                  </a:cubicBezTo>
                  <a:lnTo>
                    <a:pt x="9855" y="0"/>
                  </a:lnTo>
                  <a:lnTo>
                    <a:pt x="9855" y="0"/>
                  </a:lnTo>
                  <a:cubicBezTo>
                    <a:pt x="9431" y="264"/>
                    <a:pt x="8654" y="565"/>
                    <a:pt x="7541" y="883"/>
                  </a:cubicBezTo>
                  <a:cubicBezTo>
                    <a:pt x="6641" y="1147"/>
                    <a:pt x="5546" y="1430"/>
                    <a:pt x="4239" y="1712"/>
                  </a:cubicBezTo>
                  <a:cubicBezTo>
                    <a:pt x="2031" y="2207"/>
                    <a:pt x="36" y="2560"/>
                    <a:pt x="18" y="256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22"/>
            <p:cNvSpPr/>
            <p:nvPr/>
          </p:nvSpPr>
          <p:spPr>
            <a:xfrm>
              <a:off x="754250" y="3888500"/>
              <a:ext cx="1419025" cy="1303475"/>
            </a:xfrm>
            <a:custGeom>
              <a:avLst/>
              <a:gdLst/>
              <a:ahLst/>
              <a:cxnLst/>
              <a:rect l="l" t="t" r="r" b="b"/>
              <a:pathLst>
                <a:path w="56761" h="52139" extrusionOk="0">
                  <a:moveTo>
                    <a:pt x="56127" y="0"/>
                  </a:moveTo>
                  <a:cubicBezTo>
                    <a:pt x="55885" y="0"/>
                    <a:pt x="55667" y="164"/>
                    <a:pt x="55595" y="411"/>
                  </a:cubicBezTo>
                  <a:cubicBezTo>
                    <a:pt x="55188" y="1895"/>
                    <a:pt x="54429" y="3378"/>
                    <a:pt x="53280" y="4915"/>
                  </a:cubicBezTo>
                  <a:cubicBezTo>
                    <a:pt x="52239" y="6310"/>
                    <a:pt x="50985" y="7652"/>
                    <a:pt x="49748" y="8942"/>
                  </a:cubicBezTo>
                  <a:cubicBezTo>
                    <a:pt x="48672" y="10089"/>
                    <a:pt x="47559" y="11273"/>
                    <a:pt x="46570" y="12526"/>
                  </a:cubicBezTo>
                  <a:cubicBezTo>
                    <a:pt x="44080" y="15670"/>
                    <a:pt x="42350" y="19414"/>
                    <a:pt x="41537" y="23352"/>
                  </a:cubicBezTo>
                  <a:cubicBezTo>
                    <a:pt x="41413" y="23988"/>
                    <a:pt x="41307" y="24624"/>
                    <a:pt x="41201" y="25241"/>
                  </a:cubicBezTo>
                  <a:cubicBezTo>
                    <a:pt x="40989" y="26531"/>
                    <a:pt x="40777" y="27732"/>
                    <a:pt x="40389" y="28915"/>
                  </a:cubicBezTo>
                  <a:cubicBezTo>
                    <a:pt x="39595" y="31299"/>
                    <a:pt x="38040" y="33419"/>
                    <a:pt x="35974" y="34867"/>
                  </a:cubicBezTo>
                  <a:cubicBezTo>
                    <a:pt x="35003" y="35555"/>
                    <a:pt x="33873" y="36120"/>
                    <a:pt x="32795" y="36668"/>
                  </a:cubicBezTo>
                  <a:cubicBezTo>
                    <a:pt x="31789" y="37163"/>
                    <a:pt x="30764" y="37674"/>
                    <a:pt x="29792" y="38310"/>
                  </a:cubicBezTo>
                  <a:cubicBezTo>
                    <a:pt x="29352" y="38611"/>
                    <a:pt x="28909" y="38929"/>
                    <a:pt x="28486" y="39247"/>
                  </a:cubicBezTo>
                  <a:cubicBezTo>
                    <a:pt x="27762" y="39793"/>
                    <a:pt x="27056" y="40306"/>
                    <a:pt x="26296" y="40695"/>
                  </a:cubicBezTo>
                  <a:cubicBezTo>
                    <a:pt x="24689" y="41507"/>
                    <a:pt x="22799" y="41736"/>
                    <a:pt x="20962" y="41948"/>
                  </a:cubicBezTo>
                  <a:cubicBezTo>
                    <a:pt x="16795" y="42425"/>
                    <a:pt x="13069" y="42920"/>
                    <a:pt x="9519" y="44208"/>
                  </a:cubicBezTo>
                  <a:cubicBezTo>
                    <a:pt x="7559" y="44915"/>
                    <a:pt x="5775" y="45851"/>
                    <a:pt x="4239" y="46963"/>
                  </a:cubicBezTo>
                  <a:cubicBezTo>
                    <a:pt x="2544" y="48200"/>
                    <a:pt x="1166" y="49648"/>
                    <a:pt x="159" y="51272"/>
                  </a:cubicBezTo>
                  <a:cubicBezTo>
                    <a:pt x="0" y="51538"/>
                    <a:pt x="71" y="51873"/>
                    <a:pt x="335" y="52049"/>
                  </a:cubicBezTo>
                  <a:cubicBezTo>
                    <a:pt x="424" y="52103"/>
                    <a:pt x="530" y="52138"/>
                    <a:pt x="636" y="52138"/>
                  </a:cubicBezTo>
                  <a:cubicBezTo>
                    <a:pt x="830" y="52138"/>
                    <a:pt x="1006" y="52032"/>
                    <a:pt x="1112" y="51856"/>
                  </a:cubicBezTo>
                  <a:cubicBezTo>
                    <a:pt x="2049" y="50372"/>
                    <a:pt x="3321" y="49030"/>
                    <a:pt x="4910" y="47882"/>
                  </a:cubicBezTo>
                  <a:cubicBezTo>
                    <a:pt x="6358" y="46822"/>
                    <a:pt x="8035" y="45957"/>
                    <a:pt x="9907" y="45268"/>
                  </a:cubicBezTo>
                  <a:cubicBezTo>
                    <a:pt x="13333" y="44032"/>
                    <a:pt x="17006" y="43537"/>
                    <a:pt x="21087" y="43061"/>
                  </a:cubicBezTo>
                  <a:cubicBezTo>
                    <a:pt x="23011" y="42849"/>
                    <a:pt x="25007" y="42619"/>
                    <a:pt x="26809" y="41701"/>
                  </a:cubicBezTo>
                  <a:cubicBezTo>
                    <a:pt x="27656" y="41277"/>
                    <a:pt x="28433" y="40695"/>
                    <a:pt x="29175" y="40146"/>
                  </a:cubicBezTo>
                  <a:cubicBezTo>
                    <a:pt x="29581" y="39847"/>
                    <a:pt x="30004" y="39529"/>
                    <a:pt x="30428" y="39247"/>
                  </a:cubicBezTo>
                  <a:cubicBezTo>
                    <a:pt x="31330" y="38663"/>
                    <a:pt x="32319" y="38152"/>
                    <a:pt x="33289" y="37674"/>
                  </a:cubicBezTo>
                  <a:cubicBezTo>
                    <a:pt x="34419" y="37109"/>
                    <a:pt x="35568" y="36527"/>
                    <a:pt x="36628" y="35785"/>
                  </a:cubicBezTo>
                  <a:cubicBezTo>
                    <a:pt x="38888" y="34196"/>
                    <a:pt x="40600" y="31882"/>
                    <a:pt x="41467" y="29268"/>
                  </a:cubicBezTo>
                  <a:cubicBezTo>
                    <a:pt x="41890" y="28015"/>
                    <a:pt x="42102" y="26689"/>
                    <a:pt x="42314" y="25418"/>
                  </a:cubicBezTo>
                  <a:cubicBezTo>
                    <a:pt x="42420" y="24818"/>
                    <a:pt x="42526" y="24182"/>
                    <a:pt x="42649" y="23581"/>
                  </a:cubicBezTo>
                  <a:cubicBezTo>
                    <a:pt x="43409" y="19820"/>
                    <a:pt x="45086" y="16235"/>
                    <a:pt x="47453" y="13216"/>
                  </a:cubicBezTo>
                  <a:cubicBezTo>
                    <a:pt x="48406" y="12015"/>
                    <a:pt x="49520" y="10849"/>
                    <a:pt x="50579" y="9719"/>
                  </a:cubicBezTo>
                  <a:cubicBezTo>
                    <a:pt x="53087" y="7070"/>
                    <a:pt x="55701" y="4315"/>
                    <a:pt x="56690" y="712"/>
                  </a:cubicBezTo>
                  <a:cubicBezTo>
                    <a:pt x="56760" y="411"/>
                    <a:pt x="56584" y="93"/>
                    <a:pt x="56283" y="23"/>
                  </a:cubicBezTo>
                  <a:cubicBezTo>
                    <a:pt x="56231" y="7"/>
                    <a:pt x="56179" y="0"/>
                    <a:pt x="5612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22"/>
            <p:cNvSpPr/>
            <p:nvPr/>
          </p:nvSpPr>
          <p:spPr>
            <a:xfrm>
              <a:off x="1735275" y="4126425"/>
              <a:ext cx="88625" cy="246375"/>
            </a:xfrm>
            <a:custGeom>
              <a:avLst/>
              <a:gdLst/>
              <a:ahLst/>
              <a:cxnLst/>
              <a:rect l="l" t="t" r="r" b="b"/>
              <a:pathLst>
                <a:path w="3545" h="9855" extrusionOk="0">
                  <a:moveTo>
                    <a:pt x="576" y="0"/>
                  </a:moveTo>
                  <a:cubicBezTo>
                    <a:pt x="514" y="0"/>
                    <a:pt x="448" y="40"/>
                    <a:pt x="424" y="113"/>
                  </a:cubicBezTo>
                  <a:cubicBezTo>
                    <a:pt x="300" y="696"/>
                    <a:pt x="0" y="2479"/>
                    <a:pt x="476" y="5041"/>
                  </a:cubicBezTo>
                  <a:cubicBezTo>
                    <a:pt x="936" y="7565"/>
                    <a:pt x="2649" y="9261"/>
                    <a:pt x="3320" y="9826"/>
                  </a:cubicBezTo>
                  <a:cubicBezTo>
                    <a:pt x="3345" y="9846"/>
                    <a:pt x="3374" y="9854"/>
                    <a:pt x="3402" y="9854"/>
                  </a:cubicBezTo>
                  <a:cubicBezTo>
                    <a:pt x="3475" y="9854"/>
                    <a:pt x="3545" y="9796"/>
                    <a:pt x="3532" y="9720"/>
                  </a:cubicBezTo>
                  <a:cubicBezTo>
                    <a:pt x="3408" y="8660"/>
                    <a:pt x="2984" y="5270"/>
                    <a:pt x="2348" y="3133"/>
                  </a:cubicBezTo>
                  <a:cubicBezTo>
                    <a:pt x="1783" y="1172"/>
                    <a:pt x="989" y="325"/>
                    <a:pt x="653" y="25"/>
                  </a:cubicBezTo>
                  <a:cubicBezTo>
                    <a:pt x="631" y="8"/>
                    <a:pt x="604" y="0"/>
                    <a:pt x="576"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973;p22"/>
            <p:cNvSpPr/>
            <p:nvPr/>
          </p:nvSpPr>
          <p:spPr>
            <a:xfrm>
              <a:off x="1745875" y="4128800"/>
              <a:ext cx="76850" cy="242850"/>
            </a:xfrm>
            <a:custGeom>
              <a:avLst/>
              <a:gdLst/>
              <a:ahLst/>
              <a:cxnLst/>
              <a:rect l="l" t="t" r="r" b="b"/>
              <a:pathLst>
                <a:path w="3074" h="9714" extrusionOk="0">
                  <a:moveTo>
                    <a:pt x="0" y="1"/>
                  </a:moveTo>
                  <a:lnTo>
                    <a:pt x="0" y="18"/>
                  </a:lnTo>
                  <a:cubicBezTo>
                    <a:pt x="0" y="512"/>
                    <a:pt x="158" y="1325"/>
                    <a:pt x="476" y="2438"/>
                  </a:cubicBezTo>
                  <a:cubicBezTo>
                    <a:pt x="158" y="1325"/>
                    <a:pt x="0" y="512"/>
                    <a:pt x="17" y="18"/>
                  </a:cubicBezTo>
                  <a:lnTo>
                    <a:pt x="0" y="1"/>
                  </a:lnTo>
                  <a:close/>
                  <a:moveTo>
                    <a:pt x="476" y="2438"/>
                  </a:moveTo>
                  <a:cubicBezTo>
                    <a:pt x="724" y="3338"/>
                    <a:pt x="1077" y="4433"/>
                    <a:pt x="1536" y="5669"/>
                  </a:cubicBezTo>
                  <a:cubicBezTo>
                    <a:pt x="1095" y="4433"/>
                    <a:pt x="742" y="3338"/>
                    <a:pt x="476" y="2438"/>
                  </a:cubicBezTo>
                  <a:close/>
                  <a:moveTo>
                    <a:pt x="1536" y="5669"/>
                  </a:moveTo>
                  <a:lnTo>
                    <a:pt x="1536" y="5669"/>
                  </a:lnTo>
                  <a:cubicBezTo>
                    <a:pt x="2278" y="7807"/>
                    <a:pt x="3055" y="9696"/>
                    <a:pt x="3055" y="9714"/>
                  </a:cubicBezTo>
                  <a:lnTo>
                    <a:pt x="3073" y="9714"/>
                  </a:lnTo>
                  <a:cubicBezTo>
                    <a:pt x="3055" y="9696"/>
                    <a:pt x="2296" y="7807"/>
                    <a:pt x="1536" y="5669"/>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22"/>
            <p:cNvSpPr/>
            <p:nvPr/>
          </p:nvSpPr>
          <p:spPr>
            <a:xfrm>
              <a:off x="1903050" y="4128800"/>
              <a:ext cx="212825" cy="151025"/>
            </a:xfrm>
            <a:custGeom>
              <a:avLst/>
              <a:gdLst/>
              <a:ahLst/>
              <a:cxnLst/>
              <a:rect l="l" t="t" r="r" b="b"/>
              <a:pathLst>
                <a:path w="8513" h="6041" extrusionOk="0">
                  <a:moveTo>
                    <a:pt x="8353" y="1"/>
                  </a:moveTo>
                  <a:cubicBezTo>
                    <a:pt x="7912" y="18"/>
                    <a:pt x="6763" y="194"/>
                    <a:pt x="5103" y="1378"/>
                  </a:cubicBezTo>
                  <a:cubicBezTo>
                    <a:pt x="3267" y="2667"/>
                    <a:pt x="848" y="5052"/>
                    <a:pt x="88" y="5810"/>
                  </a:cubicBezTo>
                  <a:cubicBezTo>
                    <a:pt x="0" y="5881"/>
                    <a:pt x="71" y="6041"/>
                    <a:pt x="194" y="6041"/>
                  </a:cubicBezTo>
                  <a:cubicBezTo>
                    <a:pt x="1060" y="5987"/>
                    <a:pt x="3462" y="5723"/>
                    <a:pt x="5386" y="4044"/>
                  </a:cubicBezTo>
                  <a:cubicBezTo>
                    <a:pt x="7347" y="2332"/>
                    <a:pt x="8211" y="724"/>
                    <a:pt x="8477" y="194"/>
                  </a:cubicBezTo>
                  <a:cubicBezTo>
                    <a:pt x="8512" y="107"/>
                    <a:pt x="8442" y="1"/>
                    <a:pt x="8353"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22"/>
            <p:cNvSpPr/>
            <p:nvPr/>
          </p:nvSpPr>
          <p:spPr>
            <a:xfrm>
              <a:off x="1904800" y="4133900"/>
              <a:ext cx="210000" cy="142825"/>
            </a:xfrm>
            <a:custGeom>
              <a:avLst/>
              <a:gdLst/>
              <a:ahLst/>
              <a:cxnLst/>
              <a:rect l="l" t="t" r="r" b="b"/>
              <a:pathLst>
                <a:path w="8400" h="5713" extrusionOk="0">
                  <a:moveTo>
                    <a:pt x="8399" y="0"/>
                  </a:moveTo>
                  <a:cubicBezTo>
                    <a:pt x="8095" y="388"/>
                    <a:pt x="7462" y="933"/>
                    <a:pt x="6535" y="1598"/>
                  </a:cubicBezTo>
                  <a:cubicBezTo>
                    <a:pt x="5775" y="2145"/>
                    <a:pt x="4821" y="2781"/>
                    <a:pt x="3691" y="3487"/>
                  </a:cubicBezTo>
                  <a:cubicBezTo>
                    <a:pt x="1784" y="4688"/>
                    <a:pt x="18" y="5695"/>
                    <a:pt x="1" y="5712"/>
                  </a:cubicBezTo>
                  <a:cubicBezTo>
                    <a:pt x="18" y="5695"/>
                    <a:pt x="1784" y="4688"/>
                    <a:pt x="3709" y="3487"/>
                  </a:cubicBezTo>
                  <a:cubicBezTo>
                    <a:pt x="4821" y="2781"/>
                    <a:pt x="5775" y="2145"/>
                    <a:pt x="6535" y="1615"/>
                  </a:cubicBezTo>
                  <a:cubicBezTo>
                    <a:pt x="7462" y="933"/>
                    <a:pt x="8095" y="388"/>
                    <a:pt x="8399"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22"/>
            <p:cNvSpPr/>
            <p:nvPr/>
          </p:nvSpPr>
          <p:spPr>
            <a:xfrm>
              <a:off x="1361750" y="4893025"/>
              <a:ext cx="596075" cy="77000"/>
            </a:xfrm>
            <a:custGeom>
              <a:avLst/>
              <a:gdLst/>
              <a:ahLst/>
              <a:cxnLst/>
              <a:rect l="l" t="t" r="r" b="b"/>
              <a:pathLst>
                <a:path w="23843" h="3080" extrusionOk="0">
                  <a:moveTo>
                    <a:pt x="23647" y="1"/>
                  </a:moveTo>
                  <a:cubicBezTo>
                    <a:pt x="21669" y="36"/>
                    <a:pt x="19691" y="55"/>
                    <a:pt x="17713" y="319"/>
                  </a:cubicBezTo>
                  <a:cubicBezTo>
                    <a:pt x="16724" y="443"/>
                    <a:pt x="15754" y="637"/>
                    <a:pt x="14782" y="902"/>
                  </a:cubicBezTo>
                  <a:cubicBezTo>
                    <a:pt x="14306" y="1043"/>
                    <a:pt x="13828" y="1202"/>
                    <a:pt x="13369" y="1397"/>
                  </a:cubicBezTo>
                  <a:cubicBezTo>
                    <a:pt x="12893" y="1573"/>
                    <a:pt x="12451" y="1767"/>
                    <a:pt x="11991" y="1943"/>
                  </a:cubicBezTo>
                  <a:cubicBezTo>
                    <a:pt x="11551" y="2103"/>
                    <a:pt x="11091" y="2244"/>
                    <a:pt x="10632" y="2332"/>
                  </a:cubicBezTo>
                  <a:cubicBezTo>
                    <a:pt x="10325" y="2379"/>
                    <a:pt x="10017" y="2403"/>
                    <a:pt x="9710" y="2403"/>
                  </a:cubicBezTo>
                  <a:cubicBezTo>
                    <a:pt x="9558" y="2403"/>
                    <a:pt x="9406" y="2397"/>
                    <a:pt x="9255" y="2386"/>
                  </a:cubicBezTo>
                  <a:cubicBezTo>
                    <a:pt x="8301" y="2315"/>
                    <a:pt x="7364" y="2068"/>
                    <a:pt x="6411" y="1837"/>
                  </a:cubicBezTo>
                  <a:cubicBezTo>
                    <a:pt x="5457" y="1590"/>
                    <a:pt x="4451" y="1378"/>
                    <a:pt x="3444" y="1308"/>
                  </a:cubicBezTo>
                  <a:cubicBezTo>
                    <a:pt x="3109" y="1284"/>
                    <a:pt x="2771" y="1272"/>
                    <a:pt x="2433" y="1272"/>
                  </a:cubicBezTo>
                  <a:cubicBezTo>
                    <a:pt x="1757" y="1272"/>
                    <a:pt x="1078" y="1319"/>
                    <a:pt x="406" y="1414"/>
                  </a:cubicBezTo>
                  <a:lnTo>
                    <a:pt x="389" y="1414"/>
                  </a:lnTo>
                  <a:cubicBezTo>
                    <a:pt x="159" y="1449"/>
                    <a:pt x="1" y="1661"/>
                    <a:pt x="36" y="1908"/>
                  </a:cubicBezTo>
                  <a:cubicBezTo>
                    <a:pt x="68" y="2117"/>
                    <a:pt x="259" y="2266"/>
                    <a:pt x="466" y="2266"/>
                  </a:cubicBezTo>
                  <a:cubicBezTo>
                    <a:pt x="487" y="2266"/>
                    <a:pt x="509" y="2265"/>
                    <a:pt x="531" y="2261"/>
                  </a:cubicBezTo>
                  <a:cubicBezTo>
                    <a:pt x="1231" y="2143"/>
                    <a:pt x="1953" y="2083"/>
                    <a:pt x="2671" y="2083"/>
                  </a:cubicBezTo>
                  <a:cubicBezTo>
                    <a:pt x="2912" y="2083"/>
                    <a:pt x="3152" y="2090"/>
                    <a:pt x="3392" y="2103"/>
                  </a:cubicBezTo>
                  <a:cubicBezTo>
                    <a:pt x="4345" y="2155"/>
                    <a:pt x="5281" y="2332"/>
                    <a:pt x="6234" y="2544"/>
                  </a:cubicBezTo>
                  <a:cubicBezTo>
                    <a:pt x="7188" y="2774"/>
                    <a:pt x="8177" y="3021"/>
                    <a:pt x="9201" y="3074"/>
                  </a:cubicBezTo>
                  <a:cubicBezTo>
                    <a:pt x="9313" y="3078"/>
                    <a:pt x="9425" y="3080"/>
                    <a:pt x="9537" y="3080"/>
                  </a:cubicBezTo>
                  <a:cubicBezTo>
                    <a:pt x="9943" y="3080"/>
                    <a:pt x="10355" y="3051"/>
                    <a:pt x="10755" y="2968"/>
                  </a:cubicBezTo>
                  <a:cubicBezTo>
                    <a:pt x="11268" y="2880"/>
                    <a:pt x="11763" y="2704"/>
                    <a:pt x="12222" y="2527"/>
                  </a:cubicBezTo>
                  <a:cubicBezTo>
                    <a:pt x="12681" y="2332"/>
                    <a:pt x="13140" y="2138"/>
                    <a:pt x="13581" y="1943"/>
                  </a:cubicBezTo>
                  <a:cubicBezTo>
                    <a:pt x="14040" y="1767"/>
                    <a:pt x="14482" y="1590"/>
                    <a:pt x="14941" y="1449"/>
                  </a:cubicBezTo>
                  <a:cubicBezTo>
                    <a:pt x="15877" y="1166"/>
                    <a:pt x="16830" y="973"/>
                    <a:pt x="17784" y="813"/>
                  </a:cubicBezTo>
                  <a:cubicBezTo>
                    <a:pt x="19727" y="531"/>
                    <a:pt x="21688" y="460"/>
                    <a:pt x="23647" y="408"/>
                  </a:cubicBezTo>
                  <a:cubicBezTo>
                    <a:pt x="23753" y="389"/>
                    <a:pt x="23842" y="302"/>
                    <a:pt x="23842" y="196"/>
                  </a:cubicBezTo>
                  <a:cubicBezTo>
                    <a:pt x="23842" y="90"/>
                    <a:pt x="23753" y="1"/>
                    <a:pt x="236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977;p22"/>
            <p:cNvSpPr/>
            <p:nvPr/>
          </p:nvSpPr>
          <p:spPr>
            <a:xfrm>
              <a:off x="1699175" y="4937600"/>
              <a:ext cx="244925" cy="91275"/>
            </a:xfrm>
            <a:custGeom>
              <a:avLst/>
              <a:gdLst/>
              <a:ahLst/>
              <a:cxnLst/>
              <a:rect l="l" t="t" r="r" b="b"/>
              <a:pathLst>
                <a:path w="9797" h="3651" extrusionOk="0">
                  <a:moveTo>
                    <a:pt x="171" y="1"/>
                  </a:moveTo>
                  <a:cubicBezTo>
                    <a:pt x="74" y="1"/>
                    <a:pt x="0" y="130"/>
                    <a:pt x="67" y="214"/>
                  </a:cubicBezTo>
                  <a:cubicBezTo>
                    <a:pt x="614" y="902"/>
                    <a:pt x="2238" y="2687"/>
                    <a:pt x="4729" y="3269"/>
                  </a:cubicBezTo>
                  <a:cubicBezTo>
                    <a:pt x="6016" y="3564"/>
                    <a:pt x="7114" y="3651"/>
                    <a:pt x="7959" y="3651"/>
                  </a:cubicBezTo>
                  <a:cubicBezTo>
                    <a:pt x="8783" y="3651"/>
                    <a:pt x="9368" y="3568"/>
                    <a:pt x="9656" y="3516"/>
                  </a:cubicBezTo>
                  <a:cubicBezTo>
                    <a:pt x="9762" y="3499"/>
                    <a:pt x="9797" y="3375"/>
                    <a:pt x="9745" y="3304"/>
                  </a:cubicBezTo>
                  <a:cubicBezTo>
                    <a:pt x="9462" y="2951"/>
                    <a:pt x="8650" y="2121"/>
                    <a:pt x="6724" y="1467"/>
                  </a:cubicBezTo>
                  <a:cubicBezTo>
                    <a:pt x="4605" y="744"/>
                    <a:pt x="1249" y="160"/>
                    <a:pt x="190" y="2"/>
                  </a:cubicBezTo>
                  <a:cubicBezTo>
                    <a:pt x="183" y="1"/>
                    <a:pt x="177" y="1"/>
                    <a:pt x="171"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22"/>
            <p:cNvSpPr/>
            <p:nvPr/>
          </p:nvSpPr>
          <p:spPr>
            <a:xfrm>
              <a:off x="1700375" y="4937900"/>
              <a:ext cx="241075" cy="88500"/>
            </a:xfrm>
            <a:custGeom>
              <a:avLst/>
              <a:gdLst/>
              <a:ahLst/>
              <a:cxnLst/>
              <a:rect l="l" t="t" r="r" b="b"/>
              <a:pathLst>
                <a:path w="9643" h="3540" extrusionOk="0">
                  <a:moveTo>
                    <a:pt x="53" y="0"/>
                  </a:moveTo>
                  <a:cubicBezTo>
                    <a:pt x="37" y="0"/>
                    <a:pt x="19" y="12"/>
                    <a:pt x="19" y="26"/>
                  </a:cubicBezTo>
                  <a:cubicBezTo>
                    <a:pt x="0" y="42"/>
                    <a:pt x="19" y="61"/>
                    <a:pt x="36" y="61"/>
                  </a:cubicBezTo>
                  <a:cubicBezTo>
                    <a:pt x="106" y="96"/>
                    <a:pt x="7453" y="3452"/>
                    <a:pt x="9608" y="3539"/>
                  </a:cubicBezTo>
                  <a:cubicBezTo>
                    <a:pt x="9626" y="3539"/>
                    <a:pt x="9643" y="3522"/>
                    <a:pt x="9643" y="3504"/>
                  </a:cubicBezTo>
                  <a:cubicBezTo>
                    <a:pt x="9643" y="3487"/>
                    <a:pt x="9626" y="3469"/>
                    <a:pt x="9608" y="3469"/>
                  </a:cubicBezTo>
                  <a:cubicBezTo>
                    <a:pt x="7471" y="3381"/>
                    <a:pt x="142" y="26"/>
                    <a:pt x="71" y="7"/>
                  </a:cubicBezTo>
                  <a:cubicBezTo>
                    <a:pt x="66" y="2"/>
                    <a:pt x="60" y="0"/>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979;p22"/>
            <p:cNvSpPr/>
            <p:nvPr/>
          </p:nvSpPr>
          <p:spPr>
            <a:xfrm>
              <a:off x="1937900" y="4810900"/>
              <a:ext cx="146600" cy="119275"/>
            </a:xfrm>
            <a:custGeom>
              <a:avLst/>
              <a:gdLst/>
              <a:ahLst/>
              <a:cxnLst/>
              <a:rect l="l" t="t" r="r" b="b"/>
              <a:pathLst>
                <a:path w="5864" h="4771" extrusionOk="0">
                  <a:moveTo>
                    <a:pt x="3445" y="1"/>
                  </a:moveTo>
                  <a:cubicBezTo>
                    <a:pt x="3439" y="1"/>
                    <a:pt x="3433" y="1"/>
                    <a:pt x="3427" y="1"/>
                  </a:cubicBezTo>
                  <a:cubicBezTo>
                    <a:pt x="3321" y="1"/>
                    <a:pt x="3233" y="55"/>
                    <a:pt x="3144" y="90"/>
                  </a:cubicBezTo>
                  <a:cubicBezTo>
                    <a:pt x="2685" y="337"/>
                    <a:pt x="2244" y="585"/>
                    <a:pt x="1820" y="867"/>
                  </a:cubicBezTo>
                  <a:cubicBezTo>
                    <a:pt x="1343" y="1185"/>
                    <a:pt x="884" y="1538"/>
                    <a:pt x="584" y="2033"/>
                  </a:cubicBezTo>
                  <a:cubicBezTo>
                    <a:pt x="1" y="3003"/>
                    <a:pt x="530" y="4169"/>
                    <a:pt x="1590" y="4522"/>
                  </a:cubicBezTo>
                  <a:cubicBezTo>
                    <a:pt x="2032" y="4682"/>
                    <a:pt x="2508" y="4699"/>
                    <a:pt x="2986" y="4717"/>
                  </a:cubicBezTo>
                  <a:cubicBezTo>
                    <a:pt x="3480" y="4734"/>
                    <a:pt x="3975" y="4752"/>
                    <a:pt x="4451" y="4769"/>
                  </a:cubicBezTo>
                  <a:cubicBezTo>
                    <a:pt x="4528" y="4769"/>
                    <a:pt x="4606" y="4770"/>
                    <a:pt x="4683" y="4770"/>
                  </a:cubicBezTo>
                  <a:cubicBezTo>
                    <a:pt x="4904" y="4770"/>
                    <a:pt x="5120" y="4760"/>
                    <a:pt x="5317" y="4682"/>
                  </a:cubicBezTo>
                  <a:cubicBezTo>
                    <a:pt x="5581" y="4593"/>
                    <a:pt x="5829" y="4345"/>
                    <a:pt x="5847" y="4063"/>
                  </a:cubicBezTo>
                  <a:cubicBezTo>
                    <a:pt x="5864" y="3728"/>
                    <a:pt x="5581" y="3462"/>
                    <a:pt x="5282" y="3340"/>
                  </a:cubicBezTo>
                  <a:cubicBezTo>
                    <a:pt x="4981" y="3215"/>
                    <a:pt x="4646" y="3215"/>
                    <a:pt x="4310" y="3145"/>
                  </a:cubicBezTo>
                  <a:cubicBezTo>
                    <a:pt x="4486" y="2968"/>
                    <a:pt x="4717" y="2827"/>
                    <a:pt x="4910" y="2650"/>
                  </a:cubicBezTo>
                  <a:cubicBezTo>
                    <a:pt x="5105" y="2473"/>
                    <a:pt x="5263" y="2245"/>
                    <a:pt x="5228" y="1979"/>
                  </a:cubicBezTo>
                  <a:cubicBezTo>
                    <a:pt x="5193" y="1661"/>
                    <a:pt x="4858" y="1432"/>
                    <a:pt x="4540" y="1414"/>
                  </a:cubicBezTo>
                  <a:cubicBezTo>
                    <a:pt x="4520" y="1413"/>
                    <a:pt x="4500" y="1412"/>
                    <a:pt x="4480" y="1412"/>
                  </a:cubicBezTo>
                  <a:cubicBezTo>
                    <a:pt x="4182" y="1412"/>
                    <a:pt x="3885" y="1528"/>
                    <a:pt x="3603" y="1644"/>
                  </a:cubicBezTo>
                  <a:cubicBezTo>
                    <a:pt x="3603" y="1326"/>
                    <a:pt x="3798" y="1044"/>
                    <a:pt x="3851" y="726"/>
                  </a:cubicBezTo>
                  <a:cubicBezTo>
                    <a:pt x="3903" y="414"/>
                    <a:pt x="3751" y="1"/>
                    <a:pt x="3445"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980;p22"/>
            <p:cNvSpPr/>
            <p:nvPr/>
          </p:nvSpPr>
          <p:spPr>
            <a:xfrm>
              <a:off x="1941050" y="4848000"/>
              <a:ext cx="25125" cy="52600"/>
            </a:xfrm>
            <a:custGeom>
              <a:avLst/>
              <a:gdLst/>
              <a:ahLst/>
              <a:cxnLst/>
              <a:rect l="l" t="t" r="r" b="b"/>
              <a:pathLst>
                <a:path w="1005" h="2104" extrusionOk="0">
                  <a:moveTo>
                    <a:pt x="828" y="0"/>
                  </a:moveTo>
                  <a:cubicBezTo>
                    <a:pt x="811" y="0"/>
                    <a:pt x="811" y="0"/>
                    <a:pt x="793" y="19"/>
                  </a:cubicBezTo>
                  <a:cubicBezTo>
                    <a:pt x="670" y="89"/>
                    <a:pt x="564" y="212"/>
                    <a:pt x="475" y="318"/>
                  </a:cubicBezTo>
                  <a:cubicBezTo>
                    <a:pt x="211" y="690"/>
                    <a:pt x="51" y="1149"/>
                    <a:pt x="34" y="1608"/>
                  </a:cubicBezTo>
                  <a:cubicBezTo>
                    <a:pt x="34" y="1781"/>
                    <a:pt x="1" y="2103"/>
                    <a:pt x="196" y="2103"/>
                  </a:cubicBezTo>
                  <a:cubicBezTo>
                    <a:pt x="201" y="2103"/>
                    <a:pt x="206" y="2103"/>
                    <a:pt x="211" y="2103"/>
                  </a:cubicBezTo>
                  <a:cubicBezTo>
                    <a:pt x="388" y="2084"/>
                    <a:pt x="564" y="1766"/>
                    <a:pt x="652" y="1644"/>
                  </a:cubicBezTo>
                  <a:cubicBezTo>
                    <a:pt x="793" y="1396"/>
                    <a:pt x="899" y="1131"/>
                    <a:pt x="953" y="867"/>
                  </a:cubicBezTo>
                  <a:cubicBezTo>
                    <a:pt x="1005" y="584"/>
                    <a:pt x="988" y="283"/>
                    <a:pt x="864" y="36"/>
                  </a:cubicBezTo>
                  <a:cubicBezTo>
                    <a:pt x="864" y="19"/>
                    <a:pt x="847" y="0"/>
                    <a:pt x="828"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981;p22"/>
            <p:cNvSpPr/>
            <p:nvPr/>
          </p:nvSpPr>
          <p:spPr>
            <a:xfrm>
              <a:off x="1941000" y="4898325"/>
              <a:ext cx="49025" cy="30550"/>
            </a:xfrm>
            <a:custGeom>
              <a:avLst/>
              <a:gdLst/>
              <a:ahLst/>
              <a:cxnLst/>
              <a:rect l="l" t="t" r="r" b="b"/>
              <a:pathLst>
                <a:path w="1961" h="1222" extrusionOk="0">
                  <a:moveTo>
                    <a:pt x="204" y="1"/>
                  </a:moveTo>
                  <a:cubicBezTo>
                    <a:pt x="105" y="1"/>
                    <a:pt x="27" y="34"/>
                    <a:pt x="18" y="142"/>
                  </a:cubicBezTo>
                  <a:cubicBezTo>
                    <a:pt x="1" y="302"/>
                    <a:pt x="284" y="549"/>
                    <a:pt x="390" y="655"/>
                  </a:cubicBezTo>
                  <a:cubicBezTo>
                    <a:pt x="601" y="831"/>
                    <a:pt x="830" y="1008"/>
                    <a:pt x="1078" y="1114"/>
                  </a:cubicBezTo>
                  <a:cubicBezTo>
                    <a:pt x="1249" y="1182"/>
                    <a:pt x="1435" y="1221"/>
                    <a:pt x="1616" y="1221"/>
                  </a:cubicBezTo>
                  <a:cubicBezTo>
                    <a:pt x="1716" y="1221"/>
                    <a:pt x="1814" y="1210"/>
                    <a:pt x="1908" y="1185"/>
                  </a:cubicBezTo>
                  <a:cubicBezTo>
                    <a:pt x="1925" y="1185"/>
                    <a:pt x="1944" y="1166"/>
                    <a:pt x="1961" y="1149"/>
                  </a:cubicBezTo>
                  <a:lnTo>
                    <a:pt x="1961" y="1114"/>
                  </a:lnTo>
                  <a:cubicBezTo>
                    <a:pt x="1908" y="973"/>
                    <a:pt x="1802" y="848"/>
                    <a:pt x="1713" y="742"/>
                  </a:cubicBezTo>
                  <a:cubicBezTo>
                    <a:pt x="1395" y="408"/>
                    <a:pt x="990" y="160"/>
                    <a:pt x="548" y="71"/>
                  </a:cubicBezTo>
                  <a:cubicBezTo>
                    <a:pt x="454" y="44"/>
                    <a:pt x="316" y="1"/>
                    <a:pt x="20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982;p22"/>
            <p:cNvSpPr/>
            <p:nvPr/>
          </p:nvSpPr>
          <p:spPr>
            <a:xfrm>
              <a:off x="1865950" y="3914575"/>
              <a:ext cx="113050" cy="366600"/>
            </a:xfrm>
            <a:custGeom>
              <a:avLst/>
              <a:gdLst/>
              <a:ahLst/>
              <a:cxnLst/>
              <a:rect l="l" t="t" r="r" b="b"/>
              <a:pathLst>
                <a:path w="4522" h="14664" extrusionOk="0">
                  <a:moveTo>
                    <a:pt x="4353" y="1"/>
                  </a:moveTo>
                  <a:cubicBezTo>
                    <a:pt x="4288" y="1"/>
                    <a:pt x="4221" y="48"/>
                    <a:pt x="4221" y="110"/>
                  </a:cubicBezTo>
                  <a:lnTo>
                    <a:pt x="3497" y="3748"/>
                  </a:lnTo>
                  <a:cubicBezTo>
                    <a:pt x="3267" y="4967"/>
                    <a:pt x="3055" y="6185"/>
                    <a:pt x="2490" y="7228"/>
                  </a:cubicBezTo>
                  <a:cubicBezTo>
                    <a:pt x="2208" y="7739"/>
                    <a:pt x="1819" y="8217"/>
                    <a:pt x="1466" y="8746"/>
                  </a:cubicBezTo>
                  <a:cubicBezTo>
                    <a:pt x="1096" y="9258"/>
                    <a:pt x="778" y="9841"/>
                    <a:pt x="566" y="10459"/>
                  </a:cubicBezTo>
                  <a:cubicBezTo>
                    <a:pt x="107" y="11678"/>
                    <a:pt x="1" y="13020"/>
                    <a:pt x="248" y="14327"/>
                  </a:cubicBezTo>
                  <a:cubicBezTo>
                    <a:pt x="248" y="14327"/>
                    <a:pt x="265" y="14327"/>
                    <a:pt x="265" y="14344"/>
                  </a:cubicBezTo>
                  <a:cubicBezTo>
                    <a:pt x="309" y="14534"/>
                    <a:pt x="473" y="14663"/>
                    <a:pt x="658" y="14663"/>
                  </a:cubicBezTo>
                  <a:cubicBezTo>
                    <a:pt x="697" y="14663"/>
                    <a:pt x="737" y="14657"/>
                    <a:pt x="778" y="14645"/>
                  </a:cubicBezTo>
                  <a:cubicBezTo>
                    <a:pt x="1007" y="14591"/>
                    <a:pt x="1148" y="14362"/>
                    <a:pt x="1096" y="14132"/>
                  </a:cubicBezTo>
                  <a:cubicBezTo>
                    <a:pt x="813" y="13020"/>
                    <a:pt x="865" y="11801"/>
                    <a:pt x="1237" y="10689"/>
                  </a:cubicBezTo>
                  <a:cubicBezTo>
                    <a:pt x="1414" y="10124"/>
                    <a:pt x="1678" y="9611"/>
                    <a:pt x="2014" y="9100"/>
                  </a:cubicBezTo>
                  <a:cubicBezTo>
                    <a:pt x="2332" y="8587"/>
                    <a:pt x="2702" y="8075"/>
                    <a:pt x="3003" y="7492"/>
                  </a:cubicBezTo>
                  <a:cubicBezTo>
                    <a:pt x="3585" y="6326"/>
                    <a:pt x="3726" y="5038"/>
                    <a:pt x="3938" y="3837"/>
                  </a:cubicBezTo>
                  <a:lnTo>
                    <a:pt x="4503" y="164"/>
                  </a:lnTo>
                  <a:cubicBezTo>
                    <a:pt x="4522" y="93"/>
                    <a:pt x="4468" y="4"/>
                    <a:pt x="4380" y="4"/>
                  </a:cubicBezTo>
                  <a:cubicBezTo>
                    <a:pt x="4371" y="2"/>
                    <a:pt x="4362" y="1"/>
                    <a:pt x="435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983;p22"/>
            <p:cNvSpPr/>
            <p:nvPr/>
          </p:nvSpPr>
          <p:spPr>
            <a:xfrm>
              <a:off x="1954400" y="3838100"/>
              <a:ext cx="171125" cy="195925"/>
            </a:xfrm>
            <a:custGeom>
              <a:avLst/>
              <a:gdLst/>
              <a:ahLst/>
              <a:cxnLst/>
              <a:rect l="l" t="t" r="r" b="b"/>
              <a:pathLst>
                <a:path w="6845" h="7837" extrusionOk="0">
                  <a:moveTo>
                    <a:pt x="6699" y="1"/>
                  </a:moveTo>
                  <a:cubicBezTo>
                    <a:pt x="6684" y="1"/>
                    <a:pt x="6668" y="3"/>
                    <a:pt x="6652" y="9"/>
                  </a:cubicBezTo>
                  <a:cubicBezTo>
                    <a:pt x="6228" y="131"/>
                    <a:pt x="5169" y="574"/>
                    <a:pt x="3826" y="2128"/>
                  </a:cubicBezTo>
                  <a:cubicBezTo>
                    <a:pt x="2378" y="3823"/>
                    <a:pt x="595" y="6719"/>
                    <a:pt x="47" y="7638"/>
                  </a:cubicBezTo>
                  <a:cubicBezTo>
                    <a:pt x="0" y="7716"/>
                    <a:pt x="80" y="7837"/>
                    <a:pt x="173" y="7837"/>
                  </a:cubicBezTo>
                  <a:cubicBezTo>
                    <a:pt x="184" y="7837"/>
                    <a:pt x="195" y="7835"/>
                    <a:pt x="207" y="7831"/>
                  </a:cubicBezTo>
                  <a:cubicBezTo>
                    <a:pt x="1036" y="7584"/>
                    <a:pt x="3297" y="6755"/>
                    <a:pt x="4763" y="4635"/>
                  </a:cubicBezTo>
                  <a:cubicBezTo>
                    <a:pt x="6246" y="2498"/>
                    <a:pt x="6706" y="750"/>
                    <a:pt x="6829" y="167"/>
                  </a:cubicBezTo>
                  <a:cubicBezTo>
                    <a:pt x="6844" y="77"/>
                    <a:pt x="6783" y="1"/>
                    <a:pt x="6699"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984;p22"/>
            <p:cNvSpPr/>
            <p:nvPr/>
          </p:nvSpPr>
          <p:spPr>
            <a:xfrm>
              <a:off x="1954675" y="3841200"/>
              <a:ext cx="171325" cy="191375"/>
            </a:xfrm>
            <a:custGeom>
              <a:avLst/>
              <a:gdLst/>
              <a:ahLst/>
              <a:cxnLst/>
              <a:rect l="l" t="t" r="r" b="b"/>
              <a:pathLst>
                <a:path w="6853" h="7655" extrusionOk="0">
                  <a:moveTo>
                    <a:pt x="6820" y="0"/>
                  </a:moveTo>
                  <a:cubicBezTo>
                    <a:pt x="6808" y="0"/>
                    <a:pt x="6795" y="13"/>
                    <a:pt x="6782" y="26"/>
                  </a:cubicBezTo>
                  <a:cubicBezTo>
                    <a:pt x="5918" y="1985"/>
                    <a:pt x="71" y="7531"/>
                    <a:pt x="19" y="7601"/>
                  </a:cubicBezTo>
                  <a:cubicBezTo>
                    <a:pt x="1" y="7601"/>
                    <a:pt x="1" y="7637"/>
                    <a:pt x="19" y="7655"/>
                  </a:cubicBezTo>
                  <a:lnTo>
                    <a:pt x="71" y="7655"/>
                  </a:lnTo>
                  <a:cubicBezTo>
                    <a:pt x="125" y="7584"/>
                    <a:pt x="5970" y="2021"/>
                    <a:pt x="6853" y="43"/>
                  </a:cubicBezTo>
                  <a:cubicBezTo>
                    <a:pt x="6853" y="26"/>
                    <a:pt x="6853" y="7"/>
                    <a:pt x="6836" y="7"/>
                  </a:cubicBezTo>
                  <a:cubicBezTo>
                    <a:pt x="6831" y="3"/>
                    <a:pt x="6825" y="0"/>
                    <a:pt x="682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22"/>
            <p:cNvSpPr/>
            <p:nvPr/>
          </p:nvSpPr>
          <p:spPr>
            <a:xfrm>
              <a:off x="1859775" y="3904075"/>
              <a:ext cx="79500" cy="215200"/>
            </a:xfrm>
            <a:custGeom>
              <a:avLst/>
              <a:gdLst/>
              <a:ahLst/>
              <a:cxnLst/>
              <a:rect l="l" t="t" r="r" b="b"/>
              <a:pathLst>
                <a:path w="3180" h="8608" extrusionOk="0">
                  <a:moveTo>
                    <a:pt x="163" y="1"/>
                  </a:moveTo>
                  <a:cubicBezTo>
                    <a:pt x="138" y="1"/>
                    <a:pt x="112" y="7"/>
                    <a:pt x="88" y="19"/>
                  </a:cubicBezTo>
                  <a:cubicBezTo>
                    <a:pt x="17" y="54"/>
                    <a:pt x="1" y="141"/>
                    <a:pt x="36" y="212"/>
                  </a:cubicBezTo>
                  <a:lnTo>
                    <a:pt x="1025" y="2208"/>
                  </a:lnTo>
                  <a:cubicBezTo>
                    <a:pt x="1343" y="2861"/>
                    <a:pt x="1678" y="3532"/>
                    <a:pt x="1995" y="4186"/>
                  </a:cubicBezTo>
                  <a:cubicBezTo>
                    <a:pt x="2296" y="4857"/>
                    <a:pt x="2561" y="5545"/>
                    <a:pt x="2666" y="6252"/>
                  </a:cubicBezTo>
                  <a:cubicBezTo>
                    <a:pt x="2755" y="6941"/>
                    <a:pt x="2685" y="7683"/>
                    <a:pt x="2384" y="8283"/>
                  </a:cubicBezTo>
                  <a:lnTo>
                    <a:pt x="2384" y="8300"/>
                  </a:lnTo>
                  <a:cubicBezTo>
                    <a:pt x="2332" y="8406"/>
                    <a:pt x="2367" y="8531"/>
                    <a:pt x="2473" y="8583"/>
                  </a:cubicBezTo>
                  <a:cubicBezTo>
                    <a:pt x="2511" y="8600"/>
                    <a:pt x="2550" y="8608"/>
                    <a:pt x="2586" y="8608"/>
                  </a:cubicBezTo>
                  <a:cubicBezTo>
                    <a:pt x="2666" y="8608"/>
                    <a:pt x="2736" y="8568"/>
                    <a:pt x="2772" y="8495"/>
                  </a:cubicBezTo>
                  <a:cubicBezTo>
                    <a:pt x="3126" y="7771"/>
                    <a:pt x="3179" y="6941"/>
                    <a:pt x="3055" y="6181"/>
                  </a:cubicBezTo>
                  <a:cubicBezTo>
                    <a:pt x="2949" y="5423"/>
                    <a:pt x="2650" y="4716"/>
                    <a:pt x="2332" y="4027"/>
                  </a:cubicBezTo>
                  <a:cubicBezTo>
                    <a:pt x="1995" y="3356"/>
                    <a:pt x="1642" y="2720"/>
                    <a:pt x="1307" y="2049"/>
                  </a:cubicBezTo>
                  <a:lnTo>
                    <a:pt x="283" y="71"/>
                  </a:lnTo>
                  <a:cubicBezTo>
                    <a:pt x="260" y="24"/>
                    <a:pt x="213" y="1"/>
                    <a:pt x="16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22"/>
            <p:cNvSpPr/>
            <p:nvPr/>
          </p:nvSpPr>
          <p:spPr>
            <a:xfrm>
              <a:off x="1777725" y="3789250"/>
              <a:ext cx="120925" cy="140375"/>
            </a:xfrm>
            <a:custGeom>
              <a:avLst/>
              <a:gdLst/>
              <a:ahLst/>
              <a:cxnLst/>
              <a:rect l="l" t="t" r="r" b="b"/>
              <a:pathLst>
                <a:path w="4837" h="5615" extrusionOk="0">
                  <a:moveTo>
                    <a:pt x="3828" y="1"/>
                  </a:moveTo>
                  <a:cubicBezTo>
                    <a:pt x="3816" y="1"/>
                    <a:pt x="3805" y="1"/>
                    <a:pt x="3794" y="2"/>
                  </a:cubicBezTo>
                  <a:cubicBezTo>
                    <a:pt x="3476" y="20"/>
                    <a:pt x="3229" y="338"/>
                    <a:pt x="3141" y="656"/>
                  </a:cubicBezTo>
                  <a:cubicBezTo>
                    <a:pt x="3052" y="974"/>
                    <a:pt x="3088" y="1291"/>
                    <a:pt x="3071" y="1626"/>
                  </a:cubicBezTo>
                  <a:cubicBezTo>
                    <a:pt x="2859" y="1468"/>
                    <a:pt x="2699" y="1256"/>
                    <a:pt x="2505" y="1096"/>
                  </a:cubicBezTo>
                  <a:cubicBezTo>
                    <a:pt x="2346" y="952"/>
                    <a:pt x="2139" y="831"/>
                    <a:pt x="1934" y="831"/>
                  </a:cubicBezTo>
                  <a:cubicBezTo>
                    <a:pt x="1889" y="831"/>
                    <a:pt x="1844" y="836"/>
                    <a:pt x="1799" y="849"/>
                  </a:cubicBezTo>
                  <a:cubicBezTo>
                    <a:pt x="1481" y="920"/>
                    <a:pt x="1305" y="1273"/>
                    <a:pt x="1322" y="1591"/>
                  </a:cubicBezTo>
                  <a:cubicBezTo>
                    <a:pt x="1340" y="1927"/>
                    <a:pt x="1498" y="2210"/>
                    <a:pt x="1658" y="2492"/>
                  </a:cubicBezTo>
                  <a:cubicBezTo>
                    <a:pt x="1623" y="2496"/>
                    <a:pt x="1588" y="2498"/>
                    <a:pt x="1553" y="2498"/>
                  </a:cubicBezTo>
                  <a:cubicBezTo>
                    <a:pt x="1270" y="2498"/>
                    <a:pt x="987" y="2384"/>
                    <a:pt x="704" y="2368"/>
                  </a:cubicBezTo>
                  <a:cubicBezTo>
                    <a:pt x="682" y="2366"/>
                    <a:pt x="660" y="2364"/>
                    <a:pt x="638" y="2364"/>
                  </a:cubicBezTo>
                  <a:cubicBezTo>
                    <a:pt x="335" y="2364"/>
                    <a:pt x="0" y="2583"/>
                    <a:pt x="33" y="2862"/>
                  </a:cubicBezTo>
                  <a:cubicBezTo>
                    <a:pt x="50" y="2968"/>
                    <a:pt x="104" y="3057"/>
                    <a:pt x="156" y="3128"/>
                  </a:cubicBezTo>
                  <a:cubicBezTo>
                    <a:pt x="439" y="3552"/>
                    <a:pt x="756" y="3976"/>
                    <a:pt x="1093" y="4364"/>
                  </a:cubicBezTo>
                  <a:cubicBezTo>
                    <a:pt x="1446" y="4805"/>
                    <a:pt x="1851" y="5229"/>
                    <a:pt x="2364" y="5459"/>
                  </a:cubicBezTo>
                  <a:cubicBezTo>
                    <a:pt x="2601" y="5566"/>
                    <a:pt x="2839" y="5615"/>
                    <a:pt x="3068" y="5615"/>
                  </a:cubicBezTo>
                  <a:cubicBezTo>
                    <a:pt x="3863" y="5615"/>
                    <a:pt x="4552" y="5023"/>
                    <a:pt x="4731" y="4188"/>
                  </a:cubicBezTo>
                  <a:cubicBezTo>
                    <a:pt x="4837" y="3729"/>
                    <a:pt x="4801" y="3234"/>
                    <a:pt x="4766" y="2775"/>
                  </a:cubicBezTo>
                  <a:cubicBezTo>
                    <a:pt x="4731" y="2280"/>
                    <a:pt x="4695" y="1786"/>
                    <a:pt x="4660" y="1308"/>
                  </a:cubicBezTo>
                  <a:cubicBezTo>
                    <a:pt x="4642" y="1009"/>
                    <a:pt x="4606" y="708"/>
                    <a:pt x="4483" y="461"/>
                  </a:cubicBezTo>
                  <a:cubicBezTo>
                    <a:pt x="4347" y="206"/>
                    <a:pt x="4113" y="1"/>
                    <a:pt x="3828"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22"/>
            <p:cNvSpPr/>
            <p:nvPr/>
          </p:nvSpPr>
          <p:spPr>
            <a:xfrm>
              <a:off x="1872550" y="3881100"/>
              <a:ext cx="28750" cy="51250"/>
            </a:xfrm>
            <a:custGeom>
              <a:avLst/>
              <a:gdLst/>
              <a:ahLst/>
              <a:cxnLst/>
              <a:rect l="l" t="t" r="r" b="b"/>
              <a:pathLst>
                <a:path w="1150" h="2050" extrusionOk="0">
                  <a:moveTo>
                    <a:pt x="1025" y="1"/>
                  </a:moveTo>
                  <a:cubicBezTo>
                    <a:pt x="1008" y="1"/>
                    <a:pt x="990" y="1"/>
                    <a:pt x="990" y="19"/>
                  </a:cubicBezTo>
                  <a:cubicBezTo>
                    <a:pt x="849" y="71"/>
                    <a:pt x="743" y="177"/>
                    <a:pt x="637" y="302"/>
                  </a:cubicBezTo>
                  <a:cubicBezTo>
                    <a:pt x="337" y="637"/>
                    <a:pt x="142" y="1079"/>
                    <a:pt x="90" y="1538"/>
                  </a:cubicBezTo>
                  <a:cubicBezTo>
                    <a:pt x="72" y="1715"/>
                    <a:pt x="1" y="2049"/>
                    <a:pt x="231" y="2049"/>
                  </a:cubicBezTo>
                  <a:cubicBezTo>
                    <a:pt x="389" y="2049"/>
                    <a:pt x="601" y="1732"/>
                    <a:pt x="690" y="1626"/>
                  </a:cubicBezTo>
                  <a:cubicBezTo>
                    <a:pt x="867" y="1397"/>
                    <a:pt x="990" y="1149"/>
                    <a:pt x="1079" y="867"/>
                  </a:cubicBezTo>
                  <a:cubicBezTo>
                    <a:pt x="1150" y="601"/>
                    <a:pt x="1150" y="302"/>
                    <a:pt x="1061" y="36"/>
                  </a:cubicBezTo>
                  <a:cubicBezTo>
                    <a:pt x="1044" y="19"/>
                    <a:pt x="1044" y="1"/>
                    <a:pt x="102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22"/>
            <p:cNvSpPr/>
            <p:nvPr/>
          </p:nvSpPr>
          <p:spPr>
            <a:xfrm>
              <a:off x="1918050" y="3801600"/>
              <a:ext cx="127175" cy="125250"/>
            </a:xfrm>
            <a:custGeom>
              <a:avLst/>
              <a:gdLst/>
              <a:ahLst/>
              <a:cxnLst/>
              <a:rect l="l" t="t" r="r" b="b"/>
              <a:pathLst>
                <a:path w="5087" h="5010" extrusionOk="0">
                  <a:moveTo>
                    <a:pt x="2408" y="1"/>
                  </a:moveTo>
                  <a:cubicBezTo>
                    <a:pt x="2148" y="1"/>
                    <a:pt x="1887" y="204"/>
                    <a:pt x="1767" y="444"/>
                  </a:cubicBezTo>
                  <a:cubicBezTo>
                    <a:pt x="1625" y="744"/>
                    <a:pt x="1625" y="1080"/>
                    <a:pt x="1625" y="1398"/>
                  </a:cubicBezTo>
                  <a:cubicBezTo>
                    <a:pt x="1324" y="1274"/>
                    <a:pt x="1131" y="991"/>
                    <a:pt x="865" y="814"/>
                  </a:cubicBezTo>
                  <a:cubicBezTo>
                    <a:pt x="743" y="738"/>
                    <a:pt x="590" y="694"/>
                    <a:pt x="449" y="694"/>
                  </a:cubicBezTo>
                  <a:cubicBezTo>
                    <a:pt x="263" y="694"/>
                    <a:pt x="96" y="768"/>
                    <a:pt x="36" y="939"/>
                  </a:cubicBezTo>
                  <a:cubicBezTo>
                    <a:pt x="1" y="1026"/>
                    <a:pt x="1" y="1115"/>
                    <a:pt x="1" y="1221"/>
                  </a:cubicBezTo>
                  <a:cubicBezTo>
                    <a:pt x="53" y="1733"/>
                    <a:pt x="107" y="2246"/>
                    <a:pt x="213" y="2757"/>
                  </a:cubicBezTo>
                  <a:cubicBezTo>
                    <a:pt x="319" y="3305"/>
                    <a:pt x="460" y="3870"/>
                    <a:pt x="795" y="4329"/>
                  </a:cubicBezTo>
                  <a:cubicBezTo>
                    <a:pt x="1139" y="4789"/>
                    <a:pt x="1630" y="5009"/>
                    <a:pt x="2126" y="5009"/>
                  </a:cubicBezTo>
                  <a:cubicBezTo>
                    <a:pt x="2623" y="5009"/>
                    <a:pt x="3127" y="4789"/>
                    <a:pt x="3497" y="4365"/>
                  </a:cubicBezTo>
                  <a:cubicBezTo>
                    <a:pt x="3797" y="4012"/>
                    <a:pt x="4009" y="3588"/>
                    <a:pt x="4204" y="3146"/>
                  </a:cubicBezTo>
                  <a:cubicBezTo>
                    <a:pt x="4416" y="2705"/>
                    <a:pt x="4609" y="2263"/>
                    <a:pt x="4821" y="1822"/>
                  </a:cubicBezTo>
                  <a:cubicBezTo>
                    <a:pt x="4945" y="1556"/>
                    <a:pt x="5068" y="1274"/>
                    <a:pt x="5087" y="991"/>
                  </a:cubicBezTo>
                  <a:cubicBezTo>
                    <a:pt x="5087" y="708"/>
                    <a:pt x="4962" y="391"/>
                    <a:pt x="4698" y="268"/>
                  </a:cubicBezTo>
                  <a:cubicBezTo>
                    <a:pt x="4621" y="229"/>
                    <a:pt x="4537" y="211"/>
                    <a:pt x="4451" y="211"/>
                  </a:cubicBezTo>
                  <a:cubicBezTo>
                    <a:pt x="4223" y="211"/>
                    <a:pt x="3982" y="335"/>
                    <a:pt x="3815" y="515"/>
                  </a:cubicBezTo>
                  <a:cubicBezTo>
                    <a:pt x="3585" y="744"/>
                    <a:pt x="3462" y="1045"/>
                    <a:pt x="3285" y="1327"/>
                  </a:cubicBezTo>
                  <a:cubicBezTo>
                    <a:pt x="3161" y="1080"/>
                    <a:pt x="3126" y="833"/>
                    <a:pt x="3055" y="586"/>
                  </a:cubicBezTo>
                  <a:cubicBezTo>
                    <a:pt x="2968" y="338"/>
                    <a:pt x="2808" y="91"/>
                    <a:pt x="2544" y="20"/>
                  </a:cubicBezTo>
                  <a:cubicBezTo>
                    <a:pt x="2499" y="7"/>
                    <a:pt x="2454" y="1"/>
                    <a:pt x="2408"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22"/>
            <p:cNvSpPr/>
            <p:nvPr/>
          </p:nvSpPr>
          <p:spPr>
            <a:xfrm>
              <a:off x="1929075" y="3895625"/>
              <a:ext cx="44175" cy="37475"/>
            </a:xfrm>
            <a:custGeom>
              <a:avLst/>
              <a:gdLst/>
              <a:ahLst/>
              <a:cxnLst/>
              <a:rect l="l" t="t" r="r" b="b"/>
              <a:pathLst>
                <a:path w="1767" h="1499" extrusionOk="0">
                  <a:moveTo>
                    <a:pt x="128" y="1"/>
                  </a:moveTo>
                  <a:cubicBezTo>
                    <a:pt x="103" y="1"/>
                    <a:pt x="79" y="2"/>
                    <a:pt x="54" y="3"/>
                  </a:cubicBezTo>
                  <a:cubicBezTo>
                    <a:pt x="36" y="3"/>
                    <a:pt x="19" y="3"/>
                    <a:pt x="0" y="20"/>
                  </a:cubicBezTo>
                  <a:lnTo>
                    <a:pt x="0" y="56"/>
                  </a:lnTo>
                  <a:cubicBezTo>
                    <a:pt x="19" y="215"/>
                    <a:pt x="89" y="338"/>
                    <a:pt x="160" y="479"/>
                  </a:cubicBezTo>
                  <a:cubicBezTo>
                    <a:pt x="407" y="868"/>
                    <a:pt x="761" y="1186"/>
                    <a:pt x="1184" y="1362"/>
                  </a:cubicBezTo>
                  <a:cubicBezTo>
                    <a:pt x="1287" y="1408"/>
                    <a:pt x="1450" y="1499"/>
                    <a:pt x="1571" y="1499"/>
                  </a:cubicBezTo>
                  <a:cubicBezTo>
                    <a:pt x="1636" y="1499"/>
                    <a:pt x="1689" y="1472"/>
                    <a:pt x="1714" y="1398"/>
                  </a:cubicBezTo>
                  <a:cubicBezTo>
                    <a:pt x="1766" y="1240"/>
                    <a:pt x="1538" y="939"/>
                    <a:pt x="1449" y="816"/>
                  </a:cubicBezTo>
                  <a:cubicBezTo>
                    <a:pt x="1272" y="604"/>
                    <a:pt x="1078" y="392"/>
                    <a:pt x="848" y="232"/>
                  </a:cubicBezTo>
                  <a:cubicBezTo>
                    <a:pt x="639" y="88"/>
                    <a:pt x="385" y="1"/>
                    <a:pt x="128"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22"/>
            <p:cNvSpPr/>
            <p:nvPr/>
          </p:nvSpPr>
          <p:spPr>
            <a:xfrm>
              <a:off x="1786025" y="4306900"/>
              <a:ext cx="316150" cy="246075"/>
            </a:xfrm>
            <a:custGeom>
              <a:avLst/>
              <a:gdLst/>
              <a:ahLst/>
              <a:cxnLst/>
              <a:rect l="l" t="t" r="r" b="b"/>
              <a:pathLst>
                <a:path w="12646" h="9843" extrusionOk="0">
                  <a:moveTo>
                    <a:pt x="12403" y="1"/>
                  </a:moveTo>
                  <a:cubicBezTo>
                    <a:pt x="12378" y="1"/>
                    <a:pt x="12353" y="4"/>
                    <a:pt x="12327" y="12"/>
                  </a:cubicBezTo>
                  <a:cubicBezTo>
                    <a:pt x="11710" y="223"/>
                    <a:pt x="11110" y="452"/>
                    <a:pt x="10509" y="718"/>
                  </a:cubicBezTo>
                  <a:cubicBezTo>
                    <a:pt x="9926" y="982"/>
                    <a:pt x="9343" y="1265"/>
                    <a:pt x="8778" y="1618"/>
                  </a:cubicBezTo>
                  <a:cubicBezTo>
                    <a:pt x="8496" y="1795"/>
                    <a:pt x="8230" y="2006"/>
                    <a:pt x="7983" y="2237"/>
                  </a:cubicBezTo>
                  <a:cubicBezTo>
                    <a:pt x="7736" y="2466"/>
                    <a:pt x="7524" y="2713"/>
                    <a:pt x="7295" y="2943"/>
                  </a:cubicBezTo>
                  <a:cubicBezTo>
                    <a:pt x="6871" y="3419"/>
                    <a:pt x="6429" y="3808"/>
                    <a:pt x="5917" y="4161"/>
                  </a:cubicBezTo>
                  <a:cubicBezTo>
                    <a:pt x="4893" y="4886"/>
                    <a:pt x="3728" y="5433"/>
                    <a:pt x="2650" y="6174"/>
                  </a:cubicBezTo>
                  <a:cubicBezTo>
                    <a:pt x="2103" y="6546"/>
                    <a:pt x="1573" y="6987"/>
                    <a:pt x="1114" y="7481"/>
                  </a:cubicBezTo>
                  <a:cubicBezTo>
                    <a:pt x="672" y="7994"/>
                    <a:pt x="283" y="8594"/>
                    <a:pt x="71" y="9282"/>
                  </a:cubicBezTo>
                  <a:lnTo>
                    <a:pt x="54" y="9282"/>
                  </a:lnTo>
                  <a:cubicBezTo>
                    <a:pt x="1" y="9513"/>
                    <a:pt x="125" y="9760"/>
                    <a:pt x="354" y="9831"/>
                  </a:cubicBezTo>
                  <a:cubicBezTo>
                    <a:pt x="389" y="9839"/>
                    <a:pt x="425" y="9843"/>
                    <a:pt x="459" y="9843"/>
                  </a:cubicBezTo>
                  <a:cubicBezTo>
                    <a:pt x="651" y="9843"/>
                    <a:pt x="824" y="9725"/>
                    <a:pt x="884" y="9530"/>
                  </a:cubicBezTo>
                  <a:cubicBezTo>
                    <a:pt x="1043" y="8983"/>
                    <a:pt x="1343" y="8470"/>
                    <a:pt x="1731" y="8011"/>
                  </a:cubicBezTo>
                  <a:cubicBezTo>
                    <a:pt x="2120" y="7570"/>
                    <a:pt x="2579" y="7163"/>
                    <a:pt x="3073" y="6793"/>
                  </a:cubicBezTo>
                  <a:cubicBezTo>
                    <a:pt x="4081" y="6068"/>
                    <a:pt x="5246" y="5486"/>
                    <a:pt x="6288" y="4709"/>
                  </a:cubicBezTo>
                  <a:cubicBezTo>
                    <a:pt x="6817" y="4321"/>
                    <a:pt x="7330" y="3843"/>
                    <a:pt x="7754" y="3349"/>
                  </a:cubicBezTo>
                  <a:cubicBezTo>
                    <a:pt x="8178" y="2872"/>
                    <a:pt x="8566" y="2413"/>
                    <a:pt x="9078" y="2077"/>
                  </a:cubicBezTo>
                  <a:cubicBezTo>
                    <a:pt x="9591" y="1742"/>
                    <a:pt x="10156" y="1441"/>
                    <a:pt x="10721" y="1177"/>
                  </a:cubicBezTo>
                  <a:cubicBezTo>
                    <a:pt x="11303" y="895"/>
                    <a:pt x="11887" y="647"/>
                    <a:pt x="12469" y="435"/>
                  </a:cubicBezTo>
                  <a:cubicBezTo>
                    <a:pt x="12593" y="400"/>
                    <a:pt x="12645" y="276"/>
                    <a:pt x="12610" y="153"/>
                  </a:cubicBezTo>
                  <a:cubicBezTo>
                    <a:pt x="12582" y="54"/>
                    <a:pt x="12498" y="1"/>
                    <a:pt x="1240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22"/>
            <p:cNvSpPr/>
            <p:nvPr/>
          </p:nvSpPr>
          <p:spPr>
            <a:xfrm>
              <a:off x="1874325" y="4387025"/>
              <a:ext cx="249025" cy="87600"/>
            </a:xfrm>
            <a:custGeom>
              <a:avLst/>
              <a:gdLst/>
              <a:ahLst/>
              <a:cxnLst/>
              <a:rect l="l" t="t" r="r" b="b"/>
              <a:pathLst>
                <a:path w="9961" h="3504" extrusionOk="0">
                  <a:moveTo>
                    <a:pt x="8632" y="1"/>
                  </a:moveTo>
                  <a:cubicBezTo>
                    <a:pt x="8051" y="1"/>
                    <a:pt x="7282" y="86"/>
                    <a:pt x="6306" y="356"/>
                  </a:cubicBezTo>
                  <a:cubicBezTo>
                    <a:pt x="4151" y="974"/>
                    <a:pt x="1060" y="2404"/>
                    <a:pt x="107" y="2863"/>
                  </a:cubicBezTo>
                  <a:cubicBezTo>
                    <a:pt x="1" y="2917"/>
                    <a:pt x="19" y="3075"/>
                    <a:pt x="125" y="3111"/>
                  </a:cubicBezTo>
                  <a:cubicBezTo>
                    <a:pt x="605" y="3254"/>
                    <a:pt x="1594" y="3503"/>
                    <a:pt x="2804" y="3503"/>
                  </a:cubicBezTo>
                  <a:cubicBezTo>
                    <a:pt x="3685" y="3503"/>
                    <a:pt x="4683" y="3371"/>
                    <a:pt x="5687" y="2969"/>
                  </a:cubicBezTo>
                  <a:cubicBezTo>
                    <a:pt x="8107" y="2016"/>
                    <a:pt x="9466" y="798"/>
                    <a:pt x="9890" y="391"/>
                  </a:cubicBezTo>
                  <a:cubicBezTo>
                    <a:pt x="9961" y="320"/>
                    <a:pt x="9926" y="179"/>
                    <a:pt x="9838" y="162"/>
                  </a:cubicBezTo>
                  <a:cubicBezTo>
                    <a:pt x="9623" y="90"/>
                    <a:pt x="9227" y="1"/>
                    <a:pt x="8632"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22"/>
            <p:cNvSpPr/>
            <p:nvPr/>
          </p:nvSpPr>
          <p:spPr>
            <a:xfrm>
              <a:off x="1874775" y="4395725"/>
              <a:ext cx="247700" cy="66000"/>
            </a:xfrm>
            <a:custGeom>
              <a:avLst/>
              <a:gdLst/>
              <a:ahLst/>
              <a:cxnLst/>
              <a:rect l="l" t="t" r="r" b="b"/>
              <a:pathLst>
                <a:path w="9908" h="2640" extrusionOk="0">
                  <a:moveTo>
                    <a:pt x="9870" y="1"/>
                  </a:moveTo>
                  <a:cubicBezTo>
                    <a:pt x="9865" y="1"/>
                    <a:pt x="9860" y="3"/>
                    <a:pt x="9855" y="8"/>
                  </a:cubicBezTo>
                  <a:cubicBezTo>
                    <a:pt x="8054" y="1156"/>
                    <a:pt x="107" y="2551"/>
                    <a:pt x="18" y="2569"/>
                  </a:cubicBezTo>
                  <a:cubicBezTo>
                    <a:pt x="1" y="2569"/>
                    <a:pt x="1" y="2586"/>
                    <a:pt x="1" y="2621"/>
                  </a:cubicBezTo>
                  <a:cubicBezTo>
                    <a:pt x="1" y="2640"/>
                    <a:pt x="18" y="2640"/>
                    <a:pt x="36" y="2640"/>
                  </a:cubicBezTo>
                  <a:cubicBezTo>
                    <a:pt x="124" y="2621"/>
                    <a:pt x="8071" y="1227"/>
                    <a:pt x="9891" y="61"/>
                  </a:cubicBezTo>
                  <a:cubicBezTo>
                    <a:pt x="9908" y="61"/>
                    <a:pt x="9908" y="43"/>
                    <a:pt x="9908" y="26"/>
                  </a:cubicBezTo>
                  <a:cubicBezTo>
                    <a:pt x="9896" y="13"/>
                    <a:pt x="9883" y="1"/>
                    <a:pt x="987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22"/>
            <p:cNvSpPr/>
            <p:nvPr/>
          </p:nvSpPr>
          <p:spPr>
            <a:xfrm>
              <a:off x="2066575" y="4197850"/>
              <a:ext cx="145075" cy="123100"/>
            </a:xfrm>
            <a:custGeom>
              <a:avLst/>
              <a:gdLst/>
              <a:ahLst/>
              <a:cxnLst/>
              <a:rect l="l" t="t" r="r" b="b"/>
              <a:pathLst>
                <a:path w="5803" h="4924" extrusionOk="0">
                  <a:moveTo>
                    <a:pt x="1860" y="1"/>
                  </a:moveTo>
                  <a:cubicBezTo>
                    <a:pt x="1802" y="1"/>
                    <a:pt x="1745" y="15"/>
                    <a:pt x="1689" y="46"/>
                  </a:cubicBezTo>
                  <a:cubicBezTo>
                    <a:pt x="1600" y="81"/>
                    <a:pt x="1548" y="170"/>
                    <a:pt x="1494" y="241"/>
                  </a:cubicBezTo>
                  <a:cubicBezTo>
                    <a:pt x="1176" y="665"/>
                    <a:pt x="893" y="1089"/>
                    <a:pt x="646" y="1548"/>
                  </a:cubicBezTo>
                  <a:cubicBezTo>
                    <a:pt x="364" y="2042"/>
                    <a:pt x="116" y="2554"/>
                    <a:pt x="81" y="3119"/>
                  </a:cubicBezTo>
                  <a:cubicBezTo>
                    <a:pt x="1" y="4170"/>
                    <a:pt x="836" y="4923"/>
                    <a:pt x="1816" y="4923"/>
                  </a:cubicBezTo>
                  <a:cubicBezTo>
                    <a:pt x="1908" y="4923"/>
                    <a:pt x="2001" y="4917"/>
                    <a:pt x="2094" y="4903"/>
                  </a:cubicBezTo>
                  <a:cubicBezTo>
                    <a:pt x="2572" y="4833"/>
                    <a:pt x="2996" y="4638"/>
                    <a:pt x="3436" y="4444"/>
                  </a:cubicBezTo>
                  <a:cubicBezTo>
                    <a:pt x="3879" y="4232"/>
                    <a:pt x="4320" y="4020"/>
                    <a:pt x="4762" y="3825"/>
                  </a:cubicBezTo>
                  <a:cubicBezTo>
                    <a:pt x="5026" y="3702"/>
                    <a:pt x="5292" y="3578"/>
                    <a:pt x="5503" y="3366"/>
                  </a:cubicBezTo>
                  <a:cubicBezTo>
                    <a:pt x="5697" y="3154"/>
                    <a:pt x="5803" y="2819"/>
                    <a:pt x="5680" y="2572"/>
                  </a:cubicBezTo>
                  <a:cubicBezTo>
                    <a:pt x="5563" y="2289"/>
                    <a:pt x="5213" y="2164"/>
                    <a:pt x="4907" y="2164"/>
                  </a:cubicBezTo>
                  <a:cubicBezTo>
                    <a:pt x="4888" y="2164"/>
                    <a:pt x="4868" y="2164"/>
                    <a:pt x="4849" y="2165"/>
                  </a:cubicBezTo>
                  <a:cubicBezTo>
                    <a:pt x="4531" y="2201"/>
                    <a:pt x="4214" y="2342"/>
                    <a:pt x="3914" y="2448"/>
                  </a:cubicBezTo>
                  <a:cubicBezTo>
                    <a:pt x="3985" y="2201"/>
                    <a:pt x="4126" y="1972"/>
                    <a:pt x="4214" y="1725"/>
                  </a:cubicBezTo>
                  <a:cubicBezTo>
                    <a:pt x="4303" y="1494"/>
                    <a:pt x="4338" y="1195"/>
                    <a:pt x="4197" y="983"/>
                  </a:cubicBezTo>
                  <a:cubicBezTo>
                    <a:pt x="4080" y="807"/>
                    <a:pt x="3862" y="725"/>
                    <a:pt x="3646" y="725"/>
                  </a:cubicBezTo>
                  <a:cubicBezTo>
                    <a:pt x="3536" y="725"/>
                    <a:pt x="3426" y="746"/>
                    <a:pt x="3331" y="788"/>
                  </a:cubicBezTo>
                  <a:cubicBezTo>
                    <a:pt x="3031" y="929"/>
                    <a:pt x="2801" y="1176"/>
                    <a:pt x="2589" y="1424"/>
                  </a:cubicBezTo>
                  <a:cubicBezTo>
                    <a:pt x="2448" y="1141"/>
                    <a:pt x="2483" y="788"/>
                    <a:pt x="2395" y="488"/>
                  </a:cubicBezTo>
                  <a:cubicBezTo>
                    <a:pt x="2324" y="233"/>
                    <a:pt x="2094" y="1"/>
                    <a:pt x="1860"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22"/>
            <p:cNvSpPr/>
            <p:nvPr/>
          </p:nvSpPr>
          <p:spPr>
            <a:xfrm>
              <a:off x="2064625" y="4259750"/>
              <a:ext cx="20775" cy="54575"/>
            </a:xfrm>
            <a:custGeom>
              <a:avLst/>
              <a:gdLst/>
              <a:ahLst/>
              <a:cxnLst/>
              <a:rect l="l" t="t" r="r" b="b"/>
              <a:pathLst>
                <a:path w="831" h="2183" extrusionOk="0">
                  <a:moveTo>
                    <a:pt x="245" y="0"/>
                  </a:moveTo>
                  <a:cubicBezTo>
                    <a:pt x="240" y="0"/>
                    <a:pt x="235" y="2"/>
                    <a:pt x="230" y="7"/>
                  </a:cubicBezTo>
                  <a:lnTo>
                    <a:pt x="213" y="26"/>
                  </a:lnTo>
                  <a:cubicBezTo>
                    <a:pt x="124" y="148"/>
                    <a:pt x="88" y="308"/>
                    <a:pt x="71" y="449"/>
                  </a:cubicBezTo>
                  <a:cubicBezTo>
                    <a:pt x="1" y="909"/>
                    <a:pt x="71" y="1385"/>
                    <a:pt x="265" y="1792"/>
                  </a:cubicBezTo>
                  <a:cubicBezTo>
                    <a:pt x="326" y="1928"/>
                    <a:pt x="427" y="2183"/>
                    <a:pt x="566" y="2183"/>
                  </a:cubicBezTo>
                  <a:cubicBezTo>
                    <a:pt x="589" y="2183"/>
                    <a:pt x="612" y="2176"/>
                    <a:pt x="637" y="2162"/>
                  </a:cubicBezTo>
                  <a:cubicBezTo>
                    <a:pt x="795" y="2074"/>
                    <a:pt x="813" y="1686"/>
                    <a:pt x="813" y="1544"/>
                  </a:cubicBezTo>
                  <a:cubicBezTo>
                    <a:pt x="830" y="1262"/>
                    <a:pt x="813" y="979"/>
                    <a:pt x="743" y="714"/>
                  </a:cubicBezTo>
                  <a:cubicBezTo>
                    <a:pt x="654" y="449"/>
                    <a:pt x="512" y="184"/>
                    <a:pt x="283" y="26"/>
                  </a:cubicBezTo>
                  <a:cubicBezTo>
                    <a:pt x="270" y="13"/>
                    <a:pt x="258" y="0"/>
                    <a:pt x="245"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22"/>
            <p:cNvSpPr/>
            <p:nvPr/>
          </p:nvSpPr>
          <p:spPr>
            <a:xfrm>
              <a:off x="2074775" y="4307700"/>
              <a:ext cx="56525" cy="19025"/>
            </a:xfrm>
            <a:custGeom>
              <a:avLst/>
              <a:gdLst/>
              <a:ahLst/>
              <a:cxnLst/>
              <a:rect l="l" t="t" r="r" b="b"/>
              <a:pathLst>
                <a:path w="2261" h="761" extrusionOk="0">
                  <a:moveTo>
                    <a:pt x="1075" y="1"/>
                  </a:moveTo>
                  <a:cubicBezTo>
                    <a:pt x="886" y="1"/>
                    <a:pt x="696" y="23"/>
                    <a:pt x="513" y="67"/>
                  </a:cubicBezTo>
                  <a:cubicBezTo>
                    <a:pt x="337" y="102"/>
                    <a:pt x="0" y="156"/>
                    <a:pt x="71" y="368"/>
                  </a:cubicBezTo>
                  <a:cubicBezTo>
                    <a:pt x="142" y="526"/>
                    <a:pt x="495" y="615"/>
                    <a:pt x="636" y="668"/>
                  </a:cubicBezTo>
                  <a:cubicBezTo>
                    <a:pt x="857" y="726"/>
                    <a:pt x="1091" y="761"/>
                    <a:pt x="1326" y="761"/>
                  </a:cubicBezTo>
                  <a:cubicBezTo>
                    <a:pt x="1373" y="761"/>
                    <a:pt x="1420" y="759"/>
                    <a:pt x="1467" y="757"/>
                  </a:cubicBezTo>
                  <a:cubicBezTo>
                    <a:pt x="1749" y="738"/>
                    <a:pt x="2032" y="632"/>
                    <a:pt x="2244" y="439"/>
                  </a:cubicBezTo>
                  <a:cubicBezTo>
                    <a:pt x="2261" y="439"/>
                    <a:pt x="2261" y="420"/>
                    <a:pt x="2261" y="403"/>
                  </a:cubicBezTo>
                  <a:cubicBezTo>
                    <a:pt x="2261" y="385"/>
                    <a:pt x="2261" y="385"/>
                    <a:pt x="2244" y="368"/>
                  </a:cubicBezTo>
                  <a:cubicBezTo>
                    <a:pt x="2138" y="262"/>
                    <a:pt x="1997" y="191"/>
                    <a:pt x="1855" y="138"/>
                  </a:cubicBezTo>
                  <a:cubicBezTo>
                    <a:pt x="1608" y="45"/>
                    <a:pt x="1341" y="1"/>
                    <a:pt x="107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96" name="Google Shape;996;p22"/>
          <p:cNvGrpSpPr/>
          <p:nvPr/>
        </p:nvGrpSpPr>
        <p:grpSpPr>
          <a:xfrm rot="492818" flipH="1">
            <a:off x="-213840" y="2042729"/>
            <a:ext cx="3407228" cy="3205688"/>
            <a:chOff x="754250" y="3789250"/>
            <a:chExt cx="1457400" cy="1402725"/>
          </a:xfrm>
        </p:grpSpPr>
        <p:sp>
          <p:nvSpPr>
            <p:cNvPr id="997" name="Google Shape;997;p22"/>
            <p:cNvSpPr/>
            <p:nvPr/>
          </p:nvSpPr>
          <p:spPr>
            <a:xfrm>
              <a:off x="1688475" y="4682375"/>
              <a:ext cx="249025" cy="87750"/>
            </a:xfrm>
            <a:custGeom>
              <a:avLst/>
              <a:gdLst/>
              <a:ahLst/>
              <a:cxnLst/>
              <a:rect l="l" t="t" r="r" b="b"/>
              <a:pathLst>
                <a:path w="9961" h="3510" extrusionOk="0">
                  <a:moveTo>
                    <a:pt x="8625" y="1"/>
                  </a:moveTo>
                  <a:cubicBezTo>
                    <a:pt x="8043" y="1"/>
                    <a:pt x="7273" y="86"/>
                    <a:pt x="6304" y="357"/>
                  </a:cubicBezTo>
                  <a:cubicBezTo>
                    <a:pt x="4150" y="974"/>
                    <a:pt x="1060" y="2405"/>
                    <a:pt x="106" y="2865"/>
                  </a:cubicBezTo>
                  <a:cubicBezTo>
                    <a:pt x="0" y="2917"/>
                    <a:pt x="17" y="3077"/>
                    <a:pt x="123" y="3112"/>
                  </a:cubicBezTo>
                  <a:cubicBezTo>
                    <a:pt x="601" y="3264"/>
                    <a:pt x="1581" y="3510"/>
                    <a:pt x="2781" y="3510"/>
                  </a:cubicBezTo>
                  <a:cubicBezTo>
                    <a:pt x="3668" y="3510"/>
                    <a:pt x="4674" y="3376"/>
                    <a:pt x="5687" y="2971"/>
                  </a:cubicBezTo>
                  <a:cubicBezTo>
                    <a:pt x="8106" y="2017"/>
                    <a:pt x="9466" y="816"/>
                    <a:pt x="9890" y="392"/>
                  </a:cubicBezTo>
                  <a:cubicBezTo>
                    <a:pt x="9961" y="322"/>
                    <a:pt x="9925" y="180"/>
                    <a:pt x="9836" y="162"/>
                  </a:cubicBezTo>
                  <a:cubicBezTo>
                    <a:pt x="9622" y="90"/>
                    <a:pt x="9222" y="1"/>
                    <a:pt x="862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22"/>
            <p:cNvSpPr/>
            <p:nvPr/>
          </p:nvSpPr>
          <p:spPr>
            <a:xfrm>
              <a:off x="1689350" y="4692175"/>
              <a:ext cx="246400" cy="64025"/>
            </a:xfrm>
            <a:custGeom>
              <a:avLst/>
              <a:gdLst/>
              <a:ahLst/>
              <a:cxnLst/>
              <a:rect l="l" t="t" r="r" b="b"/>
              <a:pathLst>
                <a:path w="9856" h="2561" extrusionOk="0">
                  <a:moveTo>
                    <a:pt x="18" y="2560"/>
                  </a:moveTo>
                  <a:lnTo>
                    <a:pt x="1" y="2560"/>
                  </a:lnTo>
                  <a:lnTo>
                    <a:pt x="18" y="2560"/>
                  </a:lnTo>
                  <a:cubicBezTo>
                    <a:pt x="36" y="2560"/>
                    <a:pt x="2031" y="2207"/>
                    <a:pt x="4239" y="1712"/>
                  </a:cubicBezTo>
                  <a:cubicBezTo>
                    <a:pt x="5546" y="1430"/>
                    <a:pt x="6641" y="1147"/>
                    <a:pt x="7541" y="883"/>
                  </a:cubicBezTo>
                  <a:cubicBezTo>
                    <a:pt x="8654" y="565"/>
                    <a:pt x="9431" y="264"/>
                    <a:pt x="9855" y="0"/>
                  </a:cubicBezTo>
                  <a:lnTo>
                    <a:pt x="9855" y="0"/>
                  </a:lnTo>
                  <a:lnTo>
                    <a:pt x="9855" y="0"/>
                  </a:lnTo>
                  <a:cubicBezTo>
                    <a:pt x="9431" y="264"/>
                    <a:pt x="8654" y="565"/>
                    <a:pt x="7541" y="883"/>
                  </a:cubicBezTo>
                  <a:cubicBezTo>
                    <a:pt x="6641" y="1147"/>
                    <a:pt x="5546" y="1430"/>
                    <a:pt x="4239" y="1712"/>
                  </a:cubicBezTo>
                  <a:cubicBezTo>
                    <a:pt x="2031" y="2207"/>
                    <a:pt x="36" y="2560"/>
                    <a:pt x="18" y="256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22"/>
            <p:cNvSpPr/>
            <p:nvPr/>
          </p:nvSpPr>
          <p:spPr>
            <a:xfrm>
              <a:off x="754250" y="3888500"/>
              <a:ext cx="1419025" cy="1303475"/>
            </a:xfrm>
            <a:custGeom>
              <a:avLst/>
              <a:gdLst/>
              <a:ahLst/>
              <a:cxnLst/>
              <a:rect l="l" t="t" r="r" b="b"/>
              <a:pathLst>
                <a:path w="56761" h="52139" extrusionOk="0">
                  <a:moveTo>
                    <a:pt x="56127" y="0"/>
                  </a:moveTo>
                  <a:cubicBezTo>
                    <a:pt x="55885" y="0"/>
                    <a:pt x="55667" y="164"/>
                    <a:pt x="55595" y="411"/>
                  </a:cubicBezTo>
                  <a:cubicBezTo>
                    <a:pt x="55188" y="1895"/>
                    <a:pt x="54429" y="3378"/>
                    <a:pt x="53280" y="4915"/>
                  </a:cubicBezTo>
                  <a:cubicBezTo>
                    <a:pt x="52239" y="6310"/>
                    <a:pt x="50985" y="7652"/>
                    <a:pt x="49748" y="8942"/>
                  </a:cubicBezTo>
                  <a:cubicBezTo>
                    <a:pt x="48672" y="10089"/>
                    <a:pt x="47559" y="11273"/>
                    <a:pt x="46570" y="12526"/>
                  </a:cubicBezTo>
                  <a:cubicBezTo>
                    <a:pt x="44080" y="15670"/>
                    <a:pt x="42350" y="19414"/>
                    <a:pt x="41537" y="23352"/>
                  </a:cubicBezTo>
                  <a:cubicBezTo>
                    <a:pt x="41413" y="23988"/>
                    <a:pt x="41307" y="24624"/>
                    <a:pt x="41201" y="25241"/>
                  </a:cubicBezTo>
                  <a:cubicBezTo>
                    <a:pt x="40989" y="26531"/>
                    <a:pt x="40777" y="27732"/>
                    <a:pt x="40389" y="28915"/>
                  </a:cubicBezTo>
                  <a:cubicBezTo>
                    <a:pt x="39595" y="31299"/>
                    <a:pt x="38040" y="33419"/>
                    <a:pt x="35974" y="34867"/>
                  </a:cubicBezTo>
                  <a:cubicBezTo>
                    <a:pt x="35003" y="35555"/>
                    <a:pt x="33873" y="36120"/>
                    <a:pt x="32795" y="36668"/>
                  </a:cubicBezTo>
                  <a:cubicBezTo>
                    <a:pt x="31789" y="37163"/>
                    <a:pt x="30764" y="37674"/>
                    <a:pt x="29792" y="38310"/>
                  </a:cubicBezTo>
                  <a:cubicBezTo>
                    <a:pt x="29352" y="38611"/>
                    <a:pt x="28909" y="38929"/>
                    <a:pt x="28486" y="39247"/>
                  </a:cubicBezTo>
                  <a:cubicBezTo>
                    <a:pt x="27762" y="39793"/>
                    <a:pt x="27056" y="40306"/>
                    <a:pt x="26296" y="40695"/>
                  </a:cubicBezTo>
                  <a:cubicBezTo>
                    <a:pt x="24689" y="41507"/>
                    <a:pt x="22799" y="41736"/>
                    <a:pt x="20962" y="41948"/>
                  </a:cubicBezTo>
                  <a:cubicBezTo>
                    <a:pt x="16795" y="42425"/>
                    <a:pt x="13069" y="42920"/>
                    <a:pt x="9519" y="44208"/>
                  </a:cubicBezTo>
                  <a:cubicBezTo>
                    <a:pt x="7559" y="44915"/>
                    <a:pt x="5775" y="45851"/>
                    <a:pt x="4239" y="46963"/>
                  </a:cubicBezTo>
                  <a:cubicBezTo>
                    <a:pt x="2544" y="48200"/>
                    <a:pt x="1166" y="49648"/>
                    <a:pt x="159" y="51272"/>
                  </a:cubicBezTo>
                  <a:cubicBezTo>
                    <a:pt x="0" y="51538"/>
                    <a:pt x="71" y="51873"/>
                    <a:pt x="335" y="52049"/>
                  </a:cubicBezTo>
                  <a:cubicBezTo>
                    <a:pt x="424" y="52103"/>
                    <a:pt x="530" y="52138"/>
                    <a:pt x="636" y="52138"/>
                  </a:cubicBezTo>
                  <a:cubicBezTo>
                    <a:pt x="830" y="52138"/>
                    <a:pt x="1006" y="52032"/>
                    <a:pt x="1112" y="51856"/>
                  </a:cubicBezTo>
                  <a:cubicBezTo>
                    <a:pt x="2049" y="50372"/>
                    <a:pt x="3321" y="49030"/>
                    <a:pt x="4910" y="47882"/>
                  </a:cubicBezTo>
                  <a:cubicBezTo>
                    <a:pt x="6358" y="46822"/>
                    <a:pt x="8035" y="45957"/>
                    <a:pt x="9907" y="45268"/>
                  </a:cubicBezTo>
                  <a:cubicBezTo>
                    <a:pt x="13333" y="44032"/>
                    <a:pt x="17006" y="43537"/>
                    <a:pt x="21087" y="43061"/>
                  </a:cubicBezTo>
                  <a:cubicBezTo>
                    <a:pt x="23011" y="42849"/>
                    <a:pt x="25007" y="42619"/>
                    <a:pt x="26809" y="41701"/>
                  </a:cubicBezTo>
                  <a:cubicBezTo>
                    <a:pt x="27656" y="41277"/>
                    <a:pt x="28433" y="40695"/>
                    <a:pt x="29175" y="40146"/>
                  </a:cubicBezTo>
                  <a:cubicBezTo>
                    <a:pt x="29581" y="39847"/>
                    <a:pt x="30004" y="39529"/>
                    <a:pt x="30428" y="39247"/>
                  </a:cubicBezTo>
                  <a:cubicBezTo>
                    <a:pt x="31330" y="38663"/>
                    <a:pt x="32319" y="38152"/>
                    <a:pt x="33289" y="37674"/>
                  </a:cubicBezTo>
                  <a:cubicBezTo>
                    <a:pt x="34419" y="37109"/>
                    <a:pt x="35568" y="36527"/>
                    <a:pt x="36628" y="35785"/>
                  </a:cubicBezTo>
                  <a:cubicBezTo>
                    <a:pt x="38888" y="34196"/>
                    <a:pt x="40600" y="31882"/>
                    <a:pt x="41467" y="29268"/>
                  </a:cubicBezTo>
                  <a:cubicBezTo>
                    <a:pt x="41890" y="28015"/>
                    <a:pt x="42102" y="26689"/>
                    <a:pt x="42314" y="25418"/>
                  </a:cubicBezTo>
                  <a:cubicBezTo>
                    <a:pt x="42420" y="24818"/>
                    <a:pt x="42526" y="24182"/>
                    <a:pt x="42649" y="23581"/>
                  </a:cubicBezTo>
                  <a:cubicBezTo>
                    <a:pt x="43409" y="19820"/>
                    <a:pt x="45086" y="16235"/>
                    <a:pt x="47453" y="13216"/>
                  </a:cubicBezTo>
                  <a:cubicBezTo>
                    <a:pt x="48406" y="12015"/>
                    <a:pt x="49520" y="10849"/>
                    <a:pt x="50579" y="9719"/>
                  </a:cubicBezTo>
                  <a:cubicBezTo>
                    <a:pt x="53087" y="7070"/>
                    <a:pt x="55701" y="4315"/>
                    <a:pt x="56690" y="712"/>
                  </a:cubicBezTo>
                  <a:cubicBezTo>
                    <a:pt x="56760" y="411"/>
                    <a:pt x="56584" y="93"/>
                    <a:pt x="56283" y="23"/>
                  </a:cubicBezTo>
                  <a:cubicBezTo>
                    <a:pt x="56231" y="7"/>
                    <a:pt x="56179" y="0"/>
                    <a:pt x="5612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22"/>
            <p:cNvSpPr/>
            <p:nvPr/>
          </p:nvSpPr>
          <p:spPr>
            <a:xfrm>
              <a:off x="1735275" y="4126425"/>
              <a:ext cx="88625" cy="246375"/>
            </a:xfrm>
            <a:custGeom>
              <a:avLst/>
              <a:gdLst/>
              <a:ahLst/>
              <a:cxnLst/>
              <a:rect l="l" t="t" r="r" b="b"/>
              <a:pathLst>
                <a:path w="3545" h="9855" extrusionOk="0">
                  <a:moveTo>
                    <a:pt x="576" y="0"/>
                  </a:moveTo>
                  <a:cubicBezTo>
                    <a:pt x="514" y="0"/>
                    <a:pt x="448" y="40"/>
                    <a:pt x="424" y="113"/>
                  </a:cubicBezTo>
                  <a:cubicBezTo>
                    <a:pt x="300" y="696"/>
                    <a:pt x="0" y="2479"/>
                    <a:pt x="476" y="5041"/>
                  </a:cubicBezTo>
                  <a:cubicBezTo>
                    <a:pt x="936" y="7565"/>
                    <a:pt x="2649" y="9261"/>
                    <a:pt x="3320" y="9826"/>
                  </a:cubicBezTo>
                  <a:cubicBezTo>
                    <a:pt x="3345" y="9846"/>
                    <a:pt x="3374" y="9854"/>
                    <a:pt x="3402" y="9854"/>
                  </a:cubicBezTo>
                  <a:cubicBezTo>
                    <a:pt x="3475" y="9854"/>
                    <a:pt x="3545" y="9796"/>
                    <a:pt x="3532" y="9720"/>
                  </a:cubicBezTo>
                  <a:cubicBezTo>
                    <a:pt x="3408" y="8660"/>
                    <a:pt x="2984" y="5270"/>
                    <a:pt x="2348" y="3133"/>
                  </a:cubicBezTo>
                  <a:cubicBezTo>
                    <a:pt x="1783" y="1172"/>
                    <a:pt x="989" y="325"/>
                    <a:pt x="653" y="25"/>
                  </a:cubicBezTo>
                  <a:cubicBezTo>
                    <a:pt x="631" y="8"/>
                    <a:pt x="604" y="0"/>
                    <a:pt x="576"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22"/>
            <p:cNvSpPr/>
            <p:nvPr/>
          </p:nvSpPr>
          <p:spPr>
            <a:xfrm>
              <a:off x="1745875" y="4128800"/>
              <a:ext cx="76850" cy="242850"/>
            </a:xfrm>
            <a:custGeom>
              <a:avLst/>
              <a:gdLst/>
              <a:ahLst/>
              <a:cxnLst/>
              <a:rect l="l" t="t" r="r" b="b"/>
              <a:pathLst>
                <a:path w="3074" h="9714" extrusionOk="0">
                  <a:moveTo>
                    <a:pt x="0" y="1"/>
                  </a:moveTo>
                  <a:lnTo>
                    <a:pt x="0" y="18"/>
                  </a:lnTo>
                  <a:cubicBezTo>
                    <a:pt x="0" y="512"/>
                    <a:pt x="158" y="1325"/>
                    <a:pt x="476" y="2438"/>
                  </a:cubicBezTo>
                  <a:cubicBezTo>
                    <a:pt x="158" y="1325"/>
                    <a:pt x="0" y="512"/>
                    <a:pt x="17" y="18"/>
                  </a:cubicBezTo>
                  <a:lnTo>
                    <a:pt x="0" y="1"/>
                  </a:lnTo>
                  <a:close/>
                  <a:moveTo>
                    <a:pt x="476" y="2438"/>
                  </a:moveTo>
                  <a:cubicBezTo>
                    <a:pt x="724" y="3338"/>
                    <a:pt x="1077" y="4433"/>
                    <a:pt x="1536" y="5669"/>
                  </a:cubicBezTo>
                  <a:cubicBezTo>
                    <a:pt x="1095" y="4433"/>
                    <a:pt x="742" y="3338"/>
                    <a:pt x="476" y="2438"/>
                  </a:cubicBezTo>
                  <a:close/>
                  <a:moveTo>
                    <a:pt x="1536" y="5669"/>
                  </a:moveTo>
                  <a:lnTo>
                    <a:pt x="1536" y="5669"/>
                  </a:lnTo>
                  <a:cubicBezTo>
                    <a:pt x="2278" y="7807"/>
                    <a:pt x="3055" y="9696"/>
                    <a:pt x="3055" y="9714"/>
                  </a:cubicBezTo>
                  <a:lnTo>
                    <a:pt x="3073" y="9714"/>
                  </a:lnTo>
                  <a:cubicBezTo>
                    <a:pt x="3055" y="9696"/>
                    <a:pt x="2296" y="7807"/>
                    <a:pt x="1536" y="5669"/>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22"/>
            <p:cNvSpPr/>
            <p:nvPr/>
          </p:nvSpPr>
          <p:spPr>
            <a:xfrm>
              <a:off x="1903050" y="4128800"/>
              <a:ext cx="212825" cy="151025"/>
            </a:xfrm>
            <a:custGeom>
              <a:avLst/>
              <a:gdLst/>
              <a:ahLst/>
              <a:cxnLst/>
              <a:rect l="l" t="t" r="r" b="b"/>
              <a:pathLst>
                <a:path w="8513" h="6041" extrusionOk="0">
                  <a:moveTo>
                    <a:pt x="8353" y="1"/>
                  </a:moveTo>
                  <a:cubicBezTo>
                    <a:pt x="7912" y="18"/>
                    <a:pt x="6763" y="194"/>
                    <a:pt x="5103" y="1378"/>
                  </a:cubicBezTo>
                  <a:cubicBezTo>
                    <a:pt x="3267" y="2667"/>
                    <a:pt x="848" y="5052"/>
                    <a:pt x="88" y="5810"/>
                  </a:cubicBezTo>
                  <a:cubicBezTo>
                    <a:pt x="0" y="5881"/>
                    <a:pt x="71" y="6041"/>
                    <a:pt x="194" y="6041"/>
                  </a:cubicBezTo>
                  <a:cubicBezTo>
                    <a:pt x="1060" y="5987"/>
                    <a:pt x="3462" y="5723"/>
                    <a:pt x="5386" y="4044"/>
                  </a:cubicBezTo>
                  <a:cubicBezTo>
                    <a:pt x="7347" y="2332"/>
                    <a:pt x="8211" y="724"/>
                    <a:pt x="8477" y="194"/>
                  </a:cubicBezTo>
                  <a:cubicBezTo>
                    <a:pt x="8512" y="107"/>
                    <a:pt x="8442" y="1"/>
                    <a:pt x="8353"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22"/>
            <p:cNvSpPr/>
            <p:nvPr/>
          </p:nvSpPr>
          <p:spPr>
            <a:xfrm>
              <a:off x="1904800" y="4133900"/>
              <a:ext cx="210000" cy="142825"/>
            </a:xfrm>
            <a:custGeom>
              <a:avLst/>
              <a:gdLst/>
              <a:ahLst/>
              <a:cxnLst/>
              <a:rect l="l" t="t" r="r" b="b"/>
              <a:pathLst>
                <a:path w="8400" h="5713" extrusionOk="0">
                  <a:moveTo>
                    <a:pt x="8399" y="0"/>
                  </a:moveTo>
                  <a:cubicBezTo>
                    <a:pt x="8095" y="388"/>
                    <a:pt x="7462" y="933"/>
                    <a:pt x="6535" y="1598"/>
                  </a:cubicBezTo>
                  <a:cubicBezTo>
                    <a:pt x="5775" y="2145"/>
                    <a:pt x="4821" y="2781"/>
                    <a:pt x="3691" y="3487"/>
                  </a:cubicBezTo>
                  <a:cubicBezTo>
                    <a:pt x="1784" y="4688"/>
                    <a:pt x="18" y="5695"/>
                    <a:pt x="1" y="5712"/>
                  </a:cubicBezTo>
                  <a:cubicBezTo>
                    <a:pt x="18" y="5695"/>
                    <a:pt x="1784" y="4688"/>
                    <a:pt x="3709" y="3487"/>
                  </a:cubicBezTo>
                  <a:cubicBezTo>
                    <a:pt x="4821" y="2781"/>
                    <a:pt x="5775" y="2145"/>
                    <a:pt x="6535" y="1615"/>
                  </a:cubicBezTo>
                  <a:cubicBezTo>
                    <a:pt x="7462" y="933"/>
                    <a:pt x="8095" y="388"/>
                    <a:pt x="8399"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22"/>
            <p:cNvSpPr/>
            <p:nvPr/>
          </p:nvSpPr>
          <p:spPr>
            <a:xfrm>
              <a:off x="1361750" y="4893025"/>
              <a:ext cx="596075" cy="77000"/>
            </a:xfrm>
            <a:custGeom>
              <a:avLst/>
              <a:gdLst/>
              <a:ahLst/>
              <a:cxnLst/>
              <a:rect l="l" t="t" r="r" b="b"/>
              <a:pathLst>
                <a:path w="23843" h="3080" extrusionOk="0">
                  <a:moveTo>
                    <a:pt x="23647" y="1"/>
                  </a:moveTo>
                  <a:cubicBezTo>
                    <a:pt x="21669" y="36"/>
                    <a:pt x="19691" y="55"/>
                    <a:pt x="17713" y="319"/>
                  </a:cubicBezTo>
                  <a:cubicBezTo>
                    <a:pt x="16724" y="443"/>
                    <a:pt x="15754" y="637"/>
                    <a:pt x="14782" y="902"/>
                  </a:cubicBezTo>
                  <a:cubicBezTo>
                    <a:pt x="14306" y="1043"/>
                    <a:pt x="13828" y="1202"/>
                    <a:pt x="13369" y="1397"/>
                  </a:cubicBezTo>
                  <a:cubicBezTo>
                    <a:pt x="12893" y="1573"/>
                    <a:pt x="12451" y="1767"/>
                    <a:pt x="11991" y="1943"/>
                  </a:cubicBezTo>
                  <a:cubicBezTo>
                    <a:pt x="11551" y="2103"/>
                    <a:pt x="11091" y="2244"/>
                    <a:pt x="10632" y="2332"/>
                  </a:cubicBezTo>
                  <a:cubicBezTo>
                    <a:pt x="10325" y="2379"/>
                    <a:pt x="10017" y="2403"/>
                    <a:pt x="9710" y="2403"/>
                  </a:cubicBezTo>
                  <a:cubicBezTo>
                    <a:pt x="9558" y="2403"/>
                    <a:pt x="9406" y="2397"/>
                    <a:pt x="9255" y="2386"/>
                  </a:cubicBezTo>
                  <a:cubicBezTo>
                    <a:pt x="8301" y="2315"/>
                    <a:pt x="7364" y="2068"/>
                    <a:pt x="6411" y="1837"/>
                  </a:cubicBezTo>
                  <a:cubicBezTo>
                    <a:pt x="5457" y="1590"/>
                    <a:pt x="4451" y="1378"/>
                    <a:pt x="3444" y="1308"/>
                  </a:cubicBezTo>
                  <a:cubicBezTo>
                    <a:pt x="3109" y="1284"/>
                    <a:pt x="2771" y="1272"/>
                    <a:pt x="2433" y="1272"/>
                  </a:cubicBezTo>
                  <a:cubicBezTo>
                    <a:pt x="1757" y="1272"/>
                    <a:pt x="1078" y="1319"/>
                    <a:pt x="406" y="1414"/>
                  </a:cubicBezTo>
                  <a:lnTo>
                    <a:pt x="389" y="1414"/>
                  </a:lnTo>
                  <a:cubicBezTo>
                    <a:pt x="159" y="1449"/>
                    <a:pt x="1" y="1661"/>
                    <a:pt x="36" y="1908"/>
                  </a:cubicBezTo>
                  <a:cubicBezTo>
                    <a:pt x="68" y="2117"/>
                    <a:pt x="259" y="2266"/>
                    <a:pt x="466" y="2266"/>
                  </a:cubicBezTo>
                  <a:cubicBezTo>
                    <a:pt x="487" y="2266"/>
                    <a:pt x="509" y="2265"/>
                    <a:pt x="531" y="2261"/>
                  </a:cubicBezTo>
                  <a:cubicBezTo>
                    <a:pt x="1231" y="2143"/>
                    <a:pt x="1953" y="2083"/>
                    <a:pt x="2671" y="2083"/>
                  </a:cubicBezTo>
                  <a:cubicBezTo>
                    <a:pt x="2912" y="2083"/>
                    <a:pt x="3152" y="2090"/>
                    <a:pt x="3392" y="2103"/>
                  </a:cubicBezTo>
                  <a:cubicBezTo>
                    <a:pt x="4345" y="2155"/>
                    <a:pt x="5281" y="2332"/>
                    <a:pt x="6234" y="2544"/>
                  </a:cubicBezTo>
                  <a:cubicBezTo>
                    <a:pt x="7188" y="2774"/>
                    <a:pt x="8177" y="3021"/>
                    <a:pt x="9201" y="3074"/>
                  </a:cubicBezTo>
                  <a:cubicBezTo>
                    <a:pt x="9313" y="3078"/>
                    <a:pt x="9425" y="3080"/>
                    <a:pt x="9537" y="3080"/>
                  </a:cubicBezTo>
                  <a:cubicBezTo>
                    <a:pt x="9943" y="3080"/>
                    <a:pt x="10355" y="3051"/>
                    <a:pt x="10755" y="2968"/>
                  </a:cubicBezTo>
                  <a:cubicBezTo>
                    <a:pt x="11268" y="2880"/>
                    <a:pt x="11763" y="2704"/>
                    <a:pt x="12222" y="2527"/>
                  </a:cubicBezTo>
                  <a:cubicBezTo>
                    <a:pt x="12681" y="2332"/>
                    <a:pt x="13140" y="2138"/>
                    <a:pt x="13581" y="1943"/>
                  </a:cubicBezTo>
                  <a:cubicBezTo>
                    <a:pt x="14040" y="1767"/>
                    <a:pt x="14482" y="1590"/>
                    <a:pt x="14941" y="1449"/>
                  </a:cubicBezTo>
                  <a:cubicBezTo>
                    <a:pt x="15877" y="1166"/>
                    <a:pt x="16830" y="973"/>
                    <a:pt x="17784" y="813"/>
                  </a:cubicBezTo>
                  <a:cubicBezTo>
                    <a:pt x="19727" y="531"/>
                    <a:pt x="21688" y="460"/>
                    <a:pt x="23647" y="408"/>
                  </a:cubicBezTo>
                  <a:cubicBezTo>
                    <a:pt x="23753" y="389"/>
                    <a:pt x="23842" y="302"/>
                    <a:pt x="23842" y="196"/>
                  </a:cubicBezTo>
                  <a:cubicBezTo>
                    <a:pt x="23842" y="90"/>
                    <a:pt x="23753" y="1"/>
                    <a:pt x="236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005;p22"/>
            <p:cNvSpPr/>
            <p:nvPr/>
          </p:nvSpPr>
          <p:spPr>
            <a:xfrm>
              <a:off x="1699175" y="4937600"/>
              <a:ext cx="244925" cy="91275"/>
            </a:xfrm>
            <a:custGeom>
              <a:avLst/>
              <a:gdLst/>
              <a:ahLst/>
              <a:cxnLst/>
              <a:rect l="l" t="t" r="r" b="b"/>
              <a:pathLst>
                <a:path w="9797" h="3651" extrusionOk="0">
                  <a:moveTo>
                    <a:pt x="171" y="1"/>
                  </a:moveTo>
                  <a:cubicBezTo>
                    <a:pt x="74" y="1"/>
                    <a:pt x="0" y="130"/>
                    <a:pt x="67" y="214"/>
                  </a:cubicBezTo>
                  <a:cubicBezTo>
                    <a:pt x="614" y="902"/>
                    <a:pt x="2238" y="2687"/>
                    <a:pt x="4729" y="3269"/>
                  </a:cubicBezTo>
                  <a:cubicBezTo>
                    <a:pt x="6016" y="3564"/>
                    <a:pt x="7114" y="3651"/>
                    <a:pt x="7959" y="3651"/>
                  </a:cubicBezTo>
                  <a:cubicBezTo>
                    <a:pt x="8783" y="3651"/>
                    <a:pt x="9368" y="3568"/>
                    <a:pt x="9656" y="3516"/>
                  </a:cubicBezTo>
                  <a:cubicBezTo>
                    <a:pt x="9762" y="3499"/>
                    <a:pt x="9797" y="3375"/>
                    <a:pt x="9745" y="3304"/>
                  </a:cubicBezTo>
                  <a:cubicBezTo>
                    <a:pt x="9462" y="2951"/>
                    <a:pt x="8650" y="2121"/>
                    <a:pt x="6724" y="1467"/>
                  </a:cubicBezTo>
                  <a:cubicBezTo>
                    <a:pt x="4605" y="744"/>
                    <a:pt x="1249" y="160"/>
                    <a:pt x="190" y="2"/>
                  </a:cubicBezTo>
                  <a:cubicBezTo>
                    <a:pt x="183" y="1"/>
                    <a:pt x="177" y="1"/>
                    <a:pt x="171"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22"/>
            <p:cNvSpPr/>
            <p:nvPr/>
          </p:nvSpPr>
          <p:spPr>
            <a:xfrm>
              <a:off x="1700375" y="4937900"/>
              <a:ext cx="241075" cy="88500"/>
            </a:xfrm>
            <a:custGeom>
              <a:avLst/>
              <a:gdLst/>
              <a:ahLst/>
              <a:cxnLst/>
              <a:rect l="l" t="t" r="r" b="b"/>
              <a:pathLst>
                <a:path w="9643" h="3540" extrusionOk="0">
                  <a:moveTo>
                    <a:pt x="53" y="0"/>
                  </a:moveTo>
                  <a:cubicBezTo>
                    <a:pt x="37" y="0"/>
                    <a:pt x="19" y="12"/>
                    <a:pt x="19" y="26"/>
                  </a:cubicBezTo>
                  <a:cubicBezTo>
                    <a:pt x="0" y="42"/>
                    <a:pt x="19" y="61"/>
                    <a:pt x="36" y="61"/>
                  </a:cubicBezTo>
                  <a:cubicBezTo>
                    <a:pt x="106" y="96"/>
                    <a:pt x="7453" y="3452"/>
                    <a:pt x="9608" y="3539"/>
                  </a:cubicBezTo>
                  <a:cubicBezTo>
                    <a:pt x="9626" y="3539"/>
                    <a:pt x="9643" y="3522"/>
                    <a:pt x="9643" y="3504"/>
                  </a:cubicBezTo>
                  <a:cubicBezTo>
                    <a:pt x="9643" y="3487"/>
                    <a:pt x="9626" y="3469"/>
                    <a:pt x="9608" y="3469"/>
                  </a:cubicBezTo>
                  <a:cubicBezTo>
                    <a:pt x="7471" y="3381"/>
                    <a:pt x="142" y="26"/>
                    <a:pt x="71" y="7"/>
                  </a:cubicBezTo>
                  <a:cubicBezTo>
                    <a:pt x="66" y="2"/>
                    <a:pt x="60" y="0"/>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22"/>
            <p:cNvSpPr/>
            <p:nvPr/>
          </p:nvSpPr>
          <p:spPr>
            <a:xfrm>
              <a:off x="1937900" y="4810900"/>
              <a:ext cx="146600" cy="119275"/>
            </a:xfrm>
            <a:custGeom>
              <a:avLst/>
              <a:gdLst/>
              <a:ahLst/>
              <a:cxnLst/>
              <a:rect l="l" t="t" r="r" b="b"/>
              <a:pathLst>
                <a:path w="5864" h="4771" extrusionOk="0">
                  <a:moveTo>
                    <a:pt x="3445" y="1"/>
                  </a:moveTo>
                  <a:cubicBezTo>
                    <a:pt x="3439" y="1"/>
                    <a:pt x="3433" y="1"/>
                    <a:pt x="3427" y="1"/>
                  </a:cubicBezTo>
                  <a:cubicBezTo>
                    <a:pt x="3321" y="1"/>
                    <a:pt x="3233" y="55"/>
                    <a:pt x="3144" y="90"/>
                  </a:cubicBezTo>
                  <a:cubicBezTo>
                    <a:pt x="2685" y="337"/>
                    <a:pt x="2244" y="585"/>
                    <a:pt x="1820" y="867"/>
                  </a:cubicBezTo>
                  <a:cubicBezTo>
                    <a:pt x="1343" y="1185"/>
                    <a:pt x="884" y="1538"/>
                    <a:pt x="584" y="2033"/>
                  </a:cubicBezTo>
                  <a:cubicBezTo>
                    <a:pt x="1" y="3003"/>
                    <a:pt x="530" y="4169"/>
                    <a:pt x="1590" y="4522"/>
                  </a:cubicBezTo>
                  <a:cubicBezTo>
                    <a:pt x="2032" y="4682"/>
                    <a:pt x="2508" y="4699"/>
                    <a:pt x="2986" y="4717"/>
                  </a:cubicBezTo>
                  <a:cubicBezTo>
                    <a:pt x="3480" y="4734"/>
                    <a:pt x="3975" y="4752"/>
                    <a:pt x="4451" y="4769"/>
                  </a:cubicBezTo>
                  <a:cubicBezTo>
                    <a:pt x="4528" y="4769"/>
                    <a:pt x="4606" y="4770"/>
                    <a:pt x="4683" y="4770"/>
                  </a:cubicBezTo>
                  <a:cubicBezTo>
                    <a:pt x="4904" y="4770"/>
                    <a:pt x="5120" y="4760"/>
                    <a:pt x="5317" y="4682"/>
                  </a:cubicBezTo>
                  <a:cubicBezTo>
                    <a:pt x="5581" y="4593"/>
                    <a:pt x="5829" y="4345"/>
                    <a:pt x="5847" y="4063"/>
                  </a:cubicBezTo>
                  <a:cubicBezTo>
                    <a:pt x="5864" y="3728"/>
                    <a:pt x="5581" y="3462"/>
                    <a:pt x="5282" y="3340"/>
                  </a:cubicBezTo>
                  <a:cubicBezTo>
                    <a:pt x="4981" y="3215"/>
                    <a:pt x="4646" y="3215"/>
                    <a:pt x="4310" y="3145"/>
                  </a:cubicBezTo>
                  <a:cubicBezTo>
                    <a:pt x="4486" y="2968"/>
                    <a:pt x="4717" y="2827"/>
                    <a:pt x="4910" y="2650"/>
                  </a:cubicBezTo>
                  <a:cubicBezTo>
                    <a:pt x="5105" y="2473"/>
                    <a:pt x="5263" y="2245"/>
                    <a:pt x="5228" y="1979"/>
                  </a:cubicBezTo>
                  <a:cubicBezTo>
                    <a:pt x="5193" y="1661"/>
                    <a:pt x="4858" y="1432"/>
                    <a:pt x="4540" y="1414"/>
                  </a:cubicBezTo>
                  <a:cubicBezTo>
                    <a:pt x="4520" y="1413"/>
                    <a:pt x="4500" y="1412"/>
                    <a:pt x="4480" y="1412"/>
                  </a:cubicBezTo>
                  <a:cubicBezTo>
                    <a:pt x="4182" y="1412"/>
                    <a:pt x="3885" y="1528"/>
                    <a:pt x="3603" y="1644"/>
                  </a:cubicBezTo>
                  <a:cubicBezTo>
                    <a:pt x="3603" y="1326"/>
                    <a:pt x="3798" y="1044"/>
                    <a:pt x="3851" y="726"/>
                  </a:cubicBezTo>
                  <a:cubicBezTo>
                    <a:pt x="3903" y="414"/>
                    <a:pt x="3751" y="1"/>
                    <a:pt x="3445"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22"/>
            <p:cNvSpPr/>
            <p:nvPr/>
          </p:nvSpPr>
          <p:spPr>
            <a:xfrm>
              <a:off x="1941050" y="4848000"/>
              <a:ext cx="25125" cy="52600"/>
            </a:xfrm>
            <a:custGeom>
              <a:avLst/>
              <a:gdLst/>
              <a:ahLst/>
              <a:cxnLst/>
              <a:rect l="l" t="t" r="r" b="b"/>
              <a:pathLst>
                <a:path w="1005" h="2104" extrusionOk="0">
                  <a:moveTo>
                    <a:pt x="828" y="0"/>
                  </a:moveTo>
                  <a:cubicBezTo>
                    <a:pt x="811" y="0"/>
                    <a:pt x="811" y="0"/>
                    <a:pt x="793" y="19"/>
                  </a:cubicBezTo>
                  <a:cubicBezTo>
                    <a:pt x="670" y="89"/>
                    <a:pt x="564" y="212"/>
                    <a:pt x="475" y="318"/>
                  </a:cubicBezTo>
                  <a:cubicBezTo>
                    <a:pt x="211" y="690"/>
                    <a:pt x="51" y="1149"/>
                    <a:pt x="34" y="1608"/>
                  </a:cubicBezTo>
                  <a:cubicBezTo>
                    <a:pt x="34" y="1781"/>
                    <a:pt x="1" y="2103"/>
                    <a:pt x="196" y="2103"/>
                  </a:cubicBezTo>
                  <a:cubicBezTo>
                    <a:pt x="201" y="2103"/>
                    <a:pt x="206" y="2103"/>
                    <a:pt x="211" y="2103"/>
                  </a:cubicBezTo>
                  <a:cubicBezTo>
                    <a:pt x="388" y="2084"/>
                    <a:pt x="564" y="1766"/>
                    <a:pt x="652" y="1644"/>
                  </a:cubicBezTo>
                  <a:cubicBezTo>
                    <a:pt x="793" y="1396"/>
                    <a:pt x="899" y="1131"/>
                    <a:pt x="953" y="867"/>
                  </a:cubicBezTo>
                  <a:cubicBezTo>
                    <a:pt x="1005" y="584"/>
                    <a:pt x="988" y="283"/>
                    <a:pt x="864" y="36"/>
                  </a:cubicBezTo>
                  <a:cubicBezTo>
                    <a:pt x="864" y="19"/>
                    <a:pt x="847" y="0"/>
                    <a:pt x="828"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22"/>
            <p:cNvSpPr/>
            <p:nvPr/>
          </p:nvSpPr>
          <p:spPr>
            <a:xfrm>
              <a:off x="1941000" y="4898325"/>
              <a:ext cx="49025" cy="30550"/>
            </a:xfrm>
            <a:custGeom>
              <a:avLst/>
              <a:gdLst/>
              <a:ahLst/>
              <a:cxnLst/>
              <a:rect l="l" t="t" r="r" b="b"/>
              <a:pathLst>
                <a:path w="1961" h="1222" extrusionOk="0">
                  <a:moveTo>
                    <a:pt x="204" y="1"/>
                  </a:moveTo>
                  <a:cubicBezTo>
                    <a:pt x="105" y="1"/>
                    <a:pt x="27" y="34"/>
                    <a:pt x="18" y="142"/>
                  </a:cubicBezTo>
                  <a:cubicBezTo>
                    <a:pt x="1" y="302"/>
                    <a:pt x="284" y="549"/>
                    <a:pt x="390" y="655"/>
                  </a:cubicBezTo>
                  <a:cubicBezTo>
                    <a:pt x="601" y="831"/>
                    <a:pt x="830" y="1008"/>
                    <a:pt x="1078" y="1114"/>
                  </a:cubicBezTo>
                  <a:cubicBezTo>
                    <a:pt x="1249" y="1182"/>
                    <a:pt x="1435" y="1221"/>
                    <a:pt x="1616" y="1221"/>
                  </a:cubicBezTo>
                  <a:cubicBezTo>
                    <a:pt x="1716" y="1221"/>
                    <a:pt x="1814" y="1210"/>
                    <a:pt x="1908" y="1185"/>
                  </a:cubicBezTo>
                  <a:cubicBezTo>
                    <a:pt x="1925" y="1185"/>
                    <a:pt x="1944" y="1166"/>
                    <a:pt x="1961" y="1149"/>
                  </a:cubicBezTo>
                  <a:lnTo>
                    <a:pt x="1961" y="1114"/>
                  </a:lnTo>
                  <a:cubicBezTo>
                    <a:pt x="1908" y="973"/>
                    <a:pt x="1802" y="848"/>
                    <a:pt x="1713" y="742"/>
                  </a:cubicBezTo>
                  <a:cubicBezTo>
                    <a:pt x="1395" y="408"/>
                    <a:pt x="990" y="160"/>
                    <a:pt x="548" y="71"/>
                  </a:cubicBezTo>
                  <a:cubicBezTo>
                    <a:pt x="454" y="44"/>
                    <a:pt x="316" y="1"/>
                    <a:pt x="20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22"/>
            <p:cNvSpPr/>
            <p:nvPr/>
          </p:nvSpPr>
          <p:spPr>
            <a:xfrm>
              <a:off x="1865950" y="3914575"/>
              <a:ext cx="113050" cy="366600"/>
            </a:xfrm>
            <a:custGeom>
              <a:avLst/>
              <a:gdLst/>
              <a:ahLst/>
              <a:cxnLst/>
              <a:rect l="l" t="t" r="r" b="b"/>
              <a:pathLst>
                <a:path w="4522" h="14664" extrusionOk="0">
                  <a:moveTo>
                    <a:pt x="4353" y="1"/>
                  </a:moveTo>
                  <a:cubicBezTo>
                    <a:pt x="4288" y="1"/>
                    <a:pt x="4221" y="48"/>
                    <a:pt x="4221" y="110"/>
                  </a:cubicBezTo>
                  <a:lnTo>
                    <a:pt x="3497" y="3748"/>
                  </a:lnTo>
                  <a:cubicBezTo>
                    <a:pt x="3267" y="4967"/>
                    <a:pt x="3055" y="6185"/>
                    <a:pt x="2490" y="7228"/>
                  </a:cubicBezTo>
                  <a:cubicBezTo>
                    <a:pt x="2208" y="7739"/>
                    <a:pt x="1819" y="8217"/>
                    <a:pt x="1466" y="8746"/>
                  </a:cubicBezTo>
                  <a:cubicBezTo>
                    <a:pt x="1096" y="9258"/>
                    <a:pt x="778" y="9841"/>
                    <a:pt x="566" y="10459"/>
                  </a:cubicBezTo>
                  <a:cubicBezTo>
                    <a:pt x="107" y="11678"/>
                    <a:pt x="1" y="13020"/>
                    <a:pt x="248" y="14327"/>
                  </a:cubicBezTo>
                  <a:cubicBezTo>
                    <a:pt x="248" y="14327"/>
                    <a:pt x="265" y="14327"/>
                    <a:pt x="265" y="14344"/>
                  </a:cubicBezTo>
                  <a:cubicBezTo>
                    <a:pt x="309" y="14534"/>
                    <a:pt x="473" y="14663"/>
                    <a:pt x="658" y="14663"/>
                  </a:cubicBezTo>
                  <a:cubicBezTo>
                    <a:pt x="697" y="14663"/>
                    <a:pt x="737" y="14657"/>
                    <a:pt x="778" y="14645"/>
                  </a:cubicBezTo>
                  <a:cubicBezTo>
                    <a:pt x="1007" y="14591"/>
                    <a:pt x="1148" y="14362"/>
                    <a:pt x="1096" y="14132"/>
                  </a:cubicBezTo>
                  <a:cubicBezTo>
                    <a:pt x="813" y="13020"/>
                    <a:pt x="865" y="11801"/>
                    <a:pt x="1237" y="10689"/>
                  </a:cubicBezTo>
                  <a:cubicBezTo>
                    <a:pt x="1414" y="10124"/>
                    <a:pt x="1678" y="9611"/>
                    <a:pt x="2014" y="9100"/>
                  </a:cubicBezTo>
                  <a:cubicBezTo>
                    <a:pt x="2332" y="8587"/>
                    <a:pt x="2702" y="8075"/>
                    <a:pt x="3003" y="7492"/>
                  </a:cubicBezTo>
                  <a:cubicBezTo>
                    <a:pt x="3585" y="6326"/>
                    <a:pt x="3726" y="5038"/>
                    <a:pt x="3938" y="3837"/>
                  </a:cubicBezTo>
                  <a:lnTo>
                    <a:pt x="4503" y="164"/>
                  </a:lnTo>
                  <a:cubicBezTo>
                    <a:pt x="4522" y="93"/>
                    <a:pt x="4468" y="4"/>
                    <a:pt x="4380" y="4"/>
                  </a:cubicBezTo>
                  <a:cubicBezTo>
                    <a:pt x="4371" y="2"/>
                    <a:pt x="4362" y="1"/>
                    <a:pt x="435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22"/>
            <p:cNvSpPr/>
            <p:nvPr/>
          </p:nvSpPr>
          <p:spPr>
            <a:xfrm>
              <a:off x="1954400" y="3838100"/>
              <a:ext cx="171125" cy="195925"/>
            </a:xfrm>
            <a:custGeom>
              <a:avLst/>
              <a:gdLst/>
              <a:ahLst/>
              <a:cxnLst/>
              <a:rect l="l" t="t" r="r" b="b"/>
              <a:pathLst>
                <a:path w="6845" h="7837" extrusionOk="0">
                  <a:moveTo>
                    <a:pt x="6699" y="1"/>
                  </a:moveTo>
                  <a:cubicBezTo>
                    <a:pt x="6684" y="1"/>
                    <a:pt x="6668" y="3"/>
                    <a:pt x="6652" y="9"/>
                  </a:cubicBezTo>
                  <a:cubicBezTo>
                    <a:pt x="6228" y="131"/>
                    <a:pt x="5169" y="574"/>
                    <a:pt x="3826" y="2128"/>
                  </a:cubicBezTo>
                  <a:cubicBezTo>
                    <a:pt x="2378" y="3823"/>
                    <a:pt x="595" y="6719"/>
                    <a:pt x="47" y="7638"/>
                  </a:cubicBezTo>
                  <a:cubicBezTo>
                    <a:pt x="0" y="7716"/>
                    <a:pt x="80" y="7837"/>
                    <a:pt x="173" y="7837"/>
                  </a:cubicBezTo>
                  <a:cubicBezTo>
                    <a:pt x="184" y="7837"/>
                    <a:pt x="195" y="7835"/>
                    <a:pt x="207" y="7831"/>
                  </a:cubicBezTo>
                  <a:cubicBezTo>
                    <a:pt x="1036" y="7584"/>
                    <a:pt x="3297" y="6755"/>
                    <a:pt x="4763" y="4635"/>
                  </a:cubicBezTo>
                  <a:cubicBezTo>
                    <a:pt x="6246" y="2498"/>
                    <a:pt x="6706" y="750"/>
                    <a:pt x="6829" y="167"/>
                  </a:cubicBezTo>
                  <a:cubicBezTo>
                    <a:pt x="6844" y="77"/>
                    <a:pt x="6783" y="1"/>
                    <a:pt x="6699"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22"/>
            <p:cNvSpPr/>
            <p:nvPr/>
          </p:nvSpPr>
          <p:spPr>
            <a:xfrm>
              <a:off x="1954675" y="3841200"/>
              <a:ext cx="171325" cy="191375"/>
            </a:xfrm>
            <a:custGeom>
              <a:avLst/>
              <a:gdLst/>
              <a:ahLst/>
              <a:cxnLst/>
              <a:rect l="l" t="t" r="r" b="b"/>
              <a:pathLst>
                <a:path w="6853" h="7655" extrusionOk="0">
                  <a:moveTo>
                    <a:pt x="6820" y="0"/>
                  </a:moveTo>
                  <a:cubicBezTo>
                    <a:pt x="6808" y="0"/>
                    <a:pt x="6795" y="13"/>
                    <a:pt x="6782" y="26"/>
                  </a:cubicBezTo>
                  <a:cubicBezTo>
                    <a:pt x="5918" y="1985"/>
                    <a:pt x="71" y="7531"/>
                    <a:pt x="19" y="7601"/>
                  </a:cubicBezTo>
                  <a:cubicBezTo>
                    <a:pt x="1" y="7601"/>
                    <a:pt x="1" y="7637"/>
                    <a:pt x="19" y="7655"/>
                  </a:cubicBezTo>
                  <a:lnTo>
                    <a:pt x="71" y="7655"/>
                  </a:lnTo>
                  <a:cubicBezTo>
                    <a:pt x="125" y="7584"/>
                    <a:pt x="5970" y="2021"/>
                    <a:pt x="6853" y="43"/>
                  </a:cubicBezTo>
                  <a:cubicBezTo>
                    <a:pt x="6853" y="26"/>
                    <a:pt x="6853" y="7"/>
                    <a:pt x="6836" y="7"/>
                  </a:cubicBezTo>
                  <a:cubicBezTo>
                    <a:pt x="6831" y="3"/>
                    <a:pt x="6825" y="0"/>
                    <a:pt x="682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22"/>
            <p:cNvSpPr/>
            <p:nvPr/>
          </p:nvSpPr>
          <p:spPr>
            <a:xfrm>
              <a:off x="1859775" y="3904075"/>
              <a:ext cx="79500" cy="215200"/>
            </a:xfrm>
            <a:custGeom>
              <a:avLst/>
              <a:gdLst/>
              <a:ahLst/>
              <a:cxnLst/>
              <a:rect l="l" t="t" r="r" b="b"/>
              <a:pathLst>
                <a:path w="3180" h="8608" extrusionOk="0">
                  <a:moveTo>
                    <a:pt x="163" y="1"/>
                  </a:moveTo>
                  <a:cubicBezTo>
                    <a:pt x="138" y="1"/>
                    <a:pt x="112" y="7"/>
                    <a:pt x="88" y="19"/>
                  </a:cubicBezTo>
                  <a:cubicBezTo>
                    <a:pt x="17" y="54"/>
                    <a:pt x="1" y="141"/>
                    <a:pt x="36" y="212"/>
                  </a:cubicBezTo>
                  <a:lnTo>
                    <a:pt x="1025" y="2208"/>
                  </a:lnTo>
                  <a:cubicBezTo>
                    <a:pt x="1343" y="2861"/>
                    <a:pt x="1678" y="3532"/>
                    <a:pt x="1995" y="4186"/>
                  </a:cubicBezTo>
                  <a:cubicBezTo>
                    <a:pt x="2296" y="4857"/>
                    <a:pt x="2561" y="5545"/>
                    <a:pt x="2666" y="6252"/>
                  </a:cubicBezTo>
                  <a:cubicBezTo>
                    <a:pt x="2755" y="6941"/>
                    <a:pt x="2685" y="7683"/>
                    <a:pt x="2384" y="8283"/>
                  </a:cubicBezTo>
                  <a:lnTo>
                    <a:pt x="2384" y="8300"/>
                  </a:lnTo>
                  <a:cubicBezTo>
                    <a:pt x="2332" y="8406"/>
                    <a:pt x="2367" y="8531"/>
                    <a:pt x="2473" y="8583"/>
                  </a:cubicBezTo>
                  <a:cubicBezTo>
                    <a:pt x="2511" y="8600"/>
                    <a:pt x="2550" y="8608"/>
                    <a:pt x="2586" y="8608"/>
                  </a:cubicBezTo>
                  <a:cubicBezTo>
                    <a:pt x="2666" y="8608"/>
                    <a:pt x="2736" y="8568"/>
                    <a:pt x="2772" y="8495"/>
                  </a:cubicBezTo>
                  <a:cubicBezTo>
                    <a:pt x="3126" y="7771"/>
                    <a:pt x="3179" y="6941"/>
                    <a:pt x="3055" y="6181"/>
                  </a:cubicBezTo>
                  <a:cubicBezTo>
                    <a:pt x="2949" y="5423"/>
                    <a:pt x="2650" y="4716"/>
                    <a:pt x="2332" y="4027"/>
                  </a:cubicBezTo>
                  <a:cubicBezTo>
                    <a:pt x="1995" y="3356"/>
                    <a:pt x="1642" y="2720"/>
                    <a:pt x="1307" y="2049"/>
                  </a:cubicBezTo>
                  <a:lnTo>
                    <a:pt x="283" y="71"/>
                  </a:lnTo>
                  <a:cubicBezTo>
                    <a:pt x="260" y="24"/>
                    <a:pt x="213" y="1"/>
                    <a:pt x="16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22"/>
            <p:cNvSpPr/>
            <p:nvPr/>
          </p:nvSpPr>
          <p:spPr>
            <a:xfrm>
              <a:off x="1777725" y="3789250"/>
              <a:ext cx="120925" cy="140375"/>
            </a:xfrm>
            <a:custGeom>
              <a:avLst/>
              <a:gdLst/>
              <a:ahLst/>
              <a:cxnLst/>
              <a:rect l="l" t="t" r="r" b="b"/>
              <a:pathLst>
                <a:path w="4837" h="5615" extrusionOk="0">
                  <a:moveTo>
                    <a:pt x="3828" y="1"/>
                  </a:moveTo>
                  <a:cubicBezTo>
                    <a:pt x="3816" y="1"/>
                    <a:pt x="3805" y="1"/>
                    <a:pt x="3794" y="2"/>
                  </a:cubicBezTo>
                  <a:cubicBezTo>
                    <a:pt x="3476" y="20"/>
                    <a:pt x="3229" y="338"/>
                    <a:pt x="3141" y="656"/>
                  </a:cubicBezTo>
                  <a:cubicBezTo>
                    <a:pt x="3052" y="974"/>
                    <a:pt x="3088" y="1291"/>
                    <a:pt x="3071" y="1626"/>
                  </a:cubicBezTo>
                  <a:cubicBezTo>
                    <a:pt x="2859" y="1468"/>
                    <a:pt x="2699" y="1256"/>
                    <a:pt x="2505" y="1096"/>
                  </a:cubicBezTo>
                  <a:cubicBezTo>
                    <a:pt x="2346" y="952"/>
                    <a:pt x="2139" y="831"/>
                    <a:pt x="1934" y="831"/>
                  </a:cubicBezTo>
                  <a:cubicBezTo>
                    <a:pt x="1889" y="831"/>
                    <a:pt x="1844" y="836"/>
                    <a:pt x="1799" y="849"/>
                  </a:cubicBezTo>
                  <a:cubicBezTo>
                    <a:pt x="1481" y="920"/>
                    <a:pt x="1305" y="1273"/>
                    <a:pt x="1322" y="1591"/>
                  </a:cubicBezTo>
                  <a:cubicBezTo>
                    <a:pt x="1340" y="1927"/>
                    <a:pt x="1498" y="2210"/>
                    <a:pt x="1658" y="2492"/>
                  </a:cubicBezTo>
                  <a:cubicBezTo>
                    <a:pt x="1623" y="2496"/>
                    <a:pt x="1588" y="2498"/>
                    <a:pt x="1553" y="2498"/>
                  </a:cubicBezTo>
                  <a:cubicBezTo>
                    <a:pt x="1270" y="2498"/>
                    <a:pt x="987" y="2384"/>
                    <a:pt x="704" y="2368"/>
                  </a:cubicBezTo>
                  <a:cubicBezTo>
                    <a:pt x="682" y="2366"/>
                    <a:pt x="660" y="2364"/>
                    <a:pt x="638" y="2364"/>
                  </a:cubicBezTo>
                  <a:cubicBezTo>
                    <a:pt x="335" y="2364"/>
                    <a:pt x="0" y="2583"/>
                    <a:pt x="33" y="2862"/>
                  </a:cubicBezTo>
                  <a:cubicBezTo>
                    <a:pt x="50" y="2968"/>
                    <a:pt x="104" y="3057"/>
                    <a:pt x="156" y="3128"/>
                  </a:cubicBezTo>
                  <a:cubicBezTo>
                    <a:pt x="439" y="3552"/>
                    <a:pt x="756" y="3976"/>
                    <a:pt x="1093" y="4364"/>
                  </a:cubicBezTo>
                  <a:cubicBezTo>
                    <a:pt x="1446" y="4805"/>
                    <a:pt x="1851" y="5229"/>
                    <a:pt x="2364" y="5459"/>
                  </a:cubicBezTo>
                  <a:cubicBezTo>
                    <a:pt x="2601" y="5566"/>
                    <a:pt x="2839" y="5615"/>
                    <a:pt x="3068" y="5615"/>
                  </a:cubicBezTo>
                  <a:cubicBezTo>
                    <a:pt x="3863" y="5615"/>
                    <a:pt x="4552" y="5023"/>
                    <a:pt x="4731" y="4188"/>
                  </a:cubicBezTo>
                  <a:cubicBezTo>
                    <a:pt x="4837" y="3729"/>
                    <a:pt x="4801" y="3234"/>
                    <a:pt x="4766" y="2775"/>
                  </a:cubicBezTo>
                  <a:cubicBezTo>
                    <a:pt x="4731" y="2280"/>
                    <a:pt x="4695" y="1786"/>
                    <a:pt x="4660" y="1308"/>
                  </a:cubicBezTo>
                  <a:cubicBezTo>
                    <a:pt x="4642" y="1009"/>
                    <a:pt x="4606" y="708"/>
                    <a:pt x="4483" y="461"/>
                  </a:cubicBezTo>
                  <a:cubicBezTo>
                    <a:pt x="4347" y="206"/>
                    <a:pt x="4113" y="1"/>
                    <a:pt x="3828"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22"/>
            <p:cNvSpPr/>
            <p:nvPr/>
          </p:nvSpPr>
          <p:spPr>
            <a:xfrm>
              <a:off x="1872550" y="3881100"/>
              <a:ext cx="28750" cy="51250"/>
            </a:xfrm>
            <a:custGeom>
              <a:avLst/>
              <a:gdLst/>
              <a:ahLst/>
              <a:cxnLst/>
              <a:rect l="l" t="t" r="r" b="b"/>
              <a:pathLst>
                <a:path w="1150" h="2050" extrusionOk="0">
                  <a:moveTo>
                    <a:pt x="1025" y="1"/>
                  </a:moveTo>
                  <a:cubicBezTo>
                    <a:pt x="1008" y="1"/>
                    <a:pt x="990" y="1"/>
                    <a:pt x="990" y="19"/>
                  </a:cubicBezTo>
                  <a:cubicBezTo>
                    <a:pt x="849" y="71"/>
                    <a:pt x="743" y="177"/>
                    <a:pt x="637" y="302"/>
                  </a:cubicBezTo>
                  <a:cubicBezTo>
                    <a:pt x="337" y="637"/>
                    <a:pt x="142" y="1079"/>
                    <a:pt x="90" y="1538"/>
                  </a:cubicBezTo>
                  <a:cubicBezTo>
                    <a:pt x="72" y="1715"/>
                    <a:pt x="1" y="2049"/>
                    <a:pt x="231" y="2049"/>
                  </a:cubicBezTo>
                  <a:cubicBezTo>
                    <a:pt x="389" y="2049"/>
                    <a:pt x="601" y="1732"/>
                    <a:pt x="690" y="1626"/>
                  </a:cubicBezTo>
                  <a:cubicBezTo>
                    <a:pt x="867" y="1397"/>
                    <a:pt x="990" y="1149"/>
                    <a:pt x="1079" y="867"/>
                  </a:cubicBezTo>
                  <a:cubicBezTo>
                    <a:pt x="1150" y="601"/>
                    <a:pt x="1150" y="302"/>
                    <a:pt x="1061" y="36"/>
                  </a:cubicBezTo>
                  <a:cubicBezTo>
                    <a:pt x="1044" y="19"/>
                    <a:pt x="1044" y="1"/>
                    <a:pt x="102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22"/>
            <p:cNvSpPr/>
            <p:nvPr/>
          </p:nvSpPr>
          <p:spPr>
            <a:xfrm>
              <a:off x="1918050" y="3801600"/>
              <a:ext cx="127175" cy="125250"/>
            </a:xfrm>
            <a:custGeom>
              <a:avLst/>
              <a:gdLst/>
              <a:ahLst/>
              <a:cxnLst/>
              <a:rect l="l" t="t" r="r" b="b"/>
              <a:pathLst>
                <a:path w="5087" h="5010" extrusionOk="0">
                  <a:moveTo>
                    <a:pt x="2408" y="1"/>
                  </a:moveTo>
                  <a:cubicBezTo>
                    <a:pt x="2148" y="1"/>
                    <a:pt x="1887" y="204"/>
                    <a:pt x="1767" y="444"/>
                  </a:cubicBezTo>
                  <a:cubicBezTo>
                    <a:pt x="1625" y="744"/>
                    <a:pt x="1625" y="1080"/>
                    <a:pt x="1625" y="1398"/>
                  </a:cubicBezTo>
                  <a:cubicBezTo>
                    <a:pt x="1324" y="1274"/>
                    <a:pt x="1131" y="991"/>
                    <a:pt x="865" y="814"/>
                  </a:cubicBezTo>
                  <a:cubicBezTo>
                    <a:pt x="743" y="738"/>
                    <a:pt x="590" y="694"/>
                    <a:pt x="449" y="694"/>
                  </a:cubicBezTo>
                  <a:cubicBezTo>
                    <a:pt x="263" y="694"/>
                    <a:pt x="96" y="768"/>
                    <a:pt x="36" y="939"/>
                  </a:cubicBezTo>
                  <a:cubicBezTo>
                    <a:pt x="1" y="1026"/>
                    <a:pt x="1" y="1115"/>
                    <a:pt x="1" y="1221"/>
                  </a:cubicBezTo>
                  <a:cubicBezTo>
                    <a:pt x="53" y="1733"/>
                    <a:pt x="107" y="2246"/>
                    <a:pt x="213" y="2757"/>
                  </a:cubicBezTo>
                  <a:cubicBezTo>
                    <a:pt x="319" y="3305"/>
                    <a:pt x="460" y="3870"/>
                    <a:pt x="795" y="4329"/>
                  </a:cubicBezTo>
                  <a:cubicBezTo>
                    <a:pt x="1139" y="4789"/>
                    <a:pt x="1630" y="5009"/>
                    <a:pt x="2126" y="5009"/>
                  </a:cubicBezTo>
                  <a:cubicBezTo>
                    <a:pt x="2623" y="5009"/>
                    <a:pt x="3127" y="4789"/>
                    <a:pt x="3497" y="4365"/>
                  </a:cubicBezTo>
                  <a:cubicBezTo>
                    <a:pt x="3797" y="4012"/>
                    <a:pt x="4009" y="3588"/>
                    <a:pt x="4204" y="3146"/>
                  </a:cubicBezTo>
                  <a:cubicBezTo>
                    <a:pt x="4416" y="2705"/>
                    <a:pt x="4609" y="2263"/>
                    <a:pt x="4821" y="1822"/>
                  </a:cubicBezTo>
                  <a:cubicBezTo>
                    <a:pt x="4945" y="1556"/>
                    <a:pt x="5068" y="1274"/>
                    <a:pt x="5087" y="991"/>
                  </a:cubicBezTo>
                  <a:cubicBezTo>
                    <a:pt x="5087" y="708"/>
                    <a:pt x="4962" y="391"/>
                    <a:pt x="4698" y="268"/>
                  </a:cubicBezTo>
                  <a:cubicBezTo>
                    <a:pt x="4621" y="229"/>
                    <a:pt x="4537" y="211"/>
                    <a:pt x="4451" y="211"/>
                  </a:cubicBezTo>
                  <a:cubicBezTo>
                    <a:pt x="4223" y="211"/>
                    <a:pt x="3982" y="335"/>
                    <a:pt x="3815" y="515"/>
                  </a:cubicBezTo>
                  <a:cubicBezTo>
                    <a:pt x="3585" y="744"/>
                    <a:pt x="3462" y="1045"/>
                    <a:pt x="3285" y="1327"/>
                  </a:cubicBezTo>
                  <a:cubicBezTo>
                    <a:pt x="3161" y="1080"/>
                    <a:pt x="3126" y="833"/>
                    <a:pt x="3055" y="586"/>
                  </a:cubicBezTo>
                  <a:cubicBezTo>
                    <a:pt x="2968" y="338"/>
                    <a:pt x="2808" y="91"/>
                    <a:pt x="2544" y="20"/>
                  </a:cubicBezTo>
                  <a:cubicBezTo>
                    <a:pt x="2499" y="7"/>
                    <a:pt x="2454" y="1"/>
                    <a:pt x="2408"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22"/>
            <p:cNvSpPr/>
            <p:nvPr/>
          </p:nvSpPr>
          <p:spPr>
            <a:xfrm>
              <a:off x="1929075" y="3895625"/>
              <a:ext cx="44175" cy="37475"/>
            </a:xfrm>
            <a:custGeom>
              <a:avLst/>
              <a:gdLst/>
              <a:ahLst/>
              <a:cxnLst/>
              <a:rect l="l" t="t" r="r" b="b"/>
              <a:pathLst>
                <a:path w="1767" h="1499" extrusionOk="0">
                  <a:moveTo>
                    <a:pt x="128" y="1"/>
                  </a:moveTo>
                  <a:cubicBezTo>
                    <a:pt x="103" y="1"/>
                    <a:pt x="79" y="2"/>
                    <a:pt x="54" y="3"/>
                  </a:cubicBezTo>
                  <a:cubicBezTo>
                    <a:pt x="36" y="3"/>
                    <a:pt x="19" y="3"/>
                    <a:pt x="0" y="20"/>
                  </a:cubicBezTo>
                  <a:lnTo>
                    <a:pt x="0" y="56"/>
                  </a:lnTo>
                  <a:cubicBezTo>
                    <a:pt x="19" y="215"/>
                    <a:pt x="89" y="338"/>
                    <a:pt x="160" y="479"/>
                  </a:cubicBezTo>
                  <a:cubicBezTo>
                    <a:pt x="407" y="868"/>
                    <a:pt x="761" y="1186"/>
                    <a:pt x="1184" y="1362"/>
                  </a:cubicBezTo>
                  <a:cubicBezTo>
                    <a:pt x="1287" y="1408"/>
                    <a:pt x="1450" y="1499"/>
                    <a:pt x="1571" y="1499"/>
                  </a:cubicBezTo>
                  <a:cubicBezTo>
                    <a:pt x="1636" y="1499"/>
                    <a:pt x="1689" y="1472"/>
                    <a:pt x="1714" y="1398"/>
                  </a:cubicBezTo>
                  <a:cubicBezTo>
                    <a:pt x="1766" y="1240"/>
                    <a:pt x="1538" y="939"/>
                    <a:pt x="1449" y="816"/>
                  </a:cubicBezTo>
                  <a:cubicBezTo>
                    <a:pt x="1272" y="604"/>
                    <a:pt x="1078" y="392"/>
                    <a:pt x="848" y="232"/>
                  </a:cubicBezTo>
                  <a:cubicBezTo>
                    <a:pt x="639" y="88"/>
                    <a:pt x="385" y="1"/>
                    <a:pt x="128"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22"/>
            <p:cNvSpPr/>
            <p:nvPr/>
          </p:nvSpPr>
          <p:spPr>
            <a:xfrm>
              <a:off x="1786025" y="4306900"/>
              <a:ext cx="316150" cy="246075"/>
            </a:xfrm>
            <a:custGeom>
              <a:avLst/>
              <a:gdLst/>
              <a:ahLst/>
              <a:cxnLst/>
              <a:rect l="l" t="t" r="r" b="b"/>
              <a:pathLst>
                <a:path w="12646" h="9843" extrusionOk="0">
                  <a:moveTo>
                    <a:pt x="12403" y="1"/>
                  </a:moveTo>
                  <a:cubicBezTo>
                    <a:pt x="12378" y="1"/>
                    <a:pt x="12353" y="4"/>
                    <a:pt x="12327" y="12"/>
                  </a:cubicBezTo>
                  <a:cubicBezTo>
                    <a:pt x="11710" y="223"/>
                    <a:pt x="11110" y="452"/>
                    <a:pt x="10509" y="718"/>
                  </a:cubicBezTo>
                  <a:cubicBezTo>
                    <a:pt x="9926" y="982"/>
                    <a:pt x="9343" y="1265"/>
                    <a:pt x="8778" y="1618"/>
                  </a:cubicBezTo>
                  <a:cubicBezTo>
                    <a:pt x="8496" y="1795"/>
                    <a:pt x="8230" y="2006"/>
                    <a:pt x="7983" y="2237"/>
                  </a:cubicBezTo>
                  <a:cubicBezTo>
                    <a:pt x="7736" y="2466"/>
                    <a:pt x="7524" y="2713"/>
                    <a:pt x="7295" y="2943"/>
                  </a:cubicBezTo>
                  <a:cubicBezTo>
                    <a:pt x="6871" y="3419"/>
                    <a:pt x="6429" y="3808"/>
                    <a:pt x="5917" y="4161"/>
                  </a:cubicBezTo>
                  <a:cubicBezTo>
                    <a:pt x="4893" y="4886"/>
                    <a:pt x="3728" y="5433"/>
                    <a:pt x="2650" y="6174"/>
                  </a:cubicBezTo>
                  <a:cubicBezTo>
                    <a:pt x="2103" y="6546"/>
                    <a:pt x="1573" y="6987"/>
                    <a:pt x="1114" y="7481"/>
                  </a:cubicBezTo>
                  <a:cubicBezTo>
                    <a:pt x="672" y="7994"/>
                    <a:pt x="283" y="8594"/>
                    <a:pt x="71" y="9282"/>
                  </a:cubicBezTo>
                  <a:lnTo>
                    <a:pt x="54" y="9282"/>
                  </a:lnTo>
                  <a:cubicBezTo>
                    <a:pt x="1" y="9513"/>
                    <a:pt x="125" y="9760"/>
                    <a:pt x="354" y="9831"/>
                  </a:cubicBezTo>
                  <a:cubicBezTo>
                    <a:pt x="389" y="9839"/>
                    <a:pt x="425" y="9843"/>
                    <a:pt x="459" y="9843"/>
                  </a:cubicBezTo>
                  <a:cubicBezTo>
                    <a:pt x="651" y="9843"/>
                    <a:pt x="824" y="9725"/>
                    <a:pt x="884" y="9530"/>
                  </a:cubicBezTo>
                  <a:cubicBezTo>
                    <a:pt x="1043" y="8983"/>
                    <a:pt x="1343" y="8470"/>
                    <a:pt x="1731" y="8011"/>
                  </a:cubicBezTo>
                  <a:cubicBezTo>
                    <a:pt x="2120" y="7570"/>
                    <a:pt x="2579" y="7163"/>
                    <a:pt x="3073" y="6793"/>
                  </a:cubicBezTo>
                  <a:cubicBezTo>
                    <a:pt x="4081" y="6068"/>
                    <a:pt x="5246" y="5486"/>
                    <a:pt x="6288" y="4709"/>
                  </a:cubicBezTo>
                  <a:cubicBezTo>
                    <a:pt x="6817" y="4321"/>
                    <a:pt x="7330" y="3843"/>
                    <a:pt x="7754" y="3349"/>
                  </a:cubicBezTo>
                  <a:cubicBezTo>
                    <a:pt x="8178" y="2872"/>
                    <a:pt x="8566" y="2413"/>
                    <a:pt x="9078" y="2077"/>
                  </a:cubicBezTo>
                  <a:cubicBezTo>
                    <a:pt x="9591" y="1742"/>
                    <a:pt x="10156" y="1441"/>
                    <a:pt x="10721" y="1177"/>
                  </a:cubicBezTo>
                  <a:cubicBezTo>
                    <a:pt x="11303" y="895"/>
                    <a:pt x="11887" y="647"/>
                    <a:pt x="12469" y="435"/>
                  </a:cubicBezTo>
                  <a:cubicBezTo>
                    <a:pt x="12593" y="400"/>
                    <a:pt x="12645" y="276"/>
                    <a:pt x="12610" y="153"/>
                  </a:cubicBezTo>
                  <a:cubicBezTo>
                    <a:pt x="12582" y="54"/>
                    <a:pt x="12498" y="1"/>
                    <a:pt x="1240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22"/>
            <p:cNvSpPr/>
            <p:nvPr/>
          </p:nvSpPr>
          <p:spPr>
            <a:xfrm>
              <a:off x="1874325" y="4387025"/>
              <a:ext cx="249025" cy="87600"/>
            </a:xfrm>
            <a:custGeom>
              <a:avLst/>
              <a:gdLst/>
              <a:ahLst/>
              <a:cxnLst/>
              <a:rect l="l" t="t" r="r" b="b"/>
              <a:pathLst>
                <a:path w="9961" h="3504" extrusionOk="0">
                  <a:moveTo>
                    <a:pt x="8632" y="1"/>
                  </a:moveTo>
                  <a:cubicBezTo>
                    <a:pt x="8051" y="1"/>
                    <a:pt x="7282" y="86"/>
                    <a:pt x="6306" y="356"/>
                  </a:cubicBezTo>
                  <a:cubicBezTo>
                    <a:pt x="4151" y="974"/>
                    <a:pt x="1060" y="2404"/>
                    <a:pt x="107" y="2863"/>
                  </a:cubicBezTo>
                  <a:cubicBezTo>
                    <a:pt x="1" y="2917"/>
                    <a:pt x="19" y="3075"/>
                    <a:pt x="125" y="3111"/>
                  </a:cubicBezTo>
                  <a:cubicBezTo>
                    <a:pt x="605" y="3254"/>
                    <a:pt x="1594" y="3503"/>
                    <a:pt x="2804" y="3503"/>
                  </a:cubicBezTo>
                  <a:cubicBezTo>
                    <a:pt x="3685" y="3503"/>
                    <a:pt x="4683" y="3371"/>
                    <a:pt x="5687" y="2969"/>
                  </a:cubicBezTo>
                  <a:cubicBezTo>
                    <a:pt x="8107" y="2016"/>
                    <a:pt x="9466" y="798"/>
                    <a:pt x="9890" y="391"/>
                  </a:cubicBezTo>
                  <a:cubicBezTo>
                    <a:pt x="9961" y="320"/>
                    <a:pt x="9926" y="179"/>
                    <a:pt x="9838" y="162"/>
                  </a:cubicBezTo>
                  <a:cubicBezTo>
                    <a:pt x="9623" y="90"/>
                    <a:pt x="9227" y="1"/>
                    <a:pt x="8632"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22"/>
            <p:cNvSpPr/>
            <p:nvPr/>
          </p:nvSpPr>
          <p:spPr>
            <a:xfrm>
              <a:off x="1874775" y="4395725"/>
              <a:ext cx="247700" cy="66000"/>
            </a:xfrm>
            <a:custGeom>
              <a:avLst/>
              <a:gdLst/>
              <a:ahLst/>
              <a:cxnLst/>
              <a:rect l="l" t="t" r="r" b="b"/>
              <a:pathLst>
                <a:path w="9908" h="2640" extrusionOk="0">
                  <a:moveTo>
                    <a:pt x="9870" y="1"/>
                  </a:moveTo>
                  <a:cubicBezTo>
                    <a:pt x="9865" y="1"/>
                    <a:pt x="9860" y="3"/>
                    <a:pt x="9855" y="8"/>
                  </a:cubicBezTo>
                  <a:cubicBezTo>
                    <a:pt x="8054" y="1156"/>
                    <a:pt x="107" y="2551"/>
                    <a:pt x="18" y="2569"/>
                  </a:cubicBezTo>
                  <a:cubicBezTo>
                    <a:pt x="1" y="2569"/>
                    <a:pt x="1" y="2586"/>
                    <a:pt x="1" y="2621"/>
                  </a:cubicBezTo>
                  <a:cubicBezTo>
                    <a:pt x="1" y="2640"/>
                    <a:pt x="18" y="2640"/>
                    <a:pt x="36" y="2640"/>
                  </a:cubicBezTo>
                  <a:cubicBezTo>
                    <a:pt x="124" y="2621"/>
                    <a:pt x="8071" y="1227"/>
                    <a:pt x="9891" y="61"/>
                  </a:cubicBezTo>
                  <a:cubicBezTo>
                    <a:pt x="9908" y="61"/>
                    <a:pt x="9908" y="43"/>
                    <a:pt x="9908" y="26"/>
                  </a:cubicBezTo>
                  <a:cubicBezTo>
                    <a:pt x="9896" y="13"/>
                    <a:pt x="9883" y="1"/>
                    <a:pt x="987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22"/>
            <p:cNvSpPr/>
            <p:nvPr/>
          </p:nvSpPr>
          <p:spPr>
            <a:xfrm>
              <a:off x="2066575" y="4197850"/>
              <a:ext cx="145075" cy="123100"/>
            </a:xfrm>
            <a:custGeom>
              <a:avLst/>
              <a:gdLst/>
              <a:ahLst/>
              <a:cxnLst/>
              <a:rect l="l" t="t" r="r" b="b"/>
              <a:pathLst>
                <a:path w="5803" h="4924" extrusionOk="0">
                  <a:moveTo>
                    <a:pt x="1860" y="1"/>
                  </a:moveTo>
                  <a:cubicBezTo>
                    <a:pt x="1802" y="1"/>
                    <a:pt x="1745" y="15"/>
                    <a:pt x="1689" y="46"/>
                  </a:cubicBezTo>
                  <a:cubicBezTo>
                    <a:pt x="1600" y="81"/>
                    <a:pt x="1548" y="170"/>
                    <a:pt x="1494" y="241"/>
                  </a:cubicBezTo>
                  <a:cubicBezTo>
                    <a:pt x="1176" y="665"/>
                    <a:pt x="893" y="1089"/>
                    <a:pt x="646" y="1548"/>
                  </a:cubicBezTo>
                  <a:cubicBezTo>
                    <a:pt x="364" y="2042"/>
                    <a:pt x="116" y="2554"/>
                    <a:pt x="81" y="3119"/>
                  </a:cubicBezTo>
                  <a:cubicBezTo>
                    <a:pt x="1" y="4170"/>
                    <a:pt x="836" y="4923"/>
                    <a:pt x="1816" y="4923"/>
                  </a:cubicBezTo>
                  <a:cubicBezTo>
                    <a:pt x="1908" y="4923"/>
                    <a:pt x="2001" y="4917"/>
                    <a:pt x="2094" y="4903"/>
                  </a:cubicBezTo>
                  <a:cubicBezTo>
                    <a:pt x="2572" y="4833"/>
                    <a:pt x="2996" y="4638"/>
                    <a:pt x="3436" y="4444"/>
                  </a:cubicBezTo>
                  <a:cubicBezTo>
                    <a:pt x="3879" y="4232"/>
                    <a:pt x="4320" y="4020"/>
                    <a:pt x="4762" y="3825"/>
                  </a:cubicBezTo>
                  <a:cubicBezTo>
                    <a:pt x="5026" y="3702"/>
                    <a:pt x="5292" y="3578"/>
                    <a:pt x="5503" y="3366"/>
                  </a:cubicBezTo>
                  <a:cubicBezTo>
                    <a:pt x="5697" y="3154"/>
                    <a:pt x="5803" y="2819"/>
                    <a:pt x="5680" y="2572"/>
                  </a:cubicBezTo>
                  <a:cubicBezTo>
                    <a:pt x="5563" y="2289"/>
                    <a:pt x="5213" y="2164"/>
                    <a:pt x="4907" y="2164"/>
                  </a:cubicBezTo>
                  <a:cubicBezTo>
                    <a:pt x="4888" y="2164"/>
                    <a:pt x="4868" y="2164"/>
                    <a:pt x="4849" y="2165"/>
                  </a:cubicBezTo>
                  <a:cubicBezTo>
                    <a:pt x="4531" y="2201"/>
                    <a:pt x="4214" y="2342"/>
                    <a:pt x="3914" y="2448"/>
                  </a:cubicBezTo>
                  <a:cubicBezTo>
                    <a:pt x="3985" y="2201"/>
                    <a:pt x="4126" y="1972"/>
                    <a:pt x="4214" y="1725"/>
                  </a:cubicBezTo>
                  <a:cubicBezTo>
                    <a:pt x="4303" y="1494"/>
                    <a:pt x="4338" y="1195"/>
                    <a:pt x="4197" y="983"/>
                  </a:cubicBezTo>
                  <a:cubicBezTo>
                    <a:pt x="4080" y="807"/>
                    <a:pt x="3862" y="725"/>
                    <a:pt x="3646" y="725"/>
                  </a:cubicBezTo>
                  <a:cubicBezTo>
                    <a:pt x="3536" y="725"/>
                    <a:pt x="3426" y="746"/>
                    <a:pt x="3331" y="788"/>
                  </a:cubicBezTo>
                  <a:cubicBezTo>
                    <a:pt x="3031" y="929"/>
                    <a:pt x="2801" y="1176"/>
                    <a:pt x="2589" y="1424"/>
                  </a:cubicBezTo>
                  <a:cubicBezTo>
                    <a:pt x="2448" y="1141"/>
                    <a:pt x="2483" y="788"/>
                    <a:pt x="2395" y="488"/>
                  </a:cubicBezTo>
                  <a:cubicBezTo>
                    <a:pt x="2324" y="233"/>
                    <a:pt x="2094" y="1"/>
                    <a:pt x="1860"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22"/>
            <p:cNvSpPr/>
            <p:nvPr/>
          </p:nvSpPr>
          <p:spPr>
            <a:xfrm>
              <a:off x="2064625" y="4259750"/>
              <a:ext cx="20775" cy="54575"/>
            </a:xfrm>
            <a:custGeom>
              <a:avLst/>
              <a:gdLst/>
              <a:ahLst/>
              <a:cxnLst/>
              <a:rect l="l" t="t" r="r" b="b"/>
              <a:pathLst>
                <a:path w="831" h="2183" extrusionOk="0">
                  <a:moveTo>
                    <a:pt x="245" y="0"/>
                  </a:moveTo>
                  <a:cubicBezTo>
                    <a:pt x="240" y="0"/>
                    <a:pt x="235" y="2"/>
                    <a:pt x="230" y="7"/>
                  </a:cubicBezTo>
                  <a:lnTo>
                    <a:pt x="213" y="26"/>
                  </a:lnTo>
                  <a:cubicBezTo>
                    <a:pt x="124" y="148"/>
                    <a:pt x="88" y="308"/>
                    <a:pt x="71" y="449"/>
                  </a:cubicBezTo>
                  <a:cubicBezTo>
                    <a:pt x="1" y="909"/>
                    <a:pt x="71" y="1385"/>
                    <a:pt x="265" y="1792"/>
                  </a:cubicBezTo>
                  <a:cubicBezTo>
                    <a:pt x="326" y="1928"/>
                    <a:pt x="427" y="2183"/>
                    <a:pt x="566" y="2183"/>
                  </a:cubicBezTo>
                  <a:cubicBezTo>
                    <a:pt x="589" y="2183"/>
                    <a:pt x="612" y="2176"/>
                    <a:pt x="637" y="2162"/>
                  </a:cubicBezTo>
                  <a:cubicBezTo>
                    <a:pt x="795" y="2074"/>
                    <a:pt x="813" y="1686"/>
                    <a:pt x="813" y="1544"/>
                  </a:cubicBezTo>
                  <a:cubicBezTo>
                    <a:pt x="830" y="1262"/>
                    <a:pt x="813" y="979"/>
                    <a:pt x="743" y="714"/>
                  </a:cubicBezTo>
                  <a:cubicBezTo>
                    <a:pt x="654" y="449"/>
                    <a:pt x="512" y="184"/>
                    <a:pt x="283" y="26"/>
                  </a:cubicBezTo>
                  <a:cubicBezTo>
                    <a:pt x="270" y="13"/>
                    <a:pt x="258" y="0"/>
                    <a:pt x="245"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22"/>
            <p:cNvSpPr/>
            <p:nvPr/>
          </p:nvSpPr>
          <p:spPr>
            <a:xfrm>
              <a:off x="2074775" y="4307700"/>
              <a:ext cx="56525" cy="19025"/>
            </a:xfrm>
            <a:custGeom>
              <a:avLst/>
              <a:gdLst/>
              <a:ahLst/>
              <a:cxnLst/>
              <a:rect l="l" t="t" r="r" b="b"/>
              <a:pathLst>
                <a:path w="2261" h="761" extrusionOk="0">
                  <a:moveTo>
                    <a:pt x="1075" y="1"/>
                  </a:moveTo>
                  <a:cubicBezTo>
                    <a:pt x="886" y="1"/>
                    <a:pt x="696" y="23"/>
                    <a:pt x="513" y="67"/>
                  </a:cubicBezTo>
                  <a:cubicBezTo>
                    <a:pt x="337" y="102"/>
                    <a:pt x="0" y="156"/>
                    <a:pt x="71" y="368"/>
                  </a:cubicBezTo>
                  <a:cubicBezTo>
                    <a:pt x="142" y="526"/>
                    <a:pt x="495" y="615"/>
                    <a:pt x="636" y="668"/>
                  </a:cubicBezTo>
                  <a:cubicBezTo>
                    <a:pt x="857" y="726"/>
                    <a:pt x="1091" y="761"/>
                    <a:pt x="1326" y="761"/>
                  </a:cubicBezTo>
                  <a:cubicBezTo>
                    <a:pt x="1373" y="761"/>
                    <a:pt x="1420" y="759"/>
                    <a:pt x="1467" y="757"/>
                  </a:cubicBezTo>
                  <a:cubicBezTo>
                    <a:pt x="1749" y="738"/>
                    <a:pt x="2032" y="632"/>
                    <a:pt x="2244" y="439"/>
                  </a:cubicBezTo>
                  <a:cubicBezTo>
                    <a:pt x="2261" y="439"/>
                    <a:pt x="2261" y="420"/>
                    <a:pt x="2261" y="403"/>
                  </a:cubicBezTo>
                  <a:cubicBezTo>
                    <a:pt x="2261" y="385"/>
                    <a:pt x="2261" y="385"/>
                    <a:pt x="2244" y="368"/>
                  </a:cubicBezTo>
                  <a:cubicBezTo>
                    <a:pt x="2138" y="262"/>
                    <a:pt x="1997" y="191"/>
                    <a:pt x="1855" y="138"/>
                  </a:cubicBezTo>
                  <a:cubicBezTo>
                    <a:pt x="1608" y="45"/>
                    <a:pt x="1341" y="1"/>
                    <a:pt x="107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24" name="Google Shape;1024;p22"/>
          <p:cNvGrpSpPr/>
          <p:nvPr/>
        </p:nvGrpSpPr>
        <p:grpSpPr>
          <a:xfrm>
            <a:off x="3551851" y="3351902"/>
            <a:ext cx="1855355" cy="2585784"/>
            <a:chOff x="3840375" y="1558675"/>
            <a:chExt cx="988100" cy="1377175"/>
          </a:xfrm>
        </p:grpSpPr>
        <p:sp>
          <p:nvSpPr>
            <p:cNvPr id="1025" name="Google Shape;1025;p22"/>
            <p:cNvSpPr/>
            <p:nvPr/>
          </p:nvSpPr>
          <p:spPr>
            <a:xfrm>
              <a:off x="4197100" y="1580300"/>
              <a:ext cx="589875" cy="1355550"/>
            </a:xfrm>
            <a:custGeom>
              <a:avLst/>
              <a:gdLst/>
              <a:ahLst/>
              <a:cxnLst/>
              <a:rect l="l" t="t" r="r" b="b"/>
              <a:pathLst>
                <a:path w="23595" h="54222" extrusionOk="0">
                  <a:moveTo>
                    <a:pt x="768" y="0"/>
                  </a:moveTo>
                  <a:cubicBezTo>
                    <a:pt x="522" y="0"/>
                    <a:pt x="288" y="137"/>
                    <a:pt x="177" y="360"/>
                  </a:cubicBezTo>
                  <a:cubicBezTo>
                    <a:pt x="0" y="695"/>
                    <a:pt x="142" y="1083"/>
                    <a:pt x="460" y="1260"/>
                  </a:cubicBezTo>
                  <a:cubicBezTo>
                    <a:pt x="1571" y="1825"/>
                    <a:pt x="2560" y="2637"/>
                    <a:pt x="3338" y="3626"/>
                  </a:cubicBezTo>
                  <a:cubicBezTo>
                    <a:pt x="3780" y="4191"/>
                    <a:pt x="4150" y="4810"/>
                    <a:pt x="4538" y="5463"/>
                  </a:cubicBezTo>
                  <a:cubicBezTo>
                    <a:pt x="4839" y="5957"/>
                    <a:pt x="5139" y="6487"/>
                    <a:pt x="5492" y="6965"/>
                  </a:cubicBezTo>
                  <a:cubicBezTo>
                    <a:pt x="6040" y="7759"/>
                    <a:pt x="6676" y="8484"/>
                    <a:pt x="7276" y="9172"/>
                  </a:cubicBezTo>
                  <a:cubicBezTo>
                    <a:pt x="7771" y="9720"/>
                    <a:pt x="8265" y="10285"/>
                    <a:pt x="8706" y="10867"/>
                  </a:cubicBezTo>
                  <a:cubicBezTo>
                    <a:pt x="11515" y="14594"/>
                    <a:pt x="12627" y="19751"/>
                    <a:pt x="12203" y="27097"/>
                  </a:cubicBezTo>
                  <a:cubicBezTo>
                    <a:pt x="12186" y="27521"/>
                    <a:pt x="12151" y="27945"/>
                    <a:pt x="12132" y="28369"/>
                  </a:cubicBezTo>
                  <a:cubicBezTo>
                    <a:pt x="11974" y="30682"/>
                    <a:pt x="11814" y="33066"/>
                    <a:pt x="12238" y="35398"/>
                  </a:cubicBezTo>
                  <a:cubicBezTo>
                    <a:pt x="12591" y="37375"/>
                    <a:pt x="13333" y="39247"/>
                    <a:pt x="14058" y="41049"/>
                  </a:cubicBezTo>
                  <a:cubicBezTo>
                    <a:pt x="15841" y="45445"/>
                    <a:pt x="18049" y="50938"/>
                    <a:pt x="22552" y="54099"/>
                  </a:cubicBezTo>
                  <a:cubicBezTo>
                    <a:pt x="22669" y="54181"/>
                    <a:pt x="22805" y="54221"/>
                    <a:pt x="22939" y="54221"/>
                  </a:cubicBezTo>
                  <a:cubicBezTo>
                    <a:pt x="23151" y="54221"/>
                    <a:pt x="23359" y="54124"/>
                    <a:pt x="23488" y="53941"/>
                  </a:cubicBezTo>
                  <a:cubicBezTo>
                    <a:pt x="23559" y="53816"/>
                    <a:pt x="23594" y="53693"/>
                    <a:pt x="23594" y="53552"/>
                  </a:cubicBezTo>
                  <a:cubicBezTo>
                    <a:pt x="23594" y="53340"/>
                    <a:pt x="23505" y="53145"/>
                    <a:pt x="23312" y="53004"/>
                  </a:cubicBezTo>
                  <a:cubicBezTo>
                    <a:pt x="19144" y="50072"/>
                    <a:pt x="17006" y="44793"/>
                    <a:pt x="15294" y="40536"/>
                  </a:cubicBezTo>
                  <a:cubicBezTo>
                    <a:pt x="14605" y="38805"/>
                    <a:pt x="13881" y="37004"/>
                    <a:pt x="13545" y="35167"/>
                  </a:cubicBezTo>
                  <a:cubicBezTo>
                    <a:pt x="13157" y="32977"/>
                    <a:pt x="13298" y="30682"/>
                    <a:pt x="13457" y="28456"/>
                  </a:cubicBezTo>
                  <a:cubicBezTo>
                    <a:pt x="13474" y="28033"/>
                    <a:pt x="13510" y="27609"/>
                    <a:pt x="13528" y="27185"/>
                  </a:cubicBezTo>
                  <a:cubicBezTo>
                    <a:pt x="13811" y="22346"/>
                    <a:pt x="13722" y="15317"/>
                    <a:pt x="9766" y="10073"/>
                  </a:cubicBezTo>
                  <a:cubicBezTo>
                    <a:pt x="9290" y="9437"/>
                    <a:pt x="8777" y="8854"/>
                    <a:pt x="8282" y="8289"/>
                  </a:cubicBezTo>
                  <a:cubicBezTo>
                    <a:pt x="7665" y="7601"/>
                    <a:pt x="7081" y="6929"/>
                    <a:pt x="6587" y="6205"/>
                  </a:cubicBezTo>
                  <a:cubicBezTo>
                    <a:pt x="6269" y="5764"/>
                    <a:pt x="5987" y="5286"/>
                    <a:pt x="5687" y="4792"/>
                  </a:cubicBezTo>
                  <a:cubicBezTo>
                    <a:pt x="5280" y="4121"/>
                    <a:pt x="4875" y="3433"/>
                    <a:pt x="4380" y="2797"/>
                  </a:cubicBezTo>
                  <a:cubicBezTo>
                    <a:pt x="3497" y="1667"/>
                    <a:pt x="2349" y="713"/>
                    <a:pt x="1077" y="77"/>
                  </a:cubicBezTo>
                  <a:cubicBezTo>
                    <a:pt x="977" y="25"/>
                    <a:pt x="871" y="0"/>
                    <a:pt x="76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22"/>
            <p:cNvSpPr/>
            <p:nvPr/>
          </p:nvSpPr>
          <p:spPr>
            <a:xfrm>
              <a:off x="4100850" y="1858975"/>
              <a:ext cx="336450" cy="91100"/>
            </a:xfrm>
            <a:custGeom>
              <a:avLst/>
              <a:gdLst/>
              <a:ahLst/>
              <a:cxnLst/>
              <a:rect l="l" t="t" r="r" b="b"/>
              <a:pathLst>
                <a:path w="13458" h="3644" extrusionOk="0">
                  <a:moveTo>
                    <a:pt x="7167" y="1"/>
                  </a:moveTo>
                  <a:cubicBezTo>
                    <a:pt x="6887" y="1"/>
                    <a:pt x="6610" y="7"/>
                    <a:pt x="6340" y="21"/>
                  </a:cubicBezTo>
                  <a:cubicBezTo>
                    <a:pt x="3196" y="179"/>
                    <a:pt x="1" y="2722"/>
                    <a:pt x="1" y="2722"/>
                  </a:cubicBezTo>
                  <a:cubicBezTo>
                    <a:pt x="1" y="2722"/>
                    <a:pt x="1449" y="3306"/>
                    <a:pt x="6358" y="3624"/>
                  </a:cubicBezTo>
                  <a:cubicBezTo>
                    <a:pt x="6577" y="3637"/>
                    <a:pt x="6790" y="3643"/>
                    <a:pt x="6998" y="3643"/>
                  </a:cubicBezTo>
                  <a:cubicBezTo>
                    <a:pt x="11458" y="3643"/>
                    <a:pt x="13458" y="709"/>
                    <a:pt x="13458" y="709"/>
                  </a:cubicBezTo>
                  <a:cubicBezTo>
                    <a:pt x="13458" y="709"/>
                    <a:pt x="10138" y="1"/>
                    <a:pt x="71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22"/>
            <p:cNvSpPr/>
            <p:nvPr/>
          </p:nvSpPr>
          <p:spPr>
            <a:xfrm>
              <a:off x="3840375" y="1658250"/>
              <a:ext cx="378825" cy="135800"/>
            </a:xfrm>
            <a:custGeom>
              <a:avLst/>
              <a:gdLst/>
              <a:ahLst/>
              <a:cxnLst/>
              <a:rect l="l" t="t" r="r" b="b"/>
              <a:pathLst>
                <a:path w="15153" h="5432" extrusionOk="0">
                  <a:moveTo>
                    <a:pt x="4528" y="1"/>
                  </a:moveTo>
                  <a:cubicBezTo>
                    <a:pt x="2106" y="1"/>
                    <a:pt x="0" y="614"/>
                    <a:pt x="0" y="614"/>
                  </a:cubicBezTo>
                  <a:cubicBezTo>
                    <a:pt x="0" y="614"/>
                    <a:pt x="1272" y="1869"/>
                    <a:pt x="6339" y="4341"/>
                  </a:cubicBezTo>
                  <a:cubicBezTo>
                    <a:pt x="8035" y="5159"/>
                    <a:pt x="9579" y="5432"/>
                    <a:pt x="10885" y="5432"/>
                  </a:cubicBezTo>
                  <a:cubicBezTo>
                    <a:pt x="13496" y="5432"/>
                    <a:pt x="15152" y="4341"/>
                    <a:pt x="15152" y="4341"/>
                  </a:cubicBezTo>
                  <a:cubicBezTo>
                    <a:pt x="15152" y="4341"/>
                    <a:pt x="11303" y="1709"/>
                    <a:pt x="7893" y="508"/>
                  </a:cubicBezTo>
                  <a:cubicBezTo>
                    <a:pt x="6821" y="130"/>
                    <a:pt x="5641" y="1"/>
                    <a:pt x="45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22"/>
            <p:cNvSpPr/>
            <p:nvPr/>
          </p:nvSpPr>
          <p:spPr>
            <a:xfrm>
              <a:off x="4109675" y="1738400"/>
              <a:ext cx="369550" cy="174275"/>
            </a:xfrm>
            <a:custGeom>
              <a:avLst/>
              <a:gdLst/>
              <a:ahLst/>
              <a:cxnLst/>
              <a:rect l="l" t="t" r="r" b="b"/>
              <a:pathLst>
                <a:path w="14782" h="6971" extrusionOk="0">
                  <a:moveTo>
                    <a:pt x="113" y="0"/>
                  </a:moveTo>
                  <a:cubicBezTo>
                    <a:pt x="70" y="0"/>
                    <a:pt x="33" y="32"/>
                    <a:pt x="18" y="76"/>
                  </a:cubicBezTo>
                  <a:cubicBezTo>
                    <a:pt x="1" y="146"/>
                    <a:pt x="36" y="199"/>
                    <a:pt x="88" y="217"/>
                  </a:cubicBezTo>
                  <a:cubicBezTo>
                    <a:pt x="2631" y="853"/>
                    <a:pt x="5157" y="1611"/>
                    <a:pt x="7541" y="2654"/>
                  </a:cubicBezTo>
                  <a:cubicBezTo>
                    <a:pt x="9926" y="3714"/>
                    <a:pt x="12186" y="5073"/>
                    <a:pt x="14040" y="6857"/>
                  </a:cubicBezTo>
                  <a:cubicBezTo>
                    <a:pt x="14040" y="6857"/>
                    <a:pt x="14040" y="6874"/>
                    <a:pt x="14058" y="6874"/>
                  </a:cubicBezTo>
                  <a:cubicBezTo>
                    <a:pt x="14130" y="6939"/>
                    <a:pt x="14225" y="6970"/>
                    <a:pt x="14320" y="6970"/>
                  </a:cubicBezTo>
                  <a:cubicBezTo>
                    <a:pt x="14433" y="6970"/>
                    <a:pt x="14547" y="6926"/>
                    <a:pt x="14623" y="6839"/>
                  </a:cubicBezTo>
                  <a:cubicBezTo>
                    <a:pt x="14782" y="6662"/>
                    <a:pt x="14765" y="6415"/>
                    <a:pt x="14588" y="6257"/>
                  </a:cubicBezTo>
                  <a:cubicBezTo>
                    <a:pt x="12575" y="4472"/>
                    <a:pt x="10208" y="3165"/>
                    <a:pt x="7753" y="2176"/>
                  </a:cubicBezTo>
                  <a:cubicBezTo>
                    <a:pt x="5280" y="1206"/>
                    <a:pt x="2720" y="535"/>
                    <a:pt x="142" y="5"/>
                  </a:cubicBezTo>
                  <a:cubicBezTo>
                    <a:pt x="132" y="2"/>
                    <a:pt x="123" y="0"/>
                    <a:pt x="11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22"/>
            <p:cNvSpPr/>
            <p:nvPr/>
          </p:nvSpPr>
          <p:spPr>
            <a:xfrm>
              <a:off x="4144550" y="1670225"/>
              <a:ext cx="196925" cy="150700"/>
            </a:xfrm>
            <a:custGeom>
              <a:avLst/>
              <a:gdLst/>
              <a:ahLst/>
              <a:cxnLst/>
              <a:rect l="l" t="t" r="r" b="b"/>
              <a:pathLst>
                <a:path w="7877" h="6028" extrusionOk="0">
                  <a:moveTo>
                    <a:pt x="92" y="0"/>
                  </a:moveTo>
                  <a:cubicBezTo>
                    <a:pt x="68" y="0"/>
                    <a:pt x="46" y="9"/>
                    <a:pt x="35" y="29"/>
                  </a:cubicBezTo>
                  <a:cubicBezTo>
                    <a:pt x="0" y="65"/>
                    <a:pt x="19" y="118"/>
                    <a:pt x="54" y="135"/>
                  </a:cubicBezTo>
                  <a:cubicBezTo>
                    <a:pt x="1396" y="966"/>
                    <a:pt x="2668" y="1866"/>
                    <a:pt x="3904" y="2838"/>
                  </a:cubicBezTo>
                  <a:cubicBezTo>
                    <a:pt x="4521" y="3314"/>
                    <a:pt x="5122" y="3827"/>
                    <a:pt x="5705" y="4338"/>
                  </a:cubicBezTo>
                  <a:cubicBezTo>
                    <a:pt x="6287" y="4851"/>
                    <a:pt x="6852" y="5398"/>
                    <a:pt x="7400" y="5946"/>
                  </a:cubicBezTo>
                  <a:lnTo>
                    <a:pt x="7400" y="5963"/>
                  </a:lnTo>
                  <a:cubicBezTo>
                    <a:pt x="7451" y="6006"/>
                    <a:pt x="7514" y="6028"/>
                    <a:pt x="7577" y="6028"/>
                  </a:cubicBezTo>
                  <a:cubicBezTo>
                    <a:pt x="7646" y="6028"/>
                    <a:pt x="7715" y="6001"/>
                    <a:pt x="7771" y="5946"/>
                  </a:cubicBezTo>
                  <a:cubicBezTo>
                    <a:pt x="7877" y="5857"/>
                    <a:pt x="7860" y="5681"/>
                    <a:pt x="7771" y="5593"/>
                  </a:cubicBezTo>
                  <a:cubicBezTo>
                    <a:pt x="7189" y="5028"/>
                    <a:pt x="6588" y="4515"/>
                    <a:pt x="5969" y="4020"/>
                  </a:cubicBezTo>
                  <a:cubicBezTo>
                    <a:pt x="5369" y="3526"/>
                    <a:pt x="4751" y="3032"/>
                    <a:pt x="4097" y="2572"/>
                  </a:cubicBezTo>
                  <a:cubicBezTo>
                    <a:pt x="2826" y="1637"/>
                    <a:pt x="1502" y="789"/>
                    <a:pt x="141" y="12"/>
                  </a:cubicBezTo>
                  <a:cubicBezTo>
                    <a:pt x="127" y="5"/>
                    <a:pt x="109" y="0"/>
                    <a:pt x="9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22"/>
            <p:cNvSpPr/>
            <p:nvPr/>
          </p:nvSpPr>
          <p:spPr>
            <a:xfrm>
              <a:off x="4027975" y="1558675"/>
              <a:ext cx="149725" cy="156050"/>
            </a:xfrm>
            <a:custGeom>
              <a:avLst/>
              <a:gdLst/>
              <a:ahLst/>
              <a:cxnLst/>
              <a:rect l="l" t="t" r="r" b="b"/>
              <a:pathLst>
                <a:path w="5989" h="6242" extrusionOk="0">
                  <a:moveTo>
                    <a:pt x="3217" y="0"/>
                  </a:moveTo>
                  <a:cubicBezTo>
                    <a:pt x="3059" y="0"/>
                    <a:pt x="2899" y="47"/>
                    <a:pt x="2774" y="147"/>
                  </a:cubicBezTo>
                  <a:cubicBezTo>
                    <a:pt x="2756" y="147"/>
                    <a:pt x="2739" y="165"/>
                    <a:pt x="2721" y="182"/>
                  </a:cubicBezTo>
                  <a:cubicBezTo>
                    <a:pt x="2685" y="218"/>
                    <a:pt x="2668" y="253"/>
                    <a:pt x="2633" y="288"/>
                  </a:cubicBezTo>
                  <a:cubicBezTo>
                    <a:pt x="2421" y="641"/>
                    <a:pt x="2633" y="1225"/>
                    <a:pt x="2280" y="1472"/>
                  </a:cubicBezTo>
                  <a:cubicBezTo>
                    <a:pt x="2191" y="1524"/>
                    <a:pt x="2103" y="1543"/>
                    <a:pt x="2014" y="1560"/>
                  </a:cubicBezTo>
                  <a:lnTo>
                    <a:pt x="2014" y="1543"/>
                  </a:lnTo>
                  <a:cubicBezTo>
                    <a:pt x="1962" y="1560"/>
                    <a:pt x="1927" y="1560"/>
                    <a:pt x="1891" y="1560"/>
                  </a:cubicBezTo>
                  <a:cubicBezTo>
                    <a:pt x="1792" y="1548"/>
                    <a:pt x="1683" y="1535"/>
                    <a:pt x="1578" y="1535"/>
                  </a:cubicBezTo>
                  <a:cubicBezTo>
                    <a:pt x="1534" y="1535"/>
                    <a:pt x="1491" y="1537"/>
                    <a:pt x="1449" y="1543"/>
                  </a:cubicBezTo>
                  <a:cubicBezTo>
                    <a:pt x="1166" y="1595"/>
                    <a:pt x="919" y="1825"/>
                    <a:pt x="849" y="2125"/>
                  </a:cubicBezTo>
                  <a:cubicBezTo>
                    <a:pt x="832" y="2214"/>
                    <a:pt x="832" y="2337"/>
                    <a:pt x="849" y="2426"/>
                  </a:cubicBezTo>
                  <a:cubicBezTo>
                    <a:pt x="867" y="2461"/>
                    <a:pt x="867" y="2513"/>
                    <a:pt x="867" y="2532"/>
                  </a:cubicBezTo>
                  <a:lnTo>
                    <a:pt x="867" y="2549"/>
                  </a:lnTo>
                  <a:cubicBezTo>
                    <a:pt x="919" y="2673"/>
                    <a:pt x="973" y="2814"/>
                    <a:pt x="1008" y="2956"/>
                  </a:cubicBezTo>
                  <a:cubicBezTo>
                    <a:pt x="1044" y="3043"/>
                    <a:pt x="1079" y="3132"/>
                    <a:pt x="1061" y="3220"/>
                  </a:cubicBezTo>
                  <a:cubicBezTo>
                    <a:pt x="1025" y="3396"/>
                    <a:pt x="832" y="3467"/>
                    <a:pt x="655" y="3521"/>
                  </a:cubicBezTo>
                  <a:cubicBezTo>
                    <a:pt x="637" y="3521"/>
                    <a:pt x="620" y="3538"/>
                    <a:pt x="601" y="3538"/>
                  </a:cubicBezTo>
                  <a:cubicBezTo>
                    <a:pt x="584" y="3538"/>
                    <a:pt x="584" y="3538"/>
                    <a:pt x="584" y="3556"/>
                  </a:cubicBezTo>
                  <a:cubicBezTo>
                    <a:pt x="283" y="3644"/>
                    <a:pt x="19" y="3909"/>
                    <a:pt x="1" y="4192"/>
                  </a:cubicBezTo>
                  <a:lnTo>
                    <a:pt x="1" y="4262"/>
                  </a:lnTo>
                  <a:lnTo>
                    <a:pt x="1" y="4298"/>
                  </a:lnTo>
                  <a:cubicBezTo>
                    <a:pt x="19" y="4439"/>
                    <a:pt x="90" y="4545"/>
                    <a:pt x="177" y="4651"/>
                  </a:cubicBezTo>
                  <a:cubicBezTo>
                    <a:pt x="655" y="5198"/>
                    <a:pt x="1432" y="5322"/>
                    <a:pt x="2085" y="5622"/>
                  </a:cubicBezTo>
                  <a:cubicBezTo>
                    <a:pt x="2598" y="5852"/>
                    <a:pt x="3092" y="6205"/>
                    <a:pt x="3639" y="6240"/>
                  </a:cubicBezTo>
                  <a:cubicBezTo>
                    <a:pt x="3658" y="6241"/>
                    <a:pt x="3676" y="6241"/>
                    <a:pt x="3695" y="6241"/>
                  </a:cubicBezTo>
                  <a:cubicBezTo>
                    <a:pt x="4134" y="6241"/>
                    <a:pt x="4555" y="6052"/>
                    <a:pt x="4893" y="5781"/>
                  </a:cubicBezTo>
                  <a:cubicBezTo>
                    <a:pt x="5035" y="5675"/>
                    <a:pt x="5176" y="5569"/>
                    <a:pt x="5299" y="5463"/>
                  </a:cubicBezTo>
                  <a:cubicBezTo>
                    <a:pt x="5353" y="5410"/>
                    <a:pt x="5388" y="5357"/>
                    <a:pt x="5440" y="5304"/>
                  </a:cubicBezTo>
                  <a:cubicBezTo>
                    <a:pt x="5565" y="5181"/>
                    <a:pt x="5671" y="5039"/>
                    <a:pt x="5758" y="4880"/>
                  </a:cubicBezTo>
                  <a:cubicBezTo>
                    <a:pt x="5758" y="4863"/>
                    <a:pt x="5776" y="4845"/>
                    <a:pt x="5793" y="4828"/>
                  </a:cubicBezTo>
                  <a:cubicBezTo>
                    <a:pt x="5918" y="4580"/>
                    <a:pt x="5988" y="4298"/>
                    <a:pt x="5988" y="3961"/>
                  </a:cubicBezTo>
                  <a:cubicBezTo>
                    <a:pt x="5988" y="3485"/>
                    <a:pt x="5847" y="3043"/>
                    <a:pt x="5652" y="2602"/>
                  </a:cubicBezTo>
                  <a:cubicBezTo>
                    <a:pt x="5299" y="1807"/>
                    <a:pt x="4788" y="1084"/>
                    <a:pt x="4152" y="483"/>
                  </a:cubicBezTo>
                  <a:cubicBezTo>
                    <a:pt x="3940" y="288"/>
                    <a:pt x="3693" y="95"/>
                    <a:pt x="3410" y="24"/>
                  </a:cubicBezTo>
                  <a:cubicBezTo>
                    <a:pt x="3348" y="8"/>
                    <a:pt x="3283" y="0"/>
                    <a:pt x="321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22"/>
            <p:cNvSpPr/>
            <p:nvPr/>
          </p:nvSpPr>
          <p:spPr>
            <a:xfrm>
              <a:off x="4027975" y="1663450"/>
              <a:ext cx="138675" cy="38800"/>
            </a:xfrm>
            <a:custGeom>
              <a:avLst/>
              <a:gdLst/>
              <a:ahLst/>
              <a:cxnLst/>
              <a:rect l="l" t="t" r="r" b="b"/>
              <a:pathLst>
                <a:path w="5547" h="1552" extrusionOk="0">
                  <a:moveTo>
                    <a:pt x="1" y="1"/>
                  </a:moveTo>
                  <a:lnTo>
                    <a:pt x="1" y="71"/>
                  </a:lnTo>
                  <a:cubicBezTo>
                    <a:pt x="443" y="230"/>
                    <a:pt x="884" y="460"/>
                    <a:pt x="1308" y="689"/>
                  </a:cubicBezTo>
                  <a:cubicBezTo>
                    <a:pt x="2033" y="1060"/>
                    <a:pt x="2756" y="1431"/>
                    <a:pt x="3568" y="1537"/>
                  </a:cubicBezTo>
                  <a:cubicBezTo>
                    <a:pt x="3678" y="1547"/>
                    <a:pt x="3789" y="1552"/>
                    <a:pt x="3899" y="1552"/>
                  </a:cubicBezTo>
                  <a:cubicBezTo>
                    <a:pt x="4376" y="1552"/>
                    <a:pt x="4855" y="1458"/>
                    <a:pt x="5299" y="1272"/>
                  </a:cubicBezTo>
                  <a:cubicBezTo>
                    <a:pt x="5370" y="1237"/>
                    <a:pt x="5459" y="1183"/>
                    <a:pt x="5546" y="1148"/>
                  </a:cubicBezTo>
                  <a:lnTo>
                    <a:pt x="5511" y="1077"/>
                  </a:lnTo>
                  <a:cubicBezTo>
                    <a:pt x="5494" y="1096"/>
                    <a:pt x="5459" y="1113"/>
                    <a:pt x="5440" y="1113"/>
                  </a:cubicBezTo>
                  <a:cubicBezTo>
                    <a:pt x="4979" y="1358"/>
                    <a:pt x="4459" y="1485"/>
                    <a:pt x="3938" y="1485"/>
                  </a:cubicBezTo>
                  <a:cubicBezTo>
                    <a:pt x="3821" y="1485"/>
                    <a:pt x="3703" y="1479"/>
                    <a:pt x="3587" y="1466"/>
                  </a:cubicBezTo>
                  <a:cubicBezTo>
                    <a:pt x="2774" y="1378"/>
                    <a:pt x="2049" y="990"/>
                    <a:pt x="1343" y="618"/>
                  </a:cubicBezTo>
                  <a:cubicBezTo>
                    <a:pt x="902" y="406"/>
                    <a:pt x="460" y="177"/>
                    <a:pt x="1"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22"/>
            <p:cNvSpPr/>
            <p:nvPr/>
          </p:nvSpPr>
          <p:spPr>
            <a:xfrm>
              <a:off x="4042575" y="1646675"/>
              <a:ext cx="124525" cy="40150"/>
            </a:xfrm>
            <a:custGeom>
              <a:avLst/>
              <a:gdLst/>
              <a:ahLst/>
              <a:cxnLst/>
              <a:rect l="l" t="t" r="r" b="b"/>
              <a:pathLst>
                <a:path w="4981" h="1606" extrusionOk="0">
                  <a:moveTo>
                    <a:pt x="71" y="1"/>
                  </a:moveTo>
                  <a:cubicBezTo>
                    <a:pt x="53" y="1"/>
                    <a:pt x="36" y="18"/>
                    <a:pt x="17" y="18"/>
                  </a:cubicBezTo>
                  <a:cubicBezTo>
                    <a:pt x="0" y="18"/>
                    <a:pt x="0" y="18"/>
                    <a:pt x="0" y="36"/>
                  </a:cubicBezTo>
                  <a:cubicBezTo>
                    <a:pt x="742" y="566"/>
                    <a:pt x="1430" y="954"/>
                    <a:pt x="2137" y="1219"/>
                  </a:cubicBezTo>
                  <a:cubicBezTo>
                    <a:pt x="2827" y="1470"/>
                    <a:pt x="3518" y="1605"/>
                    <a:pt x="4183" y="1605"/>
                  </a:cubicBezTo>
                  <a:cubicBezTo>
                    <a:pt x="4453" y="1605"/>
                    <a:pt x="4720" y="1583"/>
                    <a:pt x="4981" y="1536"/>
                  </a:cubicBezTo>
                  <a:lnTo>
                    <a:pt x="4962" y="1484"/>
                  </a:lnTo>
                  <a:cubicBezTo>
                    <a:pt x="4713" y="1524"/>
                    <a:pt x="4456" y="1544"/>
                    <a:pt x="4195" y="1544"/>
                  </a:cubicBezTo>
                  <a:cubicBezTo>
                    <a:pt x="3532" y="1544"/>
                    <a:pt x="2839" y="1414"/>
                    <a:pt x="2155" y="1148"/>
                  </a:cubicBezTo>
                  <a:cubicBezTo>
                    <a:pt x="1484" y="901"/>
                    <a:pt x="794" y="512"/>
                    <a:pt x="71"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22"/>
            <p:cNvSpPr/>
            <p:nvPr/>
          </p:nvSpPr>
          <p:spPr>
            <a:xfrm>
              <a:off x="4049175" y="1619300"/>
              <a:ext cx="121450" cy="62275"/>
            </a:xfrm>
            <a:custGeom>
              <a:avLst/>
              <a:gdLst/>
              <a:ahLst/>
              <a:cxnLst/>
              <a:rect l="l" t="t" r="r" b="b"/>
              <a:pathLst>
                <a:path w="4858" h="2491" extrusionOk="0">
                  <a:moveTo>
                    <a:pt x="1" y="1"/>
                  </a:moveTo>
                  <a:lnTo>
                    <a:pt x="1" y="1"/>
                  </a:lnTo>
                  <a:cubicBezTo>
                    <a:pt x="19" y="36"/>
                    <a:pt x="19" y="88"/>
                    <a:pt x="19" y="107"/>
                  </a:cubicBezTo>
                  <a:lnTo>
                    <a:pt x="19" y="124"/>
                  </a:lnTo>
                  <a:cubicBezTo>
                    <a:pt x="1413" y="1289"/>
                    <a:pt x="3215" y="1925"/>
                    <a:pt x="4823" y="2490"/>
                  </a:cubicBezTo>
                  <a:lnTo>
                    <a:pt x="4858" y="2420"/>
                  </a:lnTo>
                  <a:cubicBezTo>
                    <a:pt x="3215" y="1854"/>
                    <a:pt x="1396" y="1219"/>
                    <a:pt x="1"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22"/>
            <p:cNvSpPr/>
            <p:nvPr/>
          </p:nvSpPr>
          <p:spPr>
            <a:xfrm>
              <a:off x="4095975" y="1562325"/>
              <a:ext cx="72900" cy="113950"/>
            </a:xfrm>
            <a:custGeom>
              <a:avLst/>
              <a:gdLst/>
              <a:ahLst/>
              <a:cxnLst/>
              <a:rect l="l" t="t" r="r" b="b"/>
              <a:pathLst>
                <a:path w="2916" h="4558" extrusionOk="0">
                  <a:moveTo>
                    <a:pt x="54" y="1"/>
                  </a:moveTo>
                  <a:cubicBezTo>
                    <a:pt x="36" y="1"/>
                    <a:pt x="19" y="19"/>
                    <a:pt x="1" y="36"/>
                  </a:cubicBezTo>
                  <a:cubicBezTo>
                    <a:pt x="884" y="919"/>
                    <a:pt x="1625" y="1891"/>
                    <a:pt x="2261" y="2968"/>
                  </a:cubicBezTo>
                  <a:cubicBezTo>
                    <a:pt x="2527" y="3427"/>
                    <a:pt x="2774" y="3921"/>
                    <a:pt x="2845" y="4451"/>
                  </a:cubicBezTo>
                  <a:cubicBezTo>
                    <a:pt x="2845" y="4487"/>
                    <a:pt x="2845" y="4522"/>
                    <a:pt x="2862" y="4557"/>
                  </a:cubicBezTo>
                  <a:lnTo>
                    <a:pt x="2915" y="4557"/>
                  </a:lnTo>
                  <a:lnTo>
                    <a:pt x="2915" y="4540"/>
                  </a:lnTo>
                  <a:cubicBezTo>
                    <a:pt x="2862" y="3957"/>
                    <a:pt x="2597" y="3427"/>
                    <a:pt x="2315" y="2932"/>
                  </a:cubicBezTo>
                  <a:cubicBezTo>
                    <a:pt x="1696" y="1856"/>
                    <a:pt x="937" y="867"/>
                    <a:pt x="54"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22"/>
            <p:cNvSpPr/>
            <p:nvPr/>
          </p:nvSpPr>
          <p:spPr>
            <a:xfrm>
              <a:off x="4075250" y="1597225"/>
              <a:ext cx="97575" cy="83450"/>
            </a:xfrm>
            <a:custGeom>
              <a:avLst/>
              <a:gdLst/>
              <a:ahLst/>
              <a:cxnLst/>
              <a:rect l="l" t="t" r="r" b="b"/>
              <a:pathLst>
                <a:path w="3903" h="3338" extrusionOk="0">
                  <a:moveTo>
                    <a:pt x="123" y="1"/>
                  </a:moveTo>
                  <a:cubicBezTo>
                    <a:pt x="71" y="18"/>
                    <a:pt x="36" y="18"/>
                    <a:pt x="0" y="18"/>
                  </a:cubicBezTo>
                  <a:cubicBezTo>
                    <a:pt x="1324" y="954"/>
                    <a:pt x="2560" y="2014"/>
                    <a:pt x="3691" y="3161"/>
                  </a:cubicBezTo>
                  <a:cubicBezTo>
                    <a:pt x="3744" y="3232"/>
                    <a:pt x="3796" y="3286"/>
                    <a:pt x="3867" y="3338"/>
                  </a:cubicBezTo>
                  <a:lnTo>
                    <a:pt x="3902" y="3303"/>
                  </a:lnTo>
                  <a:lnTo>
                    <a:pt x="3902" y="3286"/>
                  </a:lnTo>
                  <a:cubicBezTo>
                    <a:pt x="3850" y="3232"/>
                    <a:pt x="3796" y="3180"/>
                    <a:pt x="3744" y="3144"/>
                  </a:cubicBezTo>
                  <a:cubicBezTo>
                    <a:pt x="3726" y="3109"/>
                    <a:pt x="3691" y="3091"/>
                    <a:pt x="3674" y="3055"/>
                  </a:cubicBezTo>
                  <a:cubicBezTo>
                    <a:pt x="2579" y="1943"/>
                    <a:pt x="1378" y="919"/>
                    <a:pt x="123" y="18"/>
                  </a:cubicBezTo>
                  <a:lnTo>
                    <a:pt x="123" y="1"/>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22"/>
            <p:cNvSpPr/>
            <p:nvPr/>
          </p:nvSpPr>
          <p:spPr>
            <a:xfrm>
              <a:off x="4111450" y="1682100"/>
              <a:ext cx="73300" cy="25875"/>
            </a:xfrm>
            <a:custGeom>
              <a:avLst/>
              <a:gdLst/>
              <a:ahLst/>
              <a:cxnLst/>
              <a:rect l="l" t="t" r="r" b="b"/>
              <a:pathLst>
                <a:path w="2932" h="1035" extrusionOk="0">
                  <a:moveTo>
                    <a:pt x="1614" y="1"/>
                  </a:moveTo>
                  <a:cubicBezTo>
                    <a:pt x="1428" y="1"/>
                    <a:pt x="1244" y="14"/>
                    <a:pt x="1060" y="49"/>
                  </a:cubicBezTo>
                  <a:cubicBezTo>
                    <a:pt x="688" y="119"/>
                    <a:pt x="335" y="296"/>
                    <a:pt x="88" y="579"/>
                  </a:cubicBezTo>
                  <a:cubicBezTo>
                    <a:pt x="53" y="632"/>
                    <a:pt x="0" y="685"/>
                    <a:pt x="0" y="755"/>
                  </a:cubicBezTo>
                  <a:cubicBezTo>
                    <a:pt x="17" y="880"/>
                    <a:pt x="159" y="950"/>
                    <a:pt x="283" y="985"/>
                  </a:cubicBezTo>
                  <a:cubicBezTo>
                    <a:pt x="430" y="1018"/>
                    <a:pt x="583" y="1034"/>
                    <a:pt x="736" y="1034"/>
                  </a:cubicBezTo>
                  <a:cubicBezTo>
                    <a:pt x="1079" y="1034"/>
                    <a:pt x="1426" y="955"/>
                    <a:pt x="1731" y="809"/>
                  </a:cubicBezTo>
                  <a:cubicBezTo>
                    <a:pt x="2014" y="685"/>
                    <a:pt x="2932" y="119"/>
                    <a:pt x="2190" y="32"/>
                  </a:cubicBezTo>
                  <a:cubicBezTo>
                    <a:pt x="1995" y="14"/>
                    <a:pt x="1803" y="1"/>
                    <a:pt x="1614"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22"/>
            <p:cNvSpPr/>
            <p:nvPr/>
          </p:nvSpPr>
          <p:spPr>
            <a:xfrm>
              <a:off x="4152500" y="1626900"/>
              <a:ext cx="26500" cy="62500"/>
            </a:xfrm>
            <a:custGeom>
              <a:avLst/>
              <a:gdLst/>
              <a:ahLst/>
              <a:cxnLst/>
              <a:rect l="l" t="t" r="r" b="b"/>
              <a:pathLst>
                <a:path w="1060" h="2500" extrusionOk="0">
                  <a:moveTo>
                    <a:pt x="369" y="0"/>
                  </a:moveTo>
                  <a:cubicBezTo>
                    <a:pt x="347" y="0"/>
                    <a:pt x="324" y="5"/>
                    <a:pt x="301" y="15"/>
                  </a:cubicBezTo>
                  <a:cubicBezTo>
                    <a:pt x="247" y="32"/>
                    <a:pt x="195" y="102"/>
                    <a:pt x="177" y="173"/>
                  </a:cubicBezTo>
                  <a:cubicBezTo>
                    <a:pt x="18" y="509"/>
                    <a:pt x="0" y="898"/>
                    <a:pt x="89" y="1268"/>
                  </a:cubicBezTo>
                  <a:cubicBezTo>
                    <a:pt x="177" y="1621"/>
                    <a:pt x="353" y="1957"/>
                    <a:pt x="530" y="2292"/>
                  </a:cubicBezTo>
                  <a:cubicBezTo>
                    <a:pt x="618" y="2440"/>
                    <a:pt x="693" y="2499"/>
                    <a:pt x="756" y="2499"/>
                  </a:cubicBezTo>
                  <a:cubicBezTo>
                    <a:pt x="975" y="2499"/>
                    <a:pt x="1060" y="1801"/>
                    <a:pt x="1060" y="1569"/>
                  </a:cubicBezTo>
                  <a:cubicBezTo>
                    <a:pt x="1060" y="1074"/>
                    <a:pt x="918" y="561"/>
                    <a:pt x="619" y="173"/>
                  </a:cubicBezTo>
                  <a:cubicBezTo>
                    <a:pt x="561" y="87"/>
                    <a:pt x="468" y="0"/>
                    <a:pt x="369"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22"/>
            <p:cNvSpPr/>
            <p:nvPr/>
          </p:nvSpPr>
          <p:spPr>
            <a:xfrm>
              <a:off x="4558250" y="1700975"/>
              <a:ext cx="270225" cy="317025"/>
            </a:xfrm>
            <a:custGeom>
              <a:avLst/>
              <a:gdLst/>
              <a:ahLst/>
              <a:cxnLst/>
              <a:rect l="l" t="t" r="r" b="b"/>
              <a:pathLst>
                <a:path w="10809" h="12681" extrusionOk="0">
                  <a:moveTo>
                    <a:pt x="10808" y="0"/>
                  </a:moveTo>
                  <a:cubicBezTo>
                    <a:pt x="10808" y="0"/>
                    <a:pt x="9078" y="672"/>
                    <a:pt x="4538" y="4380"/>
                  </a:cubicBezTo>
                  <a:cubicBezTo>
                    <a:pt x="0" y="8089"/>
                    <a:pt x="689" y="12680"/>
                    <a:pt x="689" y="12680"/>
                  </a:cubicBezTo>
                  <a:cubicBezTo>
                    <a:pt x="689" y="12680"/>
                    <a:pt x="4839" y="10208"/>
                    <a:pt x="7470" y="7506"/>
                  </a:cubicBezTo>
                  <a:cubicBezTo>
                    <a:pt x="10084" y="4822"/>
                    <a:pt x="10808" y="0"/>
                    <a:pt x="1080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22"/>
            <p:cNvSpPr/>
            <p:nvPr/>
          </p:nvSpPr>
          <p:spPr>
            <a:xfrm>
              <a:off x="4515875" y="1876375"/>
              <a:ext cx="193825" cy="286000"/>
            </a:xfrm>
            <a:custGeom>
              <a:avLst/>
              <a:gdLst/>
              <a:ahLst/>
              <a:cxnLst/>
              <a:rect l="l" t="t" r="r" b="b"/>
              <a:pathLst>
                <a:path w="7753" h="11440" extrusionOk="0">
                  <a:moveTo>
                    <a:pt x="7606" y="0"/>
                  </a:moveTo>
                  <a:cubicBezTo>
                    <a:pt x="7579" y="0"/>
                    <a:pt x="7551" y="10"/>
                    <a:pt x="7523" y="31"/>
                  </a:cubicBezTo>
                  <a:cubicBezTo>
                    <a:pt x="6570" y="649"/>
                    <a:pt x="5651" y="1338"/>
                    <a:pt x="4839" y="2132"/>
                  </a:cubicBezTo>
                  <a:cubicBezTo>
                    <a:pt x="4008" y="2928"/>
                    <a:pt x="3250" y="3792"/>
                    <a:pt x="2578" y="4729"/>
                  </a:cubicBezTo>
                  <a:cubicBezTo>
                    <a:pt x="1907" y="5664"/>
                    <a:pt x="1342" y="6653"/>
                    <a:pt x="865" y="7696"/>
                  </a:cubicBezTo>
                  <a:cubicBezTo>
                    <a:pt x="389" y="8737"/>
                    <a:pt x="0" y="9903"/>
                    <a:pt x="71" y="11122"/>
                  </a:cubicBezTo>
                  <a:lnTo>
                    <a:pt x="71" y="11139"/>
                  </a:lnTo>
                  <a:cubicBezTo>
                    <a:pt x="88" y="11315"/>
                    <a:pt x="247" y="11440"/>
                    <a:pt x="424" y="11440"/>
                  </a:cubicBezTo>
                  <a:cubicBezTo>
                    <a:pt x="601" y="11421"/>
                    <a:pt x="742" y="11263"/>
                    <a:pt x="723" y="11068"/>
                  </a:cubicBezTo>
                  <a:cubicBezTo>
                    <a:pt x="636" y="10027"/>
                    <a:pt x="935" y="8949"/>
                    <a:pt x="1378" y="7925"/>
                  </a:cubicBezTo>
                  <a:cubicBezTo>
                    <a:pt x="1801" y="6900"/>
                    <a:pt x="2331" y="5911"/>
                    <a:pt x="2967" y="4993"/>
                  </a:cubicBezTo>
                  <a:cubicBezTo>
                    <a:pt x="3584" y="4058"/>
                    <a:pt x="4291" y="3192"/>
                    <a:pt x="5086" y="2398"/>
                  </a:cubicBezTo>
                  <a:cubicBezTo>
                    <a:pt x="5880" y="1602"/>
                    <a:pt x="6746" y="879"/>
                    <a:pt x="7665" y="243"/>
                  </a:cubicBezTo>
                  <a:lnTo>
                    <a:pt x="7682" y="243"/>
                  </a:lnTo>
                  <a:cubicBezTo>
                    <a:pt x="7735" y="208"/>
                    <a:pt x="7752" y="119"/>
                    <a:pt x="7717" y="67"/>
                  </a:cubicBezTo>
                  <a:cubicBezTo>
                    <a:pt x="7685" y="24"/>
                    <a:pt x="7647" y="0"/>
                    <a:pt x="760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22"/>
            <p:cNvSpPr/>
            <p:nvPr/>
          </p:nvSpPr>
          <p:spPr>
            <a:xfrm>
              <a:off x="4525125" y="1841825"/>
              <a:ext cx="26075" cy="243325"/>
            </a:xfrm>
            <a:custGeom>
              <a:avLst/>
              <a:gdLst/>
              <a:ahLst/>
              <a:cxnLst/>
              <a:rect l="l" t="t" r="r" b="b"/>
              <a:pathLst>
                <a:path w="1043" h="9733" extrusionOk="0">
                  <a:moveTo>
                    <a:pt x="796" y="0"/>
                  </a:moveTo>
                  <a:cubicBezTo>
                    <a:pt x="742" y="0"/>
                    <a:pt x="725" y="36"/>
                    <a:pt x="725" y="88"/>
                  </a:cubicBezTo>
                  <a:cubicBezTo>
                    <a:pt x="777" y="1642"/>
                    <a:pt x="760" y="3215"/>
                    <a:pt x="636" y="4786"/>
                  </a:cubicBezTo>
                  <a:cubicBezTo>
                    <a:pt x="584" y="5563"/>
                    <a:pt x="495" y="6340"/>
                    <a:pt x="407" y="7117"/>
                  </a:cubicBezTo>
                  <a:cubicBezTo>
                    <a:pt x="301" y="7877"/>
                    <a:pt x="177" y="8654"/>
                    <a:pt x="19" y="9413"/>
                  </a:cubicBezTo>
                  <a:lnTo>
                    <a:pt x="19" y="9431"/>
                  </a:lnTo>
                  <a:cubicBezTo>
                    <a:pt x="0" y="9572"/>
                    <a:pt x="89" y="9695"/>
                    <a:pt x="231" y="9730"/>
                  </a:cubicBezTo>
                  <a:cubicBezTo>
                    <a:pt x="243" y="9732"/>
                    <a:pt x="255" y="9733"/>
                    <a:pt x="267" y="9733"/>
                  </a:cubicBezTo>
                  <a:cubicBezTo>
                    <a:pt x="393" y="9733"/>
                    <a:pt x="498" y="9647"/>
                    <a:pt x="530" y="9519"/>
                  </a:cubicBezTo>
                  <a:cubicBezTo>
                    <a:pt x="654" y="8725"/>
                    <a:pt x="742" y="7948"/>
                    <a:pt x="831" y="7152"/>
                  </a:cubicBezTo>
                  <a:cubicBezTo>
                    <a:pt x="902" y="6375"/>
                    <a:pt x="954" y="5581"/>
                    <a:pt x="972" y="4804"/>
                  </a:cubicBezTo>
                  <a:cubicBezTo>
                    <a:pt x="1043" y="3215"/>
                    <a:pt x="1008" y="1642"/>
                    <a:pt x="883" y="71"/>
                  </a:cubicBezTo>
                  <a:cubicBezTo>
                    <a:pt x="866" y="36"/>
                    <a:pt x="831" y="0"/>
                    <a:pt x="79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22"/>
            <p:cNvSpPr/>
            <p:nvPr/>
          </p:nvSpPr>
          <p:spPr>
            <a:xfrm>
              <a:off x="4473475" y="1727600"/>
              <a:ext cx="148800" cy="141800"/>
            </a:xfrm>
            <a:custGeom>
              <a:avLst/>
              <a:gdLst/>
              <a:ahLst/>
              <a:cxnLst/>
              <a:rect l="l" t="t" r="r" b="b"/>
              <a:pathLst>
                <a:path w="5952" h="5672" extrusionOk="0">
                  <a:moveTo>
                    <a:pt x="2941" y="0"/>
                  </a:moveTo>
                  <a:cubicBezTo>
                    <a:pt x="2853" y="0"/>
                    <a:pt x="2766" y="16"/>
                    <a:pt x="2685" y="48"/>
                  </a:cubicBezTo>
                  <a:cubicBezTo>
                    <a:pt x="2579" y="101"/>
                    <a:pt x="2490" y="154"/>
                    <a:pt x="2419" y="225"/>
                  </a:cubicBezTo>
                  <a:cubicBezTo>
                    <a:pt x="2384" y="260"/>
                    <a:pt x="2367" y="277"/>
                    <a:pt x="2349" y="313"/>
                  </a:cubicBezTo>
                  <a:lnTo>
                    <a:pt x="2332" y="313"/>
                  </a:lnTo>
                  <a:cubicBezTo>
                    <a:pt x="2243" y="419"/>
                    <a:pt x="2155" y="543"/>
                    <a:pt x="2085" y="649"/>
                  </a:cubicBezTo>
                  <a:cubicBezTo>
                    <a:pt x="2031" y="737"/>
                    <a:pt x="1979" y="807"/>
                    <a:pt x="1890" y="842"/>
                  </a:cubicBezTo>
                  <a:cubicBezTo>
                    <a:pt x="1853" y="857"/>
                    <a:pt x="1818" y="863"/>
                    <a:pt x="1783" y="863"/>
                  </a:cubicBezTo>
                  <a:cubicBezTo>
                    <a:pt x="1649" y="863"/>
                    <a:pt x="1526" y="768"/>
                    <a:pt x="1414" y="684"/>
                  </a:cubicBezTo>
                  <a:cubicBezTo>
                    <a:pt x="1395" y="666"/>
                    <a:pt x="1378" y="649"/>
                    <a:pt x="1360" y="649"/>
                  </a:cubicBezTo>
                  <a:cubicBezTo>
                    <a:pt x="1360" y="631"/>
                    <a:pt x="1343" y="631"/>
                    <a:pt x="1343" y="631"/>
                  </a:cubicBezTo>
                  <a:cubicBezTo>
                    <a:pt x="1181" y="515"/>
                    <a:pt x="965" y="429"/>
                    <a:pt x="766" y="429"/>
                  </a:cubicBezTo>
                  <a:cubicBezTo>
                    <a:pt x="662" y="429"/>
                    <a:pt x="562" y="453"/>
                    <a:pt x="477" y="508"/>
                  </a:cubicBezTo>
                  <a:cubicBezTo>
                    <a:pt x="460" y="525"/>
                    <a:pt x="442" y="543"/>
                    <a:pt x="425" y="543"/>
                  </a:cubicBezTo>
                  <a:lnTo>
                    <a:pt x="389" y="578"/>
                  </a:lnTo>
                  <a:cubicBezTo>
                    <a:pt x="300" y="666"/>
                    <a:pt x="248" y="790"/>
                    <a:pt x="213" y="913"/>
                  </a:cubicBezTo>
                  <a:cubicBezTo>
                    <a:pt x="1" y="1620"/>
                    <a:pt x="336" y="2326"/>
                    <a:pt x="460" y="3051"/>
                  </a:cubicBezTo>
                  <a:cubicBezTo>
                    <a:pt x="566" y="3597"/>
                    <a:pt x="547" y="4198"/>
                    <a:pt x="830" y="4675"/>
                  </a:cubicBezTo>
                  <a:cubicBezTo>
                    <a:pt x="1060" y="5064"/>
                    <a:pt x="1484" y="5311"/>
                    <a:pt x="1908" y="5452"/>
                  </a:cubicBezTo>
                  <a:cubicBezTo>
                    <a:pt x="2066" y="5523"/>
                    <a:pt x="2243" y="5558"/>
                    <a:pt x="2402" y="5611"/>
                  </a:cubicBezTo>
                  <a:cubicBezTo>
                    <a:pt x="2473" y="5611"/>
                    <a:pt x="2544" y="5629"/>
                    <a:pt x="2614" y="5646"/>
                  </a:cubicBezTo>
                  <a:cubicBezTo>
                    <a:pt x="2740" y="5659"/>
                    <a:pt x="2865" y="5671"/>
                    <a:pt x="2990" y="5671"/>
                  </a:cubicBezTo>
                  <a:cubicBezTo>
                    <a:pt x="3042" y="5671"/>
                    <a:pt x="3093" y="5669"/>
                    <a:pt x="3144" y="5664"/>
                  </a:cubicBezTo>
                  <a:lnTo>
                    <a:pt x="3196" y="5664"/>
                  </a:lnTo>
                  <a:cubicBezTo>
                    <a:pt x="3479" y="5629"/>
                    <a:pt x="3762" y="5523"/>
                    <a:pt x="4027" y="5347"/>
                  </a:cubicBezTo>
                  <a:cubicBezTo>
                    <a:pt x="4416" y="5064"/>
                    <a:pt x="4715" y="4711"/>
                    <a:pt x="4963" y="4304"/>
                  </a:cubicBezTo>
                  <a:cubicBezTo>
                    <a:pt x="5422" y="3562"/>
                    <a:pt x="5740" y="2733"/>
                    <a:pt x="5881" y="1867"/>
                  </a:cubicBezTo>
                  <a:cubicBezTo>
                    <a:pt x="5916" y="1584"/>
                    <a:pt x="5951" y="1285"/>
                    <a:pt x="5846" y="1002"/>
                  </a:cubicBezTo>
                  <a:cubicBezTo>
                    <a:pt x="5775" y="790"/>
                    <a:pt x="5598" y="614"/>
                    <a:pt x="5386" y="543"/>
                  </a:cubicBezTo>
                  <a:cubicBezTo>
                    <a:pt x="5369" y="525"/>
                    <a:pt x="5351" y="525"/>
                    <a:pt x="5334" y="525"/>
                  </a:cubicBezTo>
                  <a:cubicBezTo>
                    <a:pt x="5280" y="508"/>
                    <a:pt x="5245" y="508"/>
                    <a:pt x="5193" y="508"/>
                  </a:cubicBezTo>
                  <a:cubicBezTo>
                    <a:pt x="4822" y="522"/>
                    <a:pt x="4505" y="903"/>
                    <a:pt x="4159" y="903"/>
                  </a:cubicBezTo>
                  <a:cubicBezTo>
                    <a:pt x="4110" y="903"/>
                    <a:pt x="4060" y="895"/>
                    <a:pt x="4009" y="878"/>
                  </a:cubicBezTo>
                  <a:cubicBezTo>
                    <a:pt x="3921" y="826"/>
                    <a:pt x="3851" y="772"/>
                    <a:pt x="3797" y="701"/>
                  </a:cubicBezTo>
                  <a:cubicBezTo>
                    <a:pt x="3780" y="666"/>
                    <a:pt x="3745" y="631"/>
                    <a:pt x="3726" y="595"/>
                  </a:cubicBezTo>
                  <a:cubicBezTo>
                    <a:pt x="3656" y="472"/>
                    <a:pt x="3585" y="348"/>
                    <a:pt x="3479" y="242"/>
                  </a:cubicBezTo>
                  <a:cubicBezTo>
                    <a:pt x="3345" y="83"/>
                    <a:pt x="3141" y="0"/>
                    <a:pt x="294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22"/>
            <p:cNvSpPr/>
            <p:nvPr/>
          </p:nvSpPr>
          <p:spPr>
            <a:xfrm>
              <a:off x="4484075" y="1740275"/>
              <a:ext cx="56075" cy="130725"/>
            </a:xfrm>
            <a:custGeom>
              <a:avLst/>
              <a:gdLst/>
              <a:ahLst/>
              <a:cxnLst/>
              <a:rect l="l" t="t" r="r" b="b"/>
              <a:pathLst>
                <a:path w="2243" h="5229" extrusionOk="0">
                  <a:moveTo>
                    <a:pt x="53" y="1"/>
                  </a:moveTo>
                  <a:cubicBezTo>
                    <a:pt x="36" y="18"/>
                    <a:pt x="18" y="36"/>
                    <a:pt x="1" y="36"/>
                  </a:cubicBezTo>
                  <a:cubicBezTo>
                    <a:pt x="107" y="512"/>
                    <a:pt x="177" y="990"/>
                    <a:pt x="229" y="1466"/>
                  </a:cubicBezTo>
                  <a:cubicBezTo>
                    <a:pt x="318" y="2278"/>
                    <a:pt x="424" y="3090"/>
                    <a:pt x="795" y="3815"/>
                  </a:cubicBezTo>
                  <a:cubicBezTo>
                    <a:pt x="1060" y="4345"/>
                    <a:pt x="1484" y="4786"/>
                    <a:pt x="1978" y="5104"/>
                  </a:cubicBezTo>
                  <a:cubicBezTo>
                    <a:pt x="2049" y="5139"/>
                    <a:pt x="2137" y="5193"/>
                    <a:pt x="2207" y="5228"/>
                  </a:cubicBezTo>
                  <a:lnTo>
                    <a:pt x="2243" y="5174"/>
                  </a:lnTo>
                  <a:cubicBezTo>
                    <a:pt x="2226" y="5157"/>
                    <a:pt x="2207" y="5157"/>
                    <a:pt x="2190" y="5139"/>
                  </a:cubicBezTo>
                  <a:cubicBezTo>
                    <a:pt x="1625" y="4840"/>
                    <a:pt x="1148" y="4362"/>
                    <a:pt x="848" y="3797"/>
                  </a:cubicBezTo>
                  <a:cubicBezTo>
                    <a:pt x="477" y="3074"/>
                    <a:pt x="389" y="2261"/>
                    <a:pt x="300" y="1466"/>
                  </a:cubicBezTo>
                  <a:cubicBezTo>
                    <a:pt x="229" y="971"/>
                    <a:pt x="177" y="477"/>
                    <a:pt x="53"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22"/>
            <p:cNvSpPr/>
            <p:nvPr/>
          </p:nvSpPr>
          <p:spPr>
            <a:xfrm>
              <a:off x="4506150" y="1743350"/>
              <a:ext cx="40175" cy="124100"/>
            </a:xfrm>
            <a:custGeom>
              <a:avLst/>
              <a:gdLst/>
              <a:ahLst/>
              <a:cxnLst/>
              <a:rect l="l" t="t" r="r" b="b"/>
              <a:pathLst>
                <a:path w="1607" h="4964" extrusionOk="0">
                  <a:moveTo>
                    <a:pt x="36" y="1"/>
                  </a:moveTo>
                  <a:lnTo>
                    <a:pt x="36" y="1"/>
                  </a:lnTo>
                  <a:cubicBezTo>
                    <a:pt x="1" y="919"/>
                    <a:pt x="71" y="1714"/>
                    <a:pt x="248" y="2438"/>
                  </a:cubicBezTo>
                  <a:cubicBezTo>
                    <a:pt x="495" y="3445"/>
                    <a:pt x="954" y="4310"/>
                    <a:pt x="1572" y="4964"/>
                  </a:cubicBezTo>
                  <a:lnTo>
                    <a:pt x="1607" y="4928"/>
                  </a:lnTo>
                  <a:cubicBezTo>
                    <a:pt x="1006" y="4274"/>
                    <a:pt x="547" y="3410"/>
                    <a:pt x="318" y="2421"/>
                  </a:cubicBezTo>
                  <a:cubicBezTo>
                    <a:pt x="142" y="1714"/>
                    <a:pt x="71" y="937"/>
                    <a:pt x="107" y="54"/>
                  </a:cubicBezTo>
                  <a:cubicBezTo>
                    <a:pt x="88" y="36"/>
                    <a:pt x="71" y="19"/>
                    <a:pt x="53" y="19"/>
                  </a:cubicBezTo>
                  <a:cubicBezTo>
                    <a:pt x="53" y="1"/>
                    <a:pt x="36" y="1"/>
                    <a:pt x="36"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22"/>
            <p:cNvSpPr/>
            <p:nvPr/>
          </p:nvSpPr>
          <p:spPr>
            <a:xfrm>
              <a:off x="4527350" y="1733225"/>
              <a:ext cx="24275" cy="134650"/>
            </a:xfrm>
            <a:custGeom>
              <a:avLst/>
              <a:gdLst/>
              <a:ahLst/>
              <a:cxnLst/>
              <a:rect l="l" t="t" r="r" b="b"/>
              <a:pathLst>
                <a:path w="971" h="5386" extrusionOk="0">
                  <a:moveTo>
                    <a:pt x="264" y="0"/>
                  </a:moveTo>
                  <a:cubicBezTo>
                    <a:pt x="229" y="35"/>
                    <a:pt x="212" y="52"/>
                    <a:pt x="194" y="88"/>
                  </a:cubicBezTo>
                  <a:lnTo>
                    <a:pt x="177" y="88"/>
                  </a:lnTo>
                  <a:cubicBezTo>
                    <a:pt x="0" y="1889"/>
                    <a:pt x="476" y="3744"/>
                    <a:pt x="919" y="5386"/>
                  </a:cubicBezTo>
                  <a:lnTo>
                    <a:pt x="971" y="5369"/>
                  </a:lnTo>
                  <a:cubicBezTo>
                    <a:pt x="547" y="3709"/>
                    <a:pt x="53" y="1837"/>
                    <a:pt x="264"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22"/>
            <p:cNvSpPr/>
            <p:nvPr/>
          </p:nvSpPr>
          <p:spPr>
            <a:xfrm>
              <a:off x="4552950" y="1740700"/>
              <a:ext cx="55200" cy="123650"/>
            </a:xfrm>
            <a:custGeom>
              <a:avLst/>
              <a:gdLst/>
              <a:ahLst/>
              <a:cxnLst/>
              <a:rect l="l" t="t" r="r" b="b"/>
              <a:pathLst>
                <a:path w="2208" h="4946" extrusionOk="0">
                  <a:moveTo>
                    <a:pt x="2155" y="1"/>
                  </a:moveTo>
                  <a:cubicBezTo>
                    <a:pt x="1908" y="1220"/>
                    <a:pt x="1519" y="2385"/>
                    <a:pt x="990" y="3516"/>
                  </a:cubicBezTo>
                  <a:cubicBezTo>
                    <a:pt x="759" y="3992"/>
                    <a:pt x="495" y="4469"/>
                    <a:pt x="88" y="4823"/>
                  </a:cubicBezTo>
                  <a:cubicBezTo>
                    <a:pt x="53" y="4858"/>
                    <a:pt x="36" y="4875"/>
                    <a:pt x="1" y="4893"/>
                  </a:cubicBezTo>
                  <a:lnTo>
                    <a:pt x="36" y="4945"/>
                  </a:lnTo>
                  <a:cubicBezTo>
                    <a:pt x="53" y="4945"/>
                    <a:pt x="53" y="4945"/>
                    <a:pt x="53" y="4928"/>
                  </a:cubicBezTo>
                  <a:cubicBezTo>
                    <a:pt x="512" y="4557"/>
                    <a:pt x="795" y="4045"/>
                    <a:pt x="1042" y="3533"/>
                  </a:cubicBezTo>
                  <a:cubicBezTo>
                    <a:pt x="1590" y="2421"/>
                    <a:pt x="1978" y="1237"/>
                    <a:pt x="2207" y="19"/>
                  </a:cubicBezTo>
                  <a:cubicBezTo>
                    <a:pt x="2190" y="1"/>
                    <a:pt x="2172" y="1"/>
                    <a:pt x="2155"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22"/>
            <p:cNvSpPr/>
            <p:nvPr/>
          </p:nvSpPr>
          <p:spPr>
            <a:xfrm>
              <a:off x="4551600" y="1742475"/>
              <a:ext cx="16800" cy="127175"/>
            </a:xfrm>
            <a:custGeom>
              <a:avLst/>
              <a:gdLst/>
              <a:ahLst/>
              <a:cxnLst/>
              <a:rect l="l" t="t" r="r" b="b"/>
              <a:pathLst>
                <a:path w="672" h="5087" extrusionOk="0">
                  <a:moveTo>
                    <a:pt x="601" y="0"/>
                  </a:moveTo>
                  <a:cubicBezTo>
                    <a:pt x="566" y="1625"/>
                    <a:pt x="372" y="3250"/>
                    <a:pt x="55" y="4822"/>
                  </a:cubicBezTo>
                  <a:cubicBezTo>
                    <a:pt x="36" y="4910"/>
                    <a:pt x="19" y="4980"/>
                    <a:pt x="1" y="5069"/>
                  </a:cubicBezTo>
                  <a:lnTo>
                    <a:pt x="19" y="5069"/>
                  </a:lnTo>
                  <a:lnTo>
                    <a:pt x="71" y="5086"/>
                  </a:lnTo>
                  <a:lnTo>
                    <a:pt x="71" y="5069"/>
                  </a:lnTo>
                  <a:cubicBezTo>
                    <a:pt x="90" y="4999"/>
                    <a:pt x="107" y="4928"/>
                    <a:pt x="107" y="4857"/>
                  </a:cubicBezTo>
                  <a:cubicBezTo>
                    <a:pt x="125" y="4822"/>
                    <a:pt x="125" y="4787"/>
                    <a:pt x="142" y="4752"/>
                  </a:cubicBezTo>
                  <a:cubicBezTo>
                    <a:pt x="443" y="3214"/>
                    <a:pt x="620" y="1660"/>
                    <a:pt x="672" y="106"/>
                  </a:cubicBezTo>
                  <a:cubicBezTo>
                    <a:pt x="655" y="71"/>
                    <a:pt x="620" y="36"/>
                    <a:pt x="601"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22"/>
            <p:cNvSpPr/>
            <p:nvPr/>
          </p:nvSpPr>
          <p:spPr>
            <a:xfrm>
              <a:off x="4498625" y="1829625"/>
              <a:ext cx="51750" cy="44875"/>
            </a:xfrm>
            <a:custGeom>
              <a:avLst/>
              <a:gdLst/>
              <a:ahLst/>
              <a:cxnLst/>
              <a:rect l="l" t="t" r="r" b="b"/>
              <a:pathLst>
                <a:path w="2070" h="1795" extrusionOk="0">
                  <a:moveTo>
                    <a:pt x="225" y="1"/>
                  </a:moveTo>
                  <a:cubicBezTo>
                    <a:pt x="182" y="1"/>
                    <a:pt x="141" y="13"/>
                    <a:pt x="107" y="46"/>
                  </a:cubicBezTo>
                  <a:cubicBezTo>
                    <a:pt x="1" y="117"/>
                    <a:pt x="36" y="277"/>
                    <a:pt x="71" y="383"/>
                  </a:cubicBezTo>
                  <a:cubicBezTo>
                    <a:pt x="266" y="859"/>
                    <a:pt x="601" y="1247"/>
                    <a:pt x="1025" y="1513"/>
                  </a:cubicBezTo>
                  <a:cubicBezTo>
                    <a:pt x="1183" y="1607"/>
                    <a:pt x="1596" y="1795"/>
                    <a:pt x="1831" y="1795"/>
                  </a:cubicBezTo>
                  <a:cubicBezTo>
                    <a:pt x="1992" y="1795"/>
                    <a:pt x="2070" y="1707"/>
                    <a:pt x="1926" y="1442"/>
                  </a:cubicBezTo>
                  <a:cubicBezTo>
                    <a:pt x="1750" y="1106"/>
                    <a:pt x="1538" y="788"/>
                    <a:pt x="1291" y="524"/>
                  </a:cubicBezTo>
                  <a:cubicBezTo>
                    <a:pt x="1025" y="258"/>
                    <a:pt x="672" y="65"/>
                    <a:pt x="302" y="11"/>
                  </a:cubicBezTo>
                  <a:cubicBezTo>
                    <a:pt x="276" y="5"/>
                    <a:pt x="250" y="1"/>
                    <a:pt x="22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22"/>
            <p:cNvSpPr/>
            <p:nvPr/>
          </p:nvSpPr>
          <p:spPr>
            <a:xfrm>
              <a:off x="4542625" y="1828725"/>
              <a:ext cx="49625" cy="46100"/>
            </a:xfrm>
            <a:custGeom>
              <a:avLst/>
              <a:gdLst/>
              <a:ahLst/>
              <a:cxnLst/>
              <a:rect l="l" t="t" r="r" b="b"/>
              <a:pathLst>
                <a:path w="1985" h="1844" extrusionOk="0">
                  <a:moveTo>
                    <a:pt x="1771" y="1"/>
                  </a:moveTo>
                  <a:cubicBezTo>
                    <a:pt x="1743" y="1"/>
                    <a:pt x="1714" y="5"/>
                    <a:pt x="1685" y="12"/>
                  </a:cubicBezTo>
                  <a:cubicBezTo>
                    <a:pt x="1314" y="65"/>
                    <a:pt x="979" y="277"/>
                    <a:pt x="731" y="560"/>
                  </a:cubicBezTo>
                  <a:cubicBezTo>
                    <a:pt x="466" y="824"/>
                    <a:pt x="289" y="1160"/>
                    <a:pt x="131" y="1495"/>
                  </a:cubicBezTo>
                  <a:cubicBezTo>
                    <a:pt x="0" y="1756"/>
                    <a:pt x="67" y="1844"/>
                    <a:pt x="213" y="1844"/>
                  </a:cubicBezTo>
                  <a:cubicBezTo>
                    <a:pt x="441" y="1844"/>
                    <a:pt x="863" y="1628"/>
                    <a:pt x="1014" y="1530"/>
                  </a:cubicBezTo>
                  <a:cubicBezTo>
                    <a:pt x="1438" y="1248"/>
                    <a:pt x="1756" y="842"/>
                    <a:pt x="1932" y="383"/>
                  </a:cubicBezTo>
                  <a:cubicBezTo>
                    <a:pt x="1968" y="259"/>
                    <a:pt x="1985" y="101"/>
                    <a:pt x="1879" y="30"/>
                  </a:cubicBezTo>
                  <a:cubicBezTo>
                    <a:pt x="1848" y="9"/>
                    <a:pt x="1810" y="1"/>
                    <a:pt x="177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49" name="Google Shape;1049;p22"/>
          <p:cNvGrpSpPr/>
          <p:nvPr/>
        </p:nvGrpSpPr>
        <p:grpSpPr>
          <a:xfrm>
            <a:off x="390354" y="631401"/>
            <a:ext cx="327124" cy="322325"/>
            <a:chOff x="3828575" y="1069325"/>
            <a:chExt cx="185750" cy="183025"/>
          </a:xfrm>
        </p:grpSpPr>
        <p:sp>
          <p:nvSpPr>
            <p:cNvPr id="1050" name="Google Shape;1050;p22"/>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22"/>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22"/>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53" name="Google Shape;1053;p22"/>
          <p:cNvGrpSpPr/>
          <p:nvPr/>
        </p:nvGrpSpPr>
        <p:grpSpPr>
          <a:xfrm>
            <a:off x="8528954" y="4147863"/>
            <a:ext cx="327124" cy="322325"/>
            <a:chOff x="3828575" y="1069325"/>
            <a:chExt cx="185750" cy="183025"/>
          </a:xfrm>
        </p:grpSpPr>
        <p:sp>
          <p:nvSpPr>
            <p:cNvPr id="1054" name="Google Shape;1054;p22"/>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22"/>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22"/>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1365"/>
        <p:cNvGrpSpPr/>
        <p:nvPr/>
      </p:nvGrpSpPr>
      <p:grpSpPr>
        <a:xfrm>
          <a:off x="0" y="0"/>
          <a:ext cx="0" cy="0"/>
          <a:chOff x="0" y="0"/>
          <a:chExt cx="0" cy="0"/>
        </a:xfrm>
      </p:grpSpPr>
      <p:grpSp>
        <p:nvGrpSpPr>
          <p:cNvPr id="1366" name="Google Shape;1366;p30"/>
          <p:cNvGrpSpPr/>
          <p:nvPr/>
        </p:nvGrpSpPr>
        <p:grpSpPr>
          <a:xfrm rot="-6595700">
            <a:off x="5929370" y="-187649"/>
            <a:ext cx="3451893" cy="3322394"/>
            <a:chOff x="754250" y="3789250"/>
            <a:chExt cx="1457400" cy="1402725"/>
          </a:xfrm>
        </p:grpSpPr>
        <p:sp>
          <p:nvSpPr>
            <p:cNvPr id="1367" name="Google Shape;1367;p30"/>
            <p:cNvSpPr/>
            <p:nvPr/>
          </p:nvSpPr>
          <p:spPr>
            <a:xfrm>
              <a:off x="1688475" y="4682375"/>
              <a:ext cx="249025" cy="87750"/>
            </a:xfrm>
            <a:custGeom>
              <a:avLst/>
              <a:gdLst/>
              <a:ahLst/>
              <a:cxnLst/>
              <a:rect l="l" t="t" r="r" b="b"/>
              <a:pathLst>
                <a:path w="9961" h="3510" extrusionOk="0">
                  <a:moveTo>
                    <a:pt x="8625" y="1"/>
                  </a:moveTo>
                  <a:cubicBezTo>
                    <a:pt x="8043" y="1"/>
                    <a:pt x="7273" y="86"/>
                    <a:pt x="6304" y="357"/>
                  </a:cubicBezTo>
                  <a:cubicBezTo>
                    <a:pt x="4150" y="974"/>
                    <a:pt x="1060" y="2405"/>
                    <a:pt x="106" y="2865"/>
                  </a:cubicBezTo>
                  <a:cubicBezTo>
                    <a:pt x="0" y="2917"/>
                    <a:pt x="17" y="3077"/>
                    <a:pt x="123" y="3112"/>
                  </a:cubicBezTo>
                  <a:cubicBezTo>
                    <a:pt x="601" y="3264"/>
                    <a:pt x="1581" y="3510"/>
                    <a:pt x="2781" y="3510"/>
                  </a:cubicBezTo>
                  <a:cubicBezTo>
                    <a:pt x="3668" y="3510"/>
                    <a:pt x="4674" y="3376"/>
                    <a:pt x="5687" y="2971"/>
                  </a:cubicBezTo>
                  <a:cubicBezTo>
                    <a:pt x="8106" y="2017"/>
                    <a:pt x="9466" y="816"/>
                    <a:pt x="9890" y="392"/>
                  </a:cubicBezTo>
                  <a:cubicBezTo>
                    <a:pt x="9961" y="322"/>
                    <a:pt x="9925" y="180"/>
                    <a:pt x="9836" y="162"/>
                  </a:cubicBezTo>
                  <a:cubicBezTo>
                    <a:pt x="9622" y="90"/>
                    <a:pt x="9222" y="1"/>
                    <a:pt x="862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8" name="Google Shape;1368;p30"/>
            <p:cNvSpPr/>
            <p:nvPr/>
          </p:nvSpPr>
          <p:spPr>
            <a:xfrm>
              <a:off x="1689350" y="4692175"/>
              <a:ext cx="246400" cy="64025"/>
            </a:xfrm>
            <a:custGeom>
              <a:avLst/>
              <a:gdLst/>
              <a:ahLst/>
              <a:cxnLst/>
              <a:rect l="l" t="t" r="r" b="b"/>
              <a:pathLst>
                <a:path w="9856" h="2561" extrusionOk="0">
                  <a:moveTo>
                    <a:pt x="18" y="2560"/>
                  </a:moveTo>
                  <a:lnTo>
                    <a:pt x="1" y="2560"/>
                  </a:lnTo>
                  <a:lnTo>
                    <a:pt x="18" y="2560"/>
                  </a:lnTo>
                  <a:cubicBezTo>
                    <a:pt x="36" y="2560"/>
                    <a:pt x="2031" y="2207"/>
                    <a:pt x="4239" y="1712"/>
                  </a:cubicBezTo>
                  <a:cubicBezTo>
                    <a:pt x="5546" y="1430"/>
                    <a:pt x="6641" y="1147"/>
                    <a:pt x="7541" y="883"/>
                  </a:cubicBezTo>
                  <a:cubicBezTo>
                    <a:pt x="8654" y="565"/>
                    <a:pt x="9431" y="264"/>
                    <a:pt x="9855" y="0"/>
                  </a:cubicBezTo>
                  <a:lnTo>
                    <a:pt x="9855" y="0"/>
                  </a:lnTo>
                  <a:lnTo>
                    <a:pt x="9855" y="0"/>
                  </a:lnTo>
                  <a:cubicBezTo>
                    <a:pt x="9431" y="264"/>
                    <a:pt x="8654" y="565"/>
                    <a:pt x="7541" y="883"/>
                  </a:cubicBezTo>
                  <a:cubicBezTo>
                    <a:pt x="6641" y="1147"/>
                    <a:pt x="5546" y="1430"/>
                    <a:pt x="4239" y="1712"/>
                  </a:cubicBezTo>
                  <a:cubicBezTo>
                    <a:pt x="2031" y="2207"/>
                    <a:pt x="36" y="2560"/>
                    <a:pt x="18" y="256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369;p30"/>
            <p:cNvSpPr/>
            <p:nvPr/>
          </p:nvSpPr>
          <p:spPr>
            <a:xfrm>
              <a:off x="754250" y="3888500"/>
              <a:ext cx="1419025" cy="1303475"/>
            </a:xfrm>
            <a:custGeom>
              <a:avLst/>
              <a:gdLst/>
              <a:ahLst/>
              <a:cxnLst/>
              <a:rect l="l" t="t" r="r" b="b"/>
              <a:pathLst>
                <a:path w="56761" h="52139" extrusionOk="0">
                  <a:moveTo>
                    <a:pt x="56127" y="0"/>
                  </a:moveTo>
                  <a:cubicBezTo>
                    <a:pt x="55885" y="0"/>
                    <a:pt x="55667" y="164"/>
                    <a:pt x="55595" y="411"/>
                  </a:cubicBezTo>
                  <a:cubicBezTo>
                    <a:pt x="55188" y="1895"/>
                    <a:pt x="54429" y="3378"/>
                    <a:pt x="53280" y="4915"/>
                  </a:cubicBezTo>
                  <a:cubicBezTo>
                    <a:pt x="52239" y="6310"/>
                    <a:pt x="50985" y="7652"/>
                    <a:pt x="49748" y="8942"/>
                  </a:cubicBezTo>
                  <a:cubicBezTo>
                    <a:pt x="48672" y="10089"/>
                    <a:pt x="47559" y="11273"/>
                    <a:pt x="46570" y="12526"/>
                  </a:cubicBezTo>
                  <a:cubicBezTo>
                    <a:pt x="44080" y="15670"/>
                    <a:pt x="42350" y="19414"/>
                    <a:pt x="41537" y="23352"/>
                  </a:cubicBezTo>
                  <a:cubicBezTo>
                    <a:pt x="41413" y="23988"/>
                    <a:pt x="41307" y="24624"/>
                    <a:pt x="41201" y="25241"/>
                  </a:cubicBezTo>
                  <a:cubicBezTo>
                    <a:pt x="40989" y="26531"/>
                    <a:pt x="40777" y="27732"/>
                    <a:pt x="40389" y="28915"/>
                  </a:cubicBezTo>
                  <a:cubicBezTo>
                    <a:pt x="39595" y="31299"/>
                    <a:pt x="38040" y="33419"/>
                    <a:pt x="35974" y="34867"/>
                  </a:cubicBezTo>
                  <a:cubicBezTo>
                    <a:pt x="35003" y="35555"/>
                    <a:pt x="33873" y="36120"/>
                    <a:pt x="32795" y="36668"/>
                  </a:cubicBezTo>
                  <a:cubicBezTo>
                    <a:pt x="31789" y="37163"/>
                    <a:pt x="30764" y="37674"/>
                    <a:pt x="29792" y="38310"/>
                  </a:cubicBezTo>
                  <a:cubicBezTo>
                    <a:pt x="29352" y="38611"/>
                    <a:pt x="28909" y="38929"/>
                    <a:pt x="28486" y="39247"/>
                  </a:cubicBezTo>
                  <a:cubicBezTo>
                    <a:pt x="27762" y="39793"/>
                    <a:pt x="27056" y="40306"/>
                    <a:pt x="26296" y="40695"/>
                  </a:cubicBezTo>
                  <a:cubicBezTo>
                    <a:pt x="24689" y="41507"/>
                    <a:pt x="22799" y="41736"/>
                    <a:pt x="20962" y="41948"/>
                  </a:cubicBezTo>
                  <a:cubicBezTo>
                    <a:pt x="16795" y="42425"/>
                    <a:pt x="13069" y="42920"/>
                    <a:pt x="9519" y="44208"/>
                  </a:cubicBezTo>
                  <a:cubicBezTo>
                    <a:pt x="7559" y="44915"/>
                    <a:pt x="5775" y="45851"/>
                    <a:pt x="4239" y="46963"/>
                  </a:cubicBezTo>
                  <a:cubicBezTo>
                    <a:pt x="2544" y="48200"/>
                    <a:pt x="1166" y="49648"/>
                    <a:pt x="159" y="51272"/>
                  </a:cubicBezTo>
                  <a:cubicBezTo>
                    <a:pt x="0" y="51538"/>
                    <a:pt x="71" y="51873"/>
                    <a:pt x="335" y="52049"/>
                  </a:cubicBezTo>
                  <a:cubicBezTo>
                    <a:pt x="424" y="52103"/>
                    <a:pt x="530" y="52138"/>
                    <a:pt x="636" y="52138"/>
                  </a:cubicBezTo>
                  <a:cubicBezTo>
                    <a:pt x="830" y="52138"/>
                    <a:pt x="1006" y="52032"/>
                    <a:pt x="1112" y="51856"/>
                  </a:cubicBezTo>
                  <a:cubicBezTo>
                    <a:pt x="2049" y="50372"/>
                    <a:pt x="3321" y="49030"/>
                    <a:pt x="4910" y="47882"/>
                  </a:cubicBezTo>
                  <a:cubicBezTo>
                    <a:pt x="6358" y="46822"/>
                    <a:pt x="8035" y="45957"/>
                    <a:pt x="9907" y="45268"/>
                  </a:cubicBezTo>
                  <a:cubicBezTo>
                    <a:pt x="13333" y="44032"/>
                    <a:pt x="17006" y="43537"/>
                    <a:pt x="21087" y="43061"/>
                  </a:cubicBezTo>
                  <a:cubicBezTo>
                    <a:pt x="23011" y="42849"/>
                    <a:pt x="25007" y="42619"/>
                    <a:pt x="26809" y="41701"/>
                  </a:cubicBezTo>
                  <a:cubicBezTo>
                    <a:pt x="27656" y="41277"/>
                    <a:pt x="28433" y="40695"/>
                    <a:pt x="29175" y="40146"/>
                  </a:cubicBezTo>
                  <a:cubicBezTo>
                    <a:pt x="29581" y="39847"/>
                    <a:pt x="30004" y="39529"/>
                    <a:pt x="30428" y="39247"/>
                  </a:cubicBezTo>
                  <a:cubicBezTo>
                    <a:pt x="31330" y="38663"/>
                    <a:pt x="32319" y="38152"/>
                    <a:pt x="33289" y="37674"/>
                  </a:cubicBezTo>
                  <a:cubicBezTo>
                    <a:pt x="34419" y="37109"/>
                    <a:pt x="35568" y="36527"/>
                    <a:pt x="36628" y="35785"/>
                  </a:cubicBezTo>
                  <a:cubicBezTo>
                    <a:pt x="38888" y="34196"/>
                    <a:pt x="40600" y="31882"/>
                    <a:pt x="41467" y="29268"/>
                  </a:cubicBezTo>
                  <a:cubicBezTo>
                    <a:pt x="41890" y="28015"/>
                    <a:pt x="42102" y="26689"/>
                    <a:pt x="42314" y="25418"/>
                  </a:cubicBezTo>
                  <a:cubicBezTo>
                    <a:pt x="42420" y="24818"/>
                    <a:pt x="42526" y="24182"/>
                    <a:pt x="42649" y="23581"/>
                  </a:cubicBezTo>
                  <a:cubicBezTo>
                    <a:pt x="43409" y="19820"/>
                    <a:pt x="45086" y="16235"/>
                    <a:pt x="47453" y="13216"/>
                  </a:cubicBezTo>
                  <a:cubicBezTo>
                    <a:pt x="48406" y="12015"/>
                    <a:pt x="49520" y="10849"/>
                    <a:pt x="50579" y="9719"/>
                  </a:cubicBezTo>
                  <a:cubicBezTo>
                    <a:pt x="53087" y="7070"/>
                    <a:pt x="55701" y="4315"/>
                    <a:pt x="56690" y="712"/>
                  </a:cubicBezTo>
                  <a:cubicBezTo>
                    <a:pt x="56760" y="411"/>
                    <a:pt x="56584" y="93"/>
                    <a:pt x="56283" y="23"/>
                  </a:cubicBezTo>
                  <a:cubicBezTo>
                    <a:pt x="56231" y="7"/>
                    <a:pt x="56179" y="0"/>
                    <a:pt x="5612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370;p30"/>
            <p:cNvSpPr/>
            <p:nvPr/>
          </p:nvSpPr>
          <p:spPr>
            <a:xfrm>
              <a:off x="1735275" y="4126425"/>
              <a:ext cx="88625" cy="246375"/>
            </a:xfrm>
            <a:custGeom>
              <a:avLst/>
              <a:gdLst/>
              <a:ahLst/>
              <a:cxnLst/>
              <a:rect l="l" t="t" r="r" b="b"/>
              <a:pathLst>
                <a:path w="3545" h="9855" extrusionOk="0">
                  <a:moveTo>
                    <a:pt x="576" y="0"/>
                  </a:moveTo>
                  <a:cubicBezTo>
                    <a:pt x="514" y="0"/>
                    <a:pt x="448" y="40"/>
                    <a:pt x="424" y="113"/>
                  </a:cubicBezTo>
                  <a:cubicBezTo>
                    <a:pt x="300" y="696"/>
                    <a:pt x="0" y="2479"/>
                    <a:pt x="476" y="5041"/>
                  </a:cubicBezTo>
                  <a:cubicBezTo>
                    <a:pt x="936" y="7565"/>
                    <a:pt x="2649" y="9261"/>
                    <a:pt x="3320" y="9826"/>
                  </a:cubicBezTo>
                  <a:cubicBezTo>
                    <a:pt x="3345" y="9846"/>
                    <a:pt x="3374" y="9854"/>
                    <a:pt x="3402" y="9854"/>
                  </a:cubicBezTo>
                  <a:cubicBezTo>
                    <a:pt x="3475" y="9854"/>
                    <a:pt x="3545" y="9796"/>
                    <a:pt x="3532" y="9720"/>
                  </a:cubicBezTo>
                  <a:cubicBezTo>
                    <a:pt x="3408" y="8660"/>
                    <a:pt x="2984" y="5270"/>
                    <a:pt x="2348" y="3133"/>
                  </a:cubicBezTo>
                  <a:cubicBezTo>
                    <a:pt x="1783" y="1172"/>
                    <a:pt x="989" y="325"/>
                    <a:pt x="653" y="25"/>
                  </a:cubicBezTo>
                  <a:cubicBezTo>
                    <a:pt x="631" y="8"/>
                    <a:pt x="604" y="0"/>
                    <a:pt x="576"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371;p30"/>
            <p:cNvSpPr/>
            <p:nvPr/>
          </p:nvSpPr>
          <p:spPr>
            <a:xfrm>
              <a:off x="1745875" y="4128800"/>
              <a:ext cx="76850" cy="242850"/>
            </a:xfrm>
            <a:custGeom>
              <a:avLst/>
              <a:gdLst/>
              <a:ahLst/>
              <a:cxnLst/>
              <a:rect l="l" t="t" r="r" b="b"/>
              <a:pathLst>
                <a:path w="3074" h="9714" extrusionOk="0">
                  <a:moveTo>
                    <a:pt x="0" y="1"/>
                  </a:moveTo>
                  <a:lnTo>
                    <a:pt x="0" y="18"/>
                  </a:lnTo>
                  <a:cubicBezTo>
                    <a:pt x="0" y="512"/>
                    <a:pt x="158" y="1325"/>
                    <a:pt x="476" y="2438"/>
                  </a:cubicBezTo>
                  <a:cubicBezTo>
                    <a:pt x="158" y="1325"/>
                    <a:pt x="0" y="512"/>
                    <a:pt x="17" y="18"/>
                  </a:cubicBezTo>
                  <a:lnTo>
                    <a:pt x="0" y="1"/>
                  </a:lnTo>
                  <a:close/>
                  <a:moveTo>
                    <a:pt x="476" y="2438"/>
                  </a:moveTo>
                  <a:cubicBezTo>
                    <a:pt x="724" y="3338"/>
                    <a:pt x="1077" y="4433"/>
                    <a:pt x="1536" y="5669"/>
                  </a:cubicBezTo>
                  <a:cubicBezTo>
                    <a:pt x="1095" y="4433"/>
                    <a:pt x="742" y="3338"/>
                    <a:pt x="476" y="2438"/>
                  </a:cubicBezTo>
                  <a:close/>
                  <a:moveTo>
                    <a:pt x="1536" y="5669"/>
                  </a:moveTo>
                  <a:lnTo>
                    <a:pt x="1536" y="5669"/>
                  </a:lnTo>
                  <a:cubicBezTo>
                    <a:pt x="2278" y="7807"/>
                    <a:pt x="3055" y="9696"/>
                    <a:pt x="3055" y="9714"/>
                  </a:cubicBezTo>
                  <a:lnTo>
                    <a:pt x="3073" y="9714"/>
                  </a:lnTo>
                  <a:cubicBezTo>
                    <a:pt x="3055" y="9696"/>
                    <a:pt x="2296" y="7807"/>
                    <a:pt x="1536" y="5669"/>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30"/>
            <p:cNvSpPr/>
            <p:nvPr/>
          </p:nvSpPr>
          <p:spPr>
            <a:xfrm>
              <a:off x="1903050" y="4128800"/>
              <a:ext cx="212825" cy="151025"/>
            </a:xfrm>
            <a:custGeom>
              <a:avLst/>
              <a:gdLst/>
              <a:ahLst/>
              <a:cxnLst/>
              <a:rect l="l" t="t" r="r" b="b"/>
              <a:pathLst>
                <a:path w="8513" h="6041" extrusionOk="0">
                  <a:moveTo>
                    <a:pt x="8353" y="1"/>
                  </a:moveTo>
                  <a:cubicBezTo>
                    <a:pt x="7912" y="18"/>
                    <a:pt x="6763" y="194"/>
                    <a:pt x="5103" y="1378"/>
                  </a:cubicBezTo>
                  <a:cubicBezTo>
                    <a:pt x="3267" y="2667"/>
                    <a:pt x="848" y="5052"/>
                    <a:pt x="88" y="5810"/>
                  </a:cubicBezTo>
                  <a:cubicBezTo>
                    <a:pt x="0" y="5881"/>
                    <a:pt x="71" y="6041"/>
                    <a:pt x="194" y="6041"/>
                  </a:cubicBezTo>
                  <a:cubicBezTo>
                    <a:pt x="1060" y="5987"/>
                    <a:pt x="3462" y="5723"/>
                    <a:pt x="5386" y="4044"/>
                  </a:cubicBezTo>
                  <a:cubicBezTo>
                    <a:pt x="7347" y="2332"/>
                    <a:pt x="8211" y="724"/>
                    <a:pt x="8477" y="194"/>
                  </a:cubicBezTo>
                  <a:cubicBezTo>
                    <a:pt x="8512" y="107"/>
                    <a:pt x="8442" y="1"/>
                    <a:pt x="8353"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373;p30"/>
            <p:cNvSpPr/>
            <p:nvPr/>
          </p:nvSpPr>
          <p:spPr>
            <a:xfrm>
              <a:off x="1904800" y="4133900"/>
              <a:ext cx="210000" cy="142825"/>
            </a:xfrm>
            <a:custGeom>
              <a:avLst/>
              <a:gdLst/>
              <a:ahLst/>
              <a:cxnLst/>
              <a:rect l="l" t="t" r="r" b="b"/>
              <a:pathLst>
                <a:path w="8400" h="5713" extrusionOk="0">
                  <a:moveTo>
                    <a:pt x="8399" y="0"/>
                  </a:moveTo>
                  <a:cubicBezTo>
                    <a:pt x="8095" y="388"/>
                    <a:pt x="7462" y="933"/>
                    <a:pt x="6535" y="1598"/>
                  </a:cubicBezTo>
                  <a:cubicBezTo>
                    <a:pt x="5775" y="2145"/>
                    <a:pt x="4821" y="2781"/>
                    <a:pt x="3691" y="3487"/>
                  </a:cubicBezTo>
                  <a:cubicBezTo>
                    <a:pt x="1784" y="4688"/>
                    <a:pt x="18" y="5695"/>
                    <a:pt x="1" y="5712"/>
                  </a:cubicBezTo>
                  <a:cubicBezTo>
                    <a:pt x="18" y="5695"/>
                    <a:pt x="1784" y="4688"/>
                    <a:pt x="3709" y="3487"/>
                  </a:cubicBezTo>
                  <a:cubicBezTo>
                    <a:pt x="4821" y="2781"/>
                    <a:pt x="5775" y="2145"/>
                    <a:pt x="6535" y="1615"/>
                  </a:cubicBezTo>
                  <a:cubicBezTo>
                    <a:pt x="7462" y="933"/>
                    <a:pt x="8095" y="388"/>
                    <a:pt x="8399"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374;p30"/>
            <p:cNvSpPr/>
            <p:nvPr/>
          </p:nvSpPr>
          <p:spPr>
            <a:xfrm>
              <a:off x="1361750" y="4893025"/>
              <a:ext cx="596075" cy="77000"/>
            </a:xfrm>
            <a:custGeom>
              <a:avLst/>
              <a:gdLst/>
              <a:ahLst/>
              <a:cxnLst/>
              <a:rect l="l" t="t" r="r" b="b"/>
              <a:pathLst>
                <a:path w="23843" h="3080" extrusionOk="0">
                  <a:moveTo>
                    <a:pt x="23647" y="1"/>
                  </a:moveTo>
                  <a:cubicBezTo>
                    <a:pt x="21669" y="36"/>
                    <a:pt x="19691" y="55"/>
                    <a:pt x="17713" y="319"/>
                  </a:cubicBezTo>
                  <a:cubicBezTo>
                    <a:pt x="16724" y="443"/>
                    <a:pt x="15754" y="637"/>
                    <a:pt x="14782" y="902"/>
                  </a:cubicBezTo>
                  <a:cubicBezTo>
                    <a:pt x="14306" y="1043"/>
                    <a:pt x="13828" y="1202"/>
                    <a:pt x="13369" y="1397"/>
                  </a:cubicBezTo>
                  <a:cubicBezTo>
                    <a:pt x="12893" y="1573"/>
                    <a:pt x="12451" y="1767"/>
                    <a:pt x="11991" y="1943"/>
                  </a:cubicBezTo>
                  <a:cubicBezTo>
                    <a:pt x="11551" y="2103"/>
                    <a:pt x="11091" y="2244"/>
                    <a:pt x="10632" y="2332"/>
                  </a:cubicBezTo>
                  <a:cubicBezTo>
                    <a:pt x="10325" y="2379"/>
                    <a:pt x="10017" y="2403"/>
                    <a:pt x="9710" y="2403"/>
                  </a:cubicBezTo>
                  <a:cubicBezTo>
                    <a:pt x="9558" y="2403"/>
                    <a:pt x="9406" y="2397"/>
                    <a:pt x="9255" y="2386"/>
                  </a:cubicBezTo>
                  <a:cubicBezTo>
                    <a:pt x="8301" y="2315"/>
                    <a:pt x="7364" y="2068"/>
                    <a:pt x="6411" y="1837"/>
                  </a:cubicBezTo>
                  <a:cubicBezTo>
                    <a:pt x="5457" y="1590"/>
                    <a:pt x="4451" y="1378"/>
                    <a:pt x="3444" y="1308"/>
                  </a:cubicBezTo>
                  <a:cubicBezTo>
                    <a:pt x="3109" y="1284"/>
                    <a:pt x="2771" y="1272"/>
                    <a:pt x="2433" y="1272"/>
                  </a:cubicBezTo>
                  <a:cubicBezTo>
                    <a:pt x="1757" y="1272"/>
                    <a:pt x="1078" y="1319"/>
                    <a:pt x="406" y="1414"/>
                  </a:cubicBezTo>
                  <a:lnTo>
                    <a:pt x="389" y="1414"/>
                  </a:lnTo>
                  <a:cubicBezTo>
                    <a:pt x="159" y="1449"/>
                    <a:pt x="1" y="1661"/>
                    <a:pt x="36" y="1908"/>
                  </a:cubicBezTo>
                  <a:cubicBezTo>
                    <a:pt x="68" y="2117"/>
                    <a:pt x="259" y="2266"/>
                    <a:pt x="466" y="2266"/>
                  </a:cubicBezTo>
                  <a:cubicBezTo>
                    <a:pt x="487" y="2266"/>
                    <a:pt x="509" y="2265"/>
                    <a:pt x="531" y="2261"/>
                  </a:cubicBezTo>
                  <a:cubicBezTo>
                    <a:pt x="1231" y="2143"/>
                    <a:pt x="1953" y="2083"/>
                    <a:pt x="2671" y="2083"/>
                  </a:cubicBezTo>
                  <a:cubicBezTo>
                    <a:pt x="2912" y="2083"/>
                    <a:pt x="3152" y="2090"/>
                    <a:pt x="3392" y="2103"/>
                  </a:cubicBezTo>
                  <a:cubicBezTo>
                    <a:pt x="4345" y="2155"/>
                    <a:pt x="5281" y="2332"/>
                    <a:pt x="6234" y="2544"/>
                  </a:cubicBezTo>
                  <a:cubicBezTo>
                    <a:pt x="7188" y="2774"/>
                    <a:pt x="8177" y="3021"/>
                    <a:pt x="9201" y="3074"/>
                  </a:cubicBezTo>
                  <a:cubicBezTo>
                    <a:pt x="9313" y="3078"/>
                    <a:pt x="9425" y="3080"/>
                    <a:pt x="9537" y="3080"/>
                  </a:cubicBezTo>
                  <a:cubicBezTo>
                    <a:pt x="9943" y="3080"/>
                    <a:pt x="10355" y="3051"/>
                    <a:pt x="10755" y="2968"/>
                  </a:cubicBezTo>
                  <a:cubicBezTo>
                    <a:pt x="11268" y="2880"/>
                    <a:pt x="11763" y="2704"/>
                    <a:pt x="12222" y="2527"/>
                  </a:cubicBezTo>
                  <a:cubicBezTo>
                    <a:pt x="12681" y="2332"/>
                    <a:pt x="13140" y="2138"/>
                    <a:pt x="13581" y="1943"/>
                  </a:cubicBezTo>
                  <a:cubicBezTo>
                    <a:pt x="14040" y="1767"/>
                    <a:pt x="14482" y="1590"/>
                    <a:pt x="14941" y="1449"/>
                  </a:cubicBezTo>
                  <a:cubicBezTo>
                    <a:pt x="15877" y="1166"/>
                    <a:pt x="16830" y="973"/>
                    <a:pt x="17784" y="813"/>
                  </a:cubicBezTo>
                  <a:cubicBezTo>
                    <a:pt x="19727" y="531"/>
                    <a:pt x="21688" y="460"/>
                    <a:pt x="23647" y="408"/>
                  </a:cubicBezTo>
                  <a:cubicBezTo>
                    <a:pt x="23753" y="389"/>
                    <a:pt x="23842" y="302"/>
                    <a:pt x="23842" y="196"/>
                  </a:cubicBezTo>
                  <a:cubicBezTo>
                    <a:pt x="23842" y="90"/>
                    <a:pt x="23753" y="1"/>
                    <a:pt x="236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375;p30"/>
            <p:cNvSpPr/>
            <p:nvPr/>
          </p:nvSpPr>
          <p:spPr>
            <a:xfrm>
              <a:off x="1699175" y="4937600"/>
              <a:ext cx="244925" cy="91275"/>
            </a:xfrm>
            <a:custGeom>
              <a:avLst/>
              <a:gdLst/>
              <a:ahLst/>
              <a:cxnLst/>
              <a:rect l="l" t="t" r="r" b="b"/>
              <a:pathLst>
                <a:path w="9797" h="3651" extrusionOk="0">
                  <a:moveTo>
                    <a:pt x="171" y="1"/>
                  </a:moveTo>
                  <a:cubicBezTo>
                    <a:pt x="74" y="1"/>
                    <a:pt x="0" y="130"/>
                    <a:pt x="67" y="214"/>
                  </a:cubicBezTo>
                  <a:cubicBezTo>
                    <a:pt x="614" y="902"/>
                    <a:pt x="2238" y="2687"/>
                    <a:pt x="4729" y="3269"/>
                  </a:cubicBezTo>
                  <a:cubicBezTo>
                    <a:pt x="6016" y="3564"/>
                    <a:pt x="7114" y="3651"/>
                    <a:pt x="7959" y="3651"/>
                  </a:cubicBezTo>
                  <a:cubicBezTo>
                    <a:pt x="8783" y="3651"/>
                    <a:pt x="9368" y="3568"/>
                    <a:pt x="9656" y="3516"/>
                  </a:cubicBezTo>
                  <a:cubicBezTo>
                    <a:pt x="9762" y="3499"/>
                    <a:pt x="9797" y="3375"/>
                    <a:pt x="9745" y="3304"/>
                  </a:cubicBezTo>
                  <a:cubicBezTo>
                    <a:pt x="9462" y="2951"/>
                    <a:pt x="8650" y="2121"/>
                    <a:pt x="6724" y="1467"/>
                  </a:cubicBezTo>
                  <a:cubicBezTo>
                    <a:pt x="4605" y="744"/>
                    <a:pt x="1249" y="160"/>
                    <a:pt x="190" y="2"/>
                  </a:cubicBezTo>
                  <a:cubicBezTo>
                    <a:pt x="183" y="1"/>
                    <a:pt x="177" y="1"/>
                    <a:pt x="171"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376;p30"/>
            <p:cNvSpPr/>
            <p:nvPr/>
          </p:nvSpPr>
          <p:spPr>
            <a:xfrm>
              <a:off x="1700375" y="4937900"/>
              <a:ext cx="241075" cy="88500"/>
            </a:xfrm>
            <a:custGeom>
              <a:avLst/>
              <a:gdLst/>
              <a:ahLst/>
              <a:cxnLst/>
              <a:rect l="l" t="t" r="r" b="b"/>
              <a:pathLst>
                <a:path w="9643" h="3540" extrusionOk="0">
                  <a:moveTo>
                    <a:pt x="53" y="0"/>
                  </a:moveTo>
                  <a:cubicBezTo>
                    <a:pt x="37" y="0"/>
                    <a:pt x="19" y="12"/>
                    <a:pt x="19" y="26"/>
                  </a:cubicBezTo>
                  <a:cubicBezTo>
                    <a:pt x="0" y="42"/>
                    <a:pt x="19" y="61"/>
                    <a:pt x="36" y="61"/>
                  </a:cubicBezTo>
                  <a:cubicBezTo>
                    <a:pt x="106" y="96"/>
                    <a:pt x="7453" y="3452"/>
                    <a:pt x="9608" y="3539"/>
                  </a:cubicBezTo>
                  <a:cubicBezTo>
                    <a:pt x="9626" y="3539"/>
                    <a:pt x="9643" y="3522"/>
                    <a:pt x="9643" y="3504"/>
                  </a:cubicBezTo>
                  <a:cubicBezTo>
                    <a:pt x="9643" y="3487"/>
                    <a:pt x="9626" y="3469"/>
                    <a:pt x="9608" y="3469"/>
                  </a:cubicBezTo>
                  <a:cubicBezTo>
                    <a:pt x="7471" y="3381"/>
                    <a:pt x="142" y="26"/>
                    <a:pt x="71" y="7"/>
                  </a:cubicBezTo>
                  <a:cubicBezTo>
                    <a:pt x="66" y="2"/>
                    <a:pt x="60" y="0"/>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377;p30"/>
            <p:cNvSpPr/>
            <p:nvPr/>
          </p:nvSpPr>
          <p:spPr>
            <a:xfrm>
              <a:off x="1937900" y="4810900"/>
              <a:ext cx="146600" cy="119275"/>
            </a:xfrm>
            <a:custGeom>
              <a:avLst/>
              <a:gdLst/>
              <a:ahLst/>
              <a:cxnLst/>
              <a:rect l="l" t="t" r="r" b="b"/>
              <a:pathLst>
                <a:path w="5864" h="4771" extrusionOk="0">
                  <a:moveTo>
                    <a:pt x="3445" y="1"/>
                  </a:moveTo>
                  <a:cubicBezTo>
                    <a:pt x="3439" y="1"/>
                    <a:pt x="3433" y="1"/>
                    <a:pt x="3427" y="1"/>
                  </a:cubicBezTo>
                  <a:cubicBezTo>
                    <a:pt x="3321" y="1"/>
                    <a:pt x="3233" y="55"/>
                    <a:pt x="3144" y="90"/>
                  </a:cubicBezTo>
                  <a:cubicBezTo>
                    <a:pt x="2685" y="337"/>
                    <a:pt x="2244" y="585"/>
                    <a:pt x="1820" y="867"/>
                  </a:cubicBezTo>
                  <a:cubicBezTo>
                    <a:pt x="1343" y="1185"/>
                    <a:pt x="884" y="1538"/>
                    <a:pt x="584" y="2033"/>
                  </a:cubicBezTo>
                  <a:cubicBezTo>
                    <a:pt x="1" y="3003"/>
                    <a:pt x="530" y="4169"/>
                    <a:pt x="1590" y="4522"/>
                  </a:cubicBezTo>
                  <a:cubicBezTo>
                    <a:pt x="2032" y="4682"/>
                    <a:pt x="2508" y="4699"/>
                    <a:pt x="2986" y="4717"/>
                  </a:cubicBezTo>
                  <a:cubicBezTo>
                    <a:pt x="3480" y="4734"/>
                    <a:pt x="3975" y="4752"/>
                    <a:pt x="4451" y="4769"/>
                  </a:cubicBezTo>
                  <a:cubicBezTo>
                    <a:pt x="4528" y="4769"/>
                    <a:pt x="4606" y="4770"/>
                    <a:pt x="4683" y="4770"/>
                  </a:cubicBezTo>
                  <a:cubicBezTo>
                    <a:pt x="4904" y="4770"/>
                    <a:pt x="5120" y="4760"/>
                    <a:pt x="5317" y="4682"/>
                  </a:cubicBezTo>
                  <a:cubicBezTo>
                    <a:pt x="5581" y="4593"/>
                    <a:pt x="5829" y="4345"/>
                    <a:pt x="5847" y="4063"/>
                  </a:cubicBezTo>
                  <a:cubicBezTo>
                    <a:pt x="5864" y="3728"/>
                    <a:pt x="5581" y="3462"/>
                    <a:pt x="5282" y="3340"/>
                  </a:cubicBezTo>
                  <a:cubicBezTo>
                    <a:pt x="4981" y="3215"/>
                    <a:pt x="4646" y="3215"/>
                    <a:pt x="4310" y="3145"/>
                  </a:cubicBezTo>
                  <a:cubicBezTo>
                    <a:pt x="4486" y="2968"/>
                    <a:pt x="4717" y="2827"/>
                    <a:pt x="4910" y="2650"/>
                  </a:cubicBezTo>
                  <a:cubicBezTo>
                    <a:pt x="5105" y="2473"/>
                    <a:pt x="5263" y="2245"/>
                    <a:pt x="5228" y="1979"/>
                  </a:cubicBezTo>
                  <a:cubicBezTo>
                    <a:pt x="5193" y="1661"/>
                    <a:pt x="4858" y="1432"/>
                    <a:pt x="4540" y="1414"/>
                  </a:cubicBezTo>
                  <a:cubicBezTo>
                    <a:pt x="4520" y="1413"/>
                    <a:pt x="4500" y="1412"/>
                    <a:pt x="4480" y="1412"/>
                  </a:cubicBezTo>
                  <a:cubicBezTo>
                    <a:pt x="4182" y="1412"/>
                    <a:pt x="3885" y="1528"/>
                    <a:pt x="3603" y="1644"/>
                  </a:cubicBezTo>
                  <a:cubicBezTo>
                    <a:pt x="3603" y="1326"/>
                    <a:pt x="3798" y="1044"/>
                    <a:pt x="3851" y="726"/>
                  </a:cubicBezTo>
                  <a:cubicBezTo>
                    <a:pt x="3903" y="414"/>
                    <a:pt x="3751" y="1"/>
                    <a:pt x="3445"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8" name="Google Shape;1378;p30"/>
            <p:cNvSpPr/>
            <p:nvPr/>
          </p:nvSpPr>
          <p:spPr>
            <a:xfrm>
              <a:off x="1941050" y="4848000"/>
              <a:ext cx="25125" cy="52600"/>
            </a:xfrm>
            <a:custGeom>
              <a:avLst/>
              <a:gdLst/>
              <a:ahLst/>
              <a:cxnLst/>
              <a:rect l="l" t="t" r="r" b="b"/>
              <a:pathLst>
                <a:path w="1005" h="2104" extrusionOk="0">
                  <a:moveTo>
                    <a:pt x="828" y="0"/>
                  </a:moveTo>
                  <a:cubicBezTo>
                    <a:pt x="811" y="0"/>
                    <a:pt x="811" y="0"/>
                    <a:pt x="793" y="19"/>
                  </a:cubicBezTo>
                  <a:cubicBezTo>
                    <a:pt x="670" y="89"/>
                    <a:pt x="564" y="212"/>
                    <a:pt x="475" y="318"/>
                  </a:cubicBezTo>
                  <a:cubicBezTo>
                    <a:pt x="211" y="690"/>
                    <a:pt x="51" y="1149"/>
                    <a:pt x="34" y="1608"/>
                  </a:cubicBezTo>
                  <a:cubicBezTo>
                    <a:pt x="34" y="1781"/>
                    <a:pt x="1" y="2103"/>
                    <a:pt x="196" y="2103"/>
                  </a:cubicBezTo>
                  <a:cubicBezTo>
                    <a:pt x="201" y="2103"/>
                    <a:pt x="206" y="2103"/>
                    <a:pt x="211" y="2103"/>
                  </a:cubicBezTo>
                  <a:cubicBezTo>
                    <a:pt x="388" y="2084"/>
                    <a:pt x="564" y="1766"/>
                    <a:pt x="652" y="1644"/>
                  </a:cubicBezTo>
                  <a:cubicBezTo>
                    <a:pt x="793" y="1396"/>
                    <a:pt x="899" y="1131"/>
                    <a:pt x="953" y="867"/>
                  </a:cubicBezTo>
                  <a:cubicBezTo>
                    <a:pt x="1005" y="584"/>
                    <a:pt x="988" y="283"/>
                    <a:pt x="864" y="36"/>
                  </a:cubicBezTo>
                  <a:cubicBezTo>
                    <a:pt x="864" y="19"/>
                    <a:pt x="847" y="0"/>
                    <a:pt x="828"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30"/>
            <p:cNvSpPr/>
            <p:nvPr/>
          </p:nvSpPr>
          <p:spPr>
            <a:xfrm>
              <a:off x="1941000" y="4898325"/>
              <a:ext cx="49025" cy="30550"/>
            </a:xfrm>
            <a:custGeom>
              <a:avLst/>
              <a:gdLst/>
              <a:ahLst/>
              <a:cxnLst/>
              <a:rect l="l" t="t" r="r" b="b"/>
              <a:pathLst>
                <a:path w="1961" h="1222" extrusionOk="0">
                  <a:moveTo>
                    <a:pt x="204" y="1"/>
                  </a:moveTo>
                  <a:cubicBezTo>
                    <a:pt x="105" y="1"/>
                    <a:pt x="27" y="34"/>
                    <a:pt x="18" y="142"/>
                  </a:cubicBezTo>
                  <a:cubicBezTo>
                    <a:pt x="1" y="302"/>
                    <a:pt x="284" y="549"/>
                    <a:pt x="390" y="655"/>
                  </a:cubicBezTo>
                  <a:cubicBezTo>
                    <a:pt x="601" y="831"/>
                    <a:pt x="830" y="1008"/>
                    <a:pt x="1078" y="1114"/>
                  </a:cubicBezTo>
                  <a:cubicBezTo>
                    <a:pt x="1249" y="1182"/>
                    <a:pt x="1435" y="1221"/>
                    <a:pt x="1616" y="1221"/>
                  </a:cubicBezTo>
                  <a:cubicBezTo>
                    <a:pt x="1716" y="1221"/>
                    <a:pt x="1814" y="1210"/>
                    <a:pt x="1908" y="1185"/>
                  </a:cubicBezTo>
                  <a:cubicBezTo>
                    <a:pt x="1925" y="1185"/>
                    <a:pt x="1944" y="1166"/>
                    <a:pt x="1961" y="1149"/>
                  </a:cubicBezTo>
                  <a:lnTo>
                    <a:pt x="1961" y="1114"/>
                  </a:lnTo>
                  <a:cubicBezTo>
                    <a:pt x="1908" y="973"/>
                    <a:pt x="1802" y="848"/>
                    <a:pt x="1713" y="742"/>
                  </a:cubicBezTo>
                  <a:cubicBezTo>
                    <a:pt x="1395" y="408"/>
                    <a:pt x="990" y="160"/>
                    <a:pt x="548" y="71"/>
                  </a:cubicBezTo>
                  <a:cubicBezTo>
                    <a:pt x="454" y="44"/>
                    <a:pt x="316" y="1"/>
                    <a:pt x="20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30"/>
            <p:cNvSpPr/>
            <p:nvPr/>
          </p:nvSpPr>
          <p:spPr>
            <a:xfrm>
              <a:off x="1865950" y="3914575"/>
              <a:ext cx="113050" cy="366600"/>
            </a:xfrm>
            <a:custGeom>
              <a:avLst/>
              <a:gdLst/>
              <a:ahLst/>
              <a:cxnLst/>
              <a:rect l="l" t="t" r="r" b="b"/>
              <a:pathLst>
                <a:path w="4522" h="14664" extrusionOk="0">
                  <a:moveTo>
                    <a:pt x="4353" y="1"/>
                  </a:moveTo>
                  <a:cubicBezTo>
                    <a:pt x="4288" y="1"/>
                    <a:pt x="4221" y="48"/>
                    <a:pt x="4221" y="110"/>
                  </a:cubicBezTo>
                  <a:lnTo>
                    <a:pt x="3497" y="3748"/>
                  </a:lnTo>
                  <a:cubicBezTo>
                    <a:pt x="3267" y="4967"/>
                    <a:pt x="3055" y="6185"/>
                    <a:pt x="2490" y="7228"/>
                  </a:cubicBezTo>
                  <a:cubicBezTo>
                    <a:pt x="2208" y="7739"/>
                    <a:pt x="1819" y="8217"/>
                    <a:pt x="1466" y="8746"/>
                  </a:cubicBezTo>
                  <a:cubicBezTo>
                    <a:pt x="1096" y="9258"/>
                    <a:pt x="778" y="9841"/>
                    <a:pt x="566" y="10459"/>
                  </a:cubicBezTo>
                  <a:cubicBezTo>
                    <a:pt x="107" y="11678"/>
                    <a:pt x="1" y="13020"/>
                    <a:pt x="248" y="14327"/>
                  </a:cubicBezTo>
                  <a:cubicBezTo>
                    <a:pt x="248" y="14327"/>
                    <a:pt x="265" y="14327"/>
                    <a:pt x="265" y="14344"/>
                  </a:cubicBezTo>
                  <a:cubicBezTo>
                    <a:pt x="309" y="14534"/>
                    <a:pt x="473" y="14663"/>
                    <a:pt x="658" y="14663"/>
                  </a:cubicBezTo>
                  <a:cubicBezTo>
                    <a:pt x="697" y="14663"/>
                    <a:pt x="737" y="14657"/>
                    <a:pt x="778" y="14645"/>
                  </a:cubicBezTo>
                  <a:cubicBezTo>
                    <a:pt x="1007" y="14591"/>
                    <a:pt x="1148" y="14362"/>
                    <a:pt x="1096" y="14132"/>
                  </a:cubicBezTo>
                  <a:cubicBezTo>
                    <a:pt x="813" y="13020"/>
                    <a:pt x="865" y="11801"/>
                    <a:pt x="1237" y="10689"/>
                  </a:cubicBezTo>
                  <a:cubicBezTo>
                    <a:pt x="1414" y="10124"/>
                    <a:pt x="1678" y="9611"/>
                    <a:pt x="2014" y="9100"/>
                  </a:cubicBezTo>
                  <a:cubicBezTo>
                    <a:pt x="2332" y="8587"/>
                    <a:pt x="2702" y="8075"/>
                    <a:pt x="3003" y="7492"/>
                  </a:cubicBezTo>
                  <a:cubicBezTo>
                    <a:pt x="3585" y="6326"/>
                    <a:pt x="3726" y="5038"/>
                    <a:pt x="3938" y="3837"/>
                  </a:cubicBezTo>
                  <a:lnTo>
                    <a:pt x="4503" y="164"/>
                  </a:lnTo>
                  <a:cubicBezTo>
                    <a:pt x="4522" y="93"/>
                    <a:pt x="4468" y="4"/>
                    <a:pt x="4380" y="4"/>
                  </a:cubicBezTo>
                  <a:cubicBezTo>
                    <a:pt x="4371" y="2"/>
                    <a:pt x="4362" y="1"/>
                    <a:pt x="435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30"/>
            <p:cNvSpPr/>
            <p:nvPr/>
          </p:nvSpPr>
          <p:spPr>
            <a:xfrm>
              <a:off x="1954400" y="3838100"/>
              <a:ext cx="171125" cy="195925"/>
            </a:xfrm>
            <a:custGeom>
              <a:avLst/>
              <a:gdLst/>
              <a:ahLst/>
              <a:cxnLst/>
              <a:rect l="l" t="t" r="r" b="b"/>
              <a:pathLst>
                <a:path w="6845" h="7837" extrusionOk="0">
                  <a:moveTo>
                    <a:pt x="6699" y="1"/>
                  </a:moveTo>
                  <a:cubicBezTo>
                    <a:pt x="6684" y="1"/>
                    <a:pt x="6668" y="3"/>
                    <a:pt x="6652" y="9"/>
                  </a:cubicBezTo>
                  <a:cubicBezTo>
                    <a:pt x="6228" y="131"/>
                    <a:pt x="5169" y="574"/>
                    <a:pt x="3826" y="2128"/>
                  </a:cubicBezTo>
                  <a:cubicBezTo>
                    <a:pt x="2378" y="3823"/>
                    <a:pt x="595" y="6719"/>
                    <a:pt x="47" y="7638"/>
                  </a:cubicBezTo>
                  <a:cubicBezTo>
                    <a:pt x="0" y="7716"/>
                    <a:pt x="80" y="7837"/>
                    <a:pt x="173" y="7837"/>
                  </a:cubicBezTo>
                  <a:cubicBezTo>
                    <a:pt x="184" y="7837"/>
                    <a:pt x="195" y="7835"/>
                    <a:pt x="207" y="7831"/>
                  </a:cubicBezTo>
                  <a:cubicBezTo>
                    <a:pt x="1036" y="7584"/>
                    <a:pt x="3297" y="6755"/>
                    <a:pt x="4763" y="4635"/>
                  </a:cubicBezTo>
                  <a:cubicBezTo>
                    <a:pt x="6246" y="2498"/>
                    <a:pt x="6706" y="750"/>
                    <a:pt x="6829" y="167"/>
                  </a:cubicBezTo>
                  <a:cubicBezTo>
                    <a:pt x="6844" y="77"/>
                    <a:pt x="6783" y="1"/>
                    <a:pt x="6699"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30"/>
            <p:cNvSpPr/>
            <p:nvPr/>
          </p:nvSpPr>
          <p:spPr>
            <a:xfrm>
              <a:off x="1954675" y="3841200"/>
              <a:ext cx="171325" cy="191375"/>
            </a:xfrm>
            <a:custGeom>
              <a:avLst/>
              <a:gdLst/>
              <a:ahLst/>
              <a:cxnLst/>
              <a:rect l="l" t="t" r="r" b="b"/>
              <a:pathLst>
                <a:path w="6853" h="7655" extrusionOk="0">
                  <a:moveTo>
                    <a:pt x="6820" y="0"/>
                  </a:moveTo>
                  <a:cubicBezTo>
                    <a:pt x="6808" y="0"/>
                    <a:pt x="6795" y="13"/>
                    <a:pt x="6782" y="26"/>
                  </a:cubicBezTo>
                  <a:cubicBezTo>
                    <a:pt x="5918" y="1985"/>
                    <a:pt x="71" y="7531"/>
                    <a:pt x="19" y="7601"/>
                  </a:cubicBezTo>
                  <a:cubicBezTo>
                    <a:pt x="1" y="7601"/>
                    <a:pt x="1" y="7637"/>
                    <a:pt x="19" y="7655"/>
                  </a:cubicBezTo>
                  <a:lnTo>
                    <a:pt x="71" y="7655"/>
                  </a:lnTo>
                  <a:cubicBezTo>
                    <a:pt x="125" y="7584"/>
                    <a:pt x="5970" y="2021"/>
                    <a:pt x="6853" y="43"/>
                  </a:cubicBezTo>
                  <a:cubicBezTo>
                    <a:pt x="6853" y="26"/>
                    <a:pt x="6853" y="7"/>
                    <a:pt x="6836" y="7"/>
                  </a:cubicBezTo>
                  <a:cubicBezTo>
                    <a:pt x="6831" y="3"/>
                    <a:pt x="6825" y="0"/>
                    <a:pt x="682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30"/>
            <p:cNvSpPr/>
            <p:nvPr/>
          </p:nvSpPr>
          <p:spPr>
            <a:xfrm>
              <a:off x="1859775" y="3904075"/>
              <a:ext cx="79500" cy="215200"/>
            </a:xfrm>
            <a:custGeom>
              <a:avLst/>
              <a:gdLst/>
              <a:ahLst/>
              <a:cxnLst/>
              <a:rect l="l" t="t" r="r" b="b"/>
              <a:pathLst>
                <a:path w="3180" h="8608" extrusionOk="0">
                  <a:moveTo>
                    <a:pt x="163" y="1"/>
                  </a:moveTo>
                  <a:cubicBezTo>
                    <a:pt x="138" y="1"/>
                    <a:pt x="112" y="7"/>
                    <a:pt x="88" y="19"/>
                  </a:cubicBezTo>
                  <a:cubicBezTo>
                    <a:pt x="17" y="54"/>
                    <a:pt x="1" y="141"/>
                    <a:pt x="36" y="212"/>
                  </a:cubicBezTo>
                  <a:lnTo>
                    <a:pt x="1025" y="2208"/>
                  </a:lnTo>
                  <a:cubicBezTo>
                    <a:pt x="1343" y="2861"/>
                    <a:pt x="1678" y="3532"/>
                    <a:pt x="1995" y="4186"/>
                  </a:cubicBezTo>
                  <a:cubicBezTo>
                    <a:pt x="2296" y="4857"/>
                    <a:pt x="2561" y="5545"/>
                    <a:pt x="2666" y="6252"/>
                  </a:cubicBezTo>
                  <a:cubicBezTo>
                    <a:pt x="2755" y="6941"/>
                    <a:pt x="2685" y="7683"/>
                    <a:pt x="2384" y="8283"/>
                  </a:cubicBezTo>
                  <a:lnTo>
                    <a:pt x="2384" y="8300"/>
                  </a:lnTo>
                  <a:cubicBezTo>
                    <a:pt x="2332" y="8406"/>
                    <a:pt x="2367" y="8531"/>
                    <a:pt x="2473" y="8583"/>
                  </a:cubicBezTo>
                  <a:cubicBezTo>
                    <a:pt x="2511" y="8600"/>
                    <a:pt x="2550" y="8608"/>
                    <a:pt x="2586" y="8608"/>
                  </a:cubicBezTo>
                  <a:cubicBezTo>
                    <a:pt x="2666" y="8608"/>
                    <a:pt x="2736" y="8568"/>
                    <a:pt x="2772" y="8495"/>
                  </a:cubicBezTo>
                  <a:cubicBezTo>
                    <a:pt x="3126" y="7771"/>
                    <a:pt x="3179" y="6941"/>
                    <a:pt x="3055" y="6181"/>
                  </a:cubicBezTo>
                  <a:cubicBezTo>
                    <a:pt x="2949" y="5423"/>
                    <a:pt x="2650" y="4716"/>
                    <a:pt x="2332" y="4027"/>
                  </a:cubicBezTo>
                  <a:cubicBezTo>
                    <a:pt x="1995" y="3356"/>
                    <a:pt x="1642" y="2720"/>
                    <a:pt x="1307" y="2049"/>
                  </a:cubicBezTo>
                  <a:lnTo>
                    <a:pt x="283" y="71"/>
                  </a:lnTo>
                  <a:cubicBezTo>
                    <a:pt x="260" y="24"/>
                    <a:pt x="213" y="1"/>
                    <a:pt x="16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30"/>
            <p:cNvSpPr/>
            <p:nvPr/>
          </p:nvSpPr>
          <p:spPr>
            <a:xfrm>
              <a:off x="1777725" y="3789250"/>
              <a:ext cx="120925" cy="140375"/>
            </a:xfrm>
            <a:custGeom>
              <a:avLst/>
              <a:gdLst/>
              <a:ahLst/>
              <a:cxnLst/>
              <a:rect l="l" t="t" r="r" b="b"/>
              <a:pathLst>
                <a:path w="4837" h="5615" extrusionOk="0">
                  <a:moveTo>
                    <a:pt x="3828" y="1"/>
                  </a:moveTo>
                  <a:cubicBezTo>
                    <a:pt x="3816" y="1"/>
                    <a:pt x="3805" y="1"/>
                    <a:pt x="3794" y="2"/>
                  </a:cubicBezTo>
                  <a:cubicBezTo>
                    <a:pt x="3476" y="20"/>
                    <a:pt x="3229" y="338"/>
                    <a:pt x="3141" y="656"/>
                  </a:cubicBezTo>
                  <a:cubicBezTo>
                    <a:pt x="3052" y="974"/>
                    <a:pt x="3088" y="1291"/>
                    <a:pt x="3071" y="1626"/>
                  </a:cubicBezTo>
                  <a:cubicBezTo>
                    <a:pt x="2859" y="1468"/>
                    <a:pt x="2699" y="1256"/>
                    <a:pt x="2505" y="1096"/>
                  </a:cubicBezTo>
                  <a:cubicBezTo>
                    <a:pt x="2346" y="952"/>
                    <a:pt x="2139" y="831"/>
                    <a:pt x="1934" y="831"/>
                  </a:cubicBezTo>
                  <a:cubicBezTo>
                    <a:pt x="1889" y="831"/>
                    <a:pt x="1844" y="836"/>
                    <a:pt x="1799" y="849"/>
                  </a:cubicBezTo>
                  <a:cubicBezTo>
                    <a:pt x="1481" y="920"/>
                    <a:pt x="1305" y="1273"/>
                    <a:pt x="1322" y="1591"/>
                  </a:cubicBezTo>
                  <a:cubicBezTo>
                    <a:pt x="1340" y="1927"/>
                    <a:pt x="1498" y="2210"/>
                    <a:pt x="1658" y="2492"/>
                  </a:cubicBezTo>
                  <a:cubicBezTo>
                    <a:pt x="1623" y="2496"/>
                    <a:pt x="1588" y="2498"/>
                    <a:pt x="1553" y="2498"/>
                  </a:cubicBezTo>
                  <a:cubicBezTo>
                    <a:pt x="1270" y="2498"/>
                    <a:pt x="987" y="2384"/>
                    <a:pt x="704" y="2368"/>
                  </a:cubicBezTo>
                  <a:cubicBezTo>
                    <a:pt x="682" y="2366"/>
                    <a:pt x="660" y="2364"/>
                    <a:pt x="638" y="2364"/>
                  </a:cubicBezTo>
                  <a:cubicBezTo>
                    <a:pt x="335" y="2364"/>
                    <a:pt x="0" y="2583"/>
                    <a:pt x="33" y="2862"/>
                  </a:cubicBezTo>
                  <a:cubicBezTo>
                    <a:pt x="50" y="2968"/>
                    <a:pt x="104" y="3057"/>
                    <a:pt x="156" y="3128"/>
                  </a:cubicBezTo>
                  <a:cubicBezTo>
                    <a:pt x="439" y="3552"/>
                    <a:pt x="756" y="3976"/>
                    <a:pt x="1093" y="4364"/>
                  </a:cubicBezTo>
                  <a:cubicBezTo>
                    <a:pt x="1446" y="4805"/>
                    <a:pt x="1851" y="5229"/>
                    <a:pt x="2364" y="5459"/>
                  </a:cubicBezTo>
                  <a:cubicBezTo>
                    <a:pt x="2601" y="5566"/>
                    <a:pt x="2839" y="5615"/>
                    <a:pt x="3068" y="5615"/>
                  </a:cubicBezTo>
                  <a:cubicBezTo>
                    <a:pt x="3863" y="5615"/>
                    <a:pt x="4552" y="5023"/>
                    <a:pt x="4731" y="4188"/>
                  </a:cubicBezTo>
                  <a:cubicBezTo>
                    <a:pt x="4837" y="3729"/>
                    <a:pt x="4801" y="3234"/>
                    <a:pt x="4766" y="2775"/>
                  </a:cubicBezTo>
                  <a:cubicBezTo>
                    <a:pt x="4731" y="2280"/>
                    <a:pt x="4695" y="1786"/>
                    <a:pt x="4660" y="1308"/>
                  </a:cubicBezTo>
                  <a:cubicBezTo>
                    <a:pt x="4642" y="1009"/>
                    <a:pt x="4606" y="708"/>
                    <a:pt x="4483" y="461"/>
                  </a:cubicBezTo>
                  <a:cubicBezTo>
                    <a:pt x="4347" y="206"/>
                    <a:pt x="4113" y="1"/>
                    <a:pt x="3828"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30"/>
            <p:cNvSpPr/>
            <p:nvPr/>
          </p:nvSpPr>
          <p:spPr>
            <a:xfrm>
              <a:off x="1872550" y="3881100"/>
              <a:ext cx="28750" cy="51250"/>
            </a:xfrm>
            <a:custGeom>
              <a:avLst/>
              <a:gdLst/>
              <a:ahLst/>
              <a:cxnLst/>
              <a:rect l="l" t="t" r="r" b="b"/>
              <a:pathLst>
                <a:path w="1150" h="2050" extrusionOk="0">
                  <a:moveTo>
                    <a:pt x="1025" y="1"/>
                  </a:moveTo>
                  <a:cubicBezTo>
                    <a:pt x="1008" y="1"/>
                    <a:pt x="990" y="1"/>
                    <a:pt x="990" y="19"/>
                  </a:cubicBezTo>
                  <a:cubicBezTo>
                    <a:pt x="849" y="71"/>
                    <a:pt x="743" y="177"/>
                    <a:pt x="637" y="302"/>
                  </a:cubicBezTo>
                  <a:cubicBezTo>
                    <a:pt x="337" y="637"/>
                    <a:pt x="142" y="1079"/>
                    <a:pt x="90" y="1538"/>
                  </a:cubicBezTo>
                  <a:cubicBezTo>
                    <a:pt x="72" y="1715"/>
                    <a:pt x="1" y="2049"/>
                    <a:pt x="231" y="2049"/>
                  </a:cubicBezTo>
                  <a:cubicBezTo>
                    <a:pt x="389" y="2049"/>
                    <a:pt x="601" y="1732"/>
                    <a:pt x="690" y="1626"/>
                  </a:cubicBezTo>
                  <a:cubicBezTo>
                    <a:pt x="867" y="1397"/>
                    <a:pt x="990" y="1149"/>
                    <a:pt x="1079" y="867"/>
                  </a:cubicBezTo>
                  <a:cubicBezTo>
                    <a:pt x="1150" y="601"/>
                    <a:pt x="1150" y="302"/>
                    <a:pt x="1061" y="36"/>
                  </a:cubicBezTo>
                  <a:cubicBezTo>
                    <a:pt x="1044" y="19"/>
                    <a:pt x="1044" y="1"/>
                    <a:pt x="102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30"/>
            <p:cNvSpPr/>
            <p:nvPr/>
          </p:nvSpPr>
          <p:spPr>
            <a:xfrm>
              <a:off x="1918050" y="3801600"/>
              <a:ext cx="127175" cy="125250"/>
            </a:xfrm>
            <a:custGeom>
              <a:avLst/>
              <a:gdLst/>
              <a:ahLst/>
              <a:cxnLst/>
              <a:rect l="l" t="t" r="r" b="b"/>
              <a:pathLst>
                <a:path w="5087" h="5010" extrusionOk="0">
                  <a:moveTo>
                    <a:pt x="2408" y="1"/>
                  </a:moveTo>
                  <a:cubicBezTo>
                    <a:pt x="2148" y="1"/>
                    <a:pt x="1887" y="204"/>
                    <a:pt x="1767" y="444"/>
                  </a:cubicBezTo>
                  <a:cubicBezTo>
                    <a:pt x="1625" y="744"/>
                    <a:pt x="1625" y="1080"/>
                    <a:pt x="1625" y="1398"/>
                  </a:cubicBezTo>
                  <a:cubicBezTo>
                    <a:pt x="1324" y="1274"/>
                    <a:pt x="1131" y="991"/>
                    <a:pt x="865" y="814"/>
                  </a:cubicBezTo>
                  <a:cubicBezTo>
                    <a:pt x="743" y="738"/>
                    <a:pt x="590" y="694"/>
                    <a:pt x="449" y="694"/>
                  </a:cubicBezTo>
                  <a:cubicBezTo>
                    <a:pt x="263" y="694"/>
                    <a:pt x="96" y="768"/>
                    <a:pt x="36" y="939"/>
                  </a:cubicBezTo>
                  <a:cubicBezTo>
                    <a:pt x="1" y="1026"/>
                    <a:pt x="1" y="1115"/>
                    <a:pt x="1" y="1221"/>
                  </a:cubicBezTo>
                  <a:cubicBezTo>
                    <a:pt x="53" y="1733"/>
                    <a:pt x="107" y="2246"/>
                    <a:pt x="213" y="2757"/>
                  </a:cubicBezTo>
                  <a:cubicBezTo>
                    <a:pt x="319" y="3305"/>
                    <a:pt x="460" y="3870"/>
                    <a:pt x="795" y="4329"/>
                  </a:cubicBezTo>
                  <a:cubicBezTo>
                    <a:pt x="1139" y="4789"/>
                    <a:pt x="1630" y="5009"/>
                    <a:pt x="2126" y="5009"/>
                  </a:cubicBezTo>
                  <a:cubicBezTo>
                    <a:pt x="2623" y="5009"/>
                    <a:pt x="3127" y="4789"/>
                    <a:pt x="3497" y="4365"/>
                  </a:cubicBezTo>
                  <a:cubicBezTo>
                    <a:pt x="3797" y="4012"/>
                    <a:pt x="4009" y="3588"/>
                    <a:pt x="4204" y="3146"/>
                  </a:cubicBezTo>
                  <a:cubicBezTo>
                    <a:pt x="4416" y="2705"/>
                    <a:pt x="4609" y="2263"/>
                    <a:pt x="4821" y="1822"/>
                  </a:cubicBezTo>
                  <a:cubicBezTo>
                    <a:pt x="4945" y="1556"/>
                    <a:pt x="5068" y="1274"/>
                    <a:pt x="5087" y="991"/>
                  </a:cubicBezTo>
                  <a:cubicBezTo>
                    <a:pt x="5087" y="708"/>
                    <a:pt x="4962" y="391"/>
                    <a:pt x="4698" y="268"/>
                  </a:cubicBezTo>
                  <a:cubicBezTo>
                    <a:pt x="4621" y="229"/>
                    <a:pt x="4537" y="211"/>
                    <a:pt x="4451" y="211"/>
                  </a:cubicBezTo>
                  <a:cubicBezTo>
                    <a:pt x="4223" y="211"/>
                    <a:pt x="3982" y="335"/>
                    <a:pt x="3815" y="515"/>
                  </a:cubicBezTo>
                  <a:cubicBezTo>
                    <a:pt x="3585" y="744"/>
                    <a:pt x="3462" y="1045"/>
                    <a:pt x="3285" y="1327"/>
                  </a:cubicBezTo>
                  <a:cubicBezTo>
                    <a:pt x="3161" y="1080"/>
                    <a:pt x="3126" y="833"/>
                    <a:pt x="3055" y="586"/>
                  </a:cubicBezTo>
                  <a:cubicBezTo>
                    <a:pt x="2968" y="338"/>
                    <a:pt x="2808" y="91"/>
                    <a:pt x="2544" y="20"/>
                  </a:cubicBezTo>
                  <a:cubicBezTo>
                    <a:pt x="2499" y="7"/>
                    <a:pt x="2454" y="1"/>
                    <a:pt x="2408"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30"/>
            <p:cNvSpPr/>
            <p:nvPr/>
          </p:nvSpPr>
          <p:spPr>
            <a:xfrm>
              <a:off x="1929075" y="3895625"/>
              <a:ext cx="44175" cy="37475"/>
            </a:xfrm>
            <a:custGeom>
              <a:avLst/>
              <a:gdLst/>
              <a:ahLst/>
              <a:cxnLst/>
              <a:rect l="l" t="t" r="r" b="b"/>
              <a:pathLst>
                <a:path w="1767" h="1499" extrusionOk="0">
                  <a:moveTo>
                    <a:pt x="128" y="1"/>
                  </a:moveTo>
                  <a:cubicBezTo>
                    <a:pt x="103" y="1"/>
                    <a:pt x="79" y="2"/>
                    <a:pt x="54" y="3"/>
                  </a:cubicBezTo>
                  <a:cubicBezTo>
                    <a:pt x="36" y="3"/>
                    <a:pt x="19" y="3"/>
                    <a:pt x="0" y="20"/>
                  </a:cubicBezTo>
                  <a:lnTo>
                    <a:pt x="0" y="56"/>
                  </a:lnTo>
                  <a:cubicBezTo>
                    <a:pt x="19" y="215"/>
                    <a:pt x="89" y="338"/>
                    <a:pt x="160" y="479"/>
                  </a:cubicBezTo>
                  <a:cubicBezTo>
                    <a:pt x="407" y="868"/>
                    <a:pt x="761" y="1186"/>
                    <a:pt x="1184" y="1362"/>
                  </a:cubicBezTo>
                  <a:cubicBezTo>
                    <a:pt x="1287" y="1408"/>
                    <a:pt x="1450" y="1499"/>
                    <a:pt x="1571" y="1499"/>
                  </a:cubicBezTo>
                  <a:cubicBezTo>
                    <a:pt x="1636" y="1499"/>
                    <a:pt x="1689" y="1472"/>
                    <a:pt x="1714" y="1398"/>
                  </a:cubicBezTo>
                  <a:cubicBezTo>
                    <a:pt x="1766" y="1240"/>
                    <a:pt x="1538" y="939"/>
                    <a:pt x="1449" y="816"/>
                  </a:cubicBezTo>
                  <a:cubicBezTo>
                    <a:pt x="1272" y="604"/>
                    <a:pt x="1078" y="392"/>
                    <a:pt x="848" y="232"/>
                  </a:cubicBezTo>
                  <a:cubicBezTo>
                    <a:pt x="639" y="88"/>
                    <a:pt x="385" y="1"/>
                    <a:pt x="128"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30"/>
            <p:cNvSpPr/>
            <p:nvPr/>
          </p:nvSpPr>
          <p:spPr>
            <a:xfrm>
              <a:off x="1786025" y="4306900"/>
              <a:ext cx="316150" cy="246075"/>
            </a:xfrm>
            <a:custGeom>
              <a:avLst/>
              <a:gdLst/>
              <a:ahLst/>
              <a:cxnLst/>
              <a:rect l="l" t="t" r="r" b="b"/>
              <a:pathLst>
                <a:path w="12646" h="9843" extrusionOk="0">
                  <a:moveTo>
                    <a:pt x="12403" y="1"/>
                  </a:moveTo>
                  <a:cubicBezTo>
                    <a:pt x="12378" y="1"/>
                    <a:pt x="12353" y="4"/>
                    <a:pt x="12327" y="12"/>
                  </a:cubicBezTo>
                  <a:cubicBezTo>
                    <a:pt x="11710" y="223"/>
                    <a:pt x="11110" y="452"/>
                    <a:pt x="10509" y="718"/>
                  </a:cubicBezTo>
                  <a:cubicBezTo>
                    <a:pt x="9926" y="982"/>
                    <a:pt x="9343" y="1265"/>
                    <a:pt x="8778" y="1618"/>
                  </a:cubicBezTo>
                  <a:cubicBezTo>
                    <a:pt x="8496" y="1795"/>
                    <a:pt x="8230" y="2006"/>
                    <a:pt x="7983" y="2237"/>
                  </a:cubicBezTo>
                  <a:cubicBezTo>
                    <a:pt x="7736" y="2466"/>
                    <a:pt x="7524" y="2713"/>
                    <a:pt x="7295" y="2943"/>
                  </a:cubicBezTo>
                  <a:cubicBezTo>
                    <a:pt x="6871" y="3419"/>
                    <a:pt x="6429" y="3808"/>
                    <a:pt x="5917" y="4161"/>
                  </a:cubicBezTo>
                  <a:cubicBezTo>
                    <a:pt x="4893" y="4886"/>
                    <a:pt x="3728" y="5433"/>
                    <a:pt x="2650" y="6174"/>
                  </a:cubicBezTo>
                  <a:cubicBezTo>
                    <a:pt x="2103" y="6546"/>
                    <a:pt x="1573" y="6987"/>
                    <a:pt x="1114" y="7481"/>
                  </a:cubicBezTo>
                  <a:cubicBezTo>
                    <a:pt x="672" y="7994"/>
                    <a:pt x="283" y="8594"/>
                    <a:pt x="71" y="9282"/>
                  </a:cubicBezTo>
                  <a:lnTo>
                    <a:pt x="54" y="9282"/>
                  </a:lnTo>
                  <a:cubicBezTo>
                    <a:pt x="1" y="9513"/>
                    <a:pt x="125" y="9760"/>
                    <a:pt x="354" y="9831"/>
                  </a:cubicBezTo>
                  <a:cubicBezTo>
                    <a:pt x="389" y="9839"/>
                    <a:pt x="425" y="9843"/>
                    <a:pt x="459" y="9843"/>
                  </a:cubicBezTo>
                  <a:cubicBezTo>
                    <a:pt x="651" y="9843"/>
                    <a:pt x="824" y="9725"/>
                    <a:pt x="884" y="9530"/>
                  </a:cubicBezTo>
                  <a:cubicBezTo>
                    <a:pt x="1043" y="8983"/>
                    <a:pt x="1343" y="8470"/>
                    <a:pt x="1731" y="8011"/>
                  </a:cubicBezTo>
                  <a:cubicBezTo>
                    <a:pt x="2120" y="7570"/>
                    <a:pt x="2579" y="7163"/>
                    <a:pt x="3073" y="6793"/>
                  </a:cubicBezTo>
                  <a:cubicBezTo>
                    <a:pt x="4081" y="6068"/>
                    <a:pt x="5246" y="5486"/>
                    <a:pt x="6288" y="4709"/>
                  </a:cubicBezTo>
                  <a:cubicBezTo>
                    <a:pt x="6817" y="4321"/>
                    <a:pt x="7330" y="3843"/>
                    <a:pt x="7754" y="3349"/>
                  </a:cubicBezTo>
                  <a:cubicBezTo>
                    <a:pt x="8178" y="2872"/>
                    <a:pt x="8566" y="2413"/>
                    <a:pt x="9078" y="2077"/>
                  </a:cubicBezTo>
                  <a:cubicBezTo>
                    <a:pt x="9591" y="1742"/>
                    <a:pt x="10156" y="1441"/>
                    <a:pt x="10721" y="1177"/>
                  </a:cubicBezTo>
                  <a:cubicBezTo>
                    <a:pt x="11303" y="895"/>
                    <a:pt x="11887" y="647"/>
                    <a:pt x="12469" y="435"/>
                  </a:cubicBezTo>
                  <a:cubicBezTo>
                    <a:pt x="12593" y="400"/>
                    <a:pt x="12645" y="276"/>
                    <a:pt x="12610" y="153"/>
                  </a:cubicBezTo>
                  <a:cubicBezTo>
                    <a:pt x="12582" y="54"/>
                    <a:pt x="12498" y="1"/>
                    <a:pt x="1240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30"/>
            <p:cNvSpPr/>
            <p:nvPr/>
          </p:nvSpPr>
          <p:spPr>
            <a:xfrm>
              <a:off x="1874325" y="4387025"/>
              <a:ext cx="249025" cy="87600"/>
            </a:xfrm>
            <a:custGeom>
              <a:avLst/>
              <a:gdLst/>
              <a:ahLst/>
              <a:cxnLst/>
              <a:rect l="l" t="t" r="r" b="b"/>
              <a:pathLst>
                <a:path w="9961" h="3504" extrusionOk="0">
                  <a:moveTo>
                    <a:pt x="8632" y="1"/>
                  </a:moveTo>
                  <a:cubicBezTo>
                    <a:pt x="8051" y="1"/>
                    <a:pt x="7282" y="86"/>
                    <a:pt x="6306" y="356"/>
                  </a:cubicBezTo>
                  <a:cubicBezTo>
                    <a:pt x="4151" y="974"/>
                    <a:pt x="1060" y="2404"/>
                    <a:pt x="107" y="2863"/>
                  </a:cubicBezTo>
                  <a:cubicBezTo>
                    <a:pt x="1" y="2917"/>
                    <a:pt x="19" y="3075"/>
                    <a:pt x="125" y="3111"/>
                  </a:cubicBezTo>
                  <a:cubicBezTo>
                    <a:pt x="605" y="3254"/>
                    <a:pt x="1594" y="3503"/>
                    <a:pt x="2804" y="3503"/>
                  </a:cubicBezTo>
                  <a:cubicBezTo>
                    <a:pt x="3685" y="3503"/>
                    <a:pt x="4683" y="3371"/>
                    <a:pt x="5687" y="2969"/>
                  </a:cubicBezTo>
                  <a:cubicBezTo>
                    <a:pt x="8107" y="2016"/>
                    <a:pt x="9466" y="798"/>
                    <a:pt x="9890" y="391"/>
                  </a:cubicBezTo>
                  <a:cubicBezTo>
                    <a:pt x="9961" y="320"/>
                    <a:pt x="9926" y="179"/>
                    <a:pt x="9838" y="162"/>
                  </a:cubicBezTo>
                  <a:cubicBezTo>
                    <a:pt x="9623" y="90"/>
                    <a:pt x="9227" y="1"/>
                    <a:pt x="8632"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30"/>
            <p:cNvSpPr/>
            <p:nvPr/>
          </p:nvSpPr>
          <p:spPr>
            <a:xfrm>
              <a:off x="1874775" y="4395725"/>
              <a:ext cx="247700" cy="66000"/>
            </a:xfrm>
            <a:custGeom>
              <a:avLst/>
              <a:gdLst/>
              <a:ahLst/>
              <a:cxnLst/>
              <a:rect l="l" t="t" r="r" b="b"/>
              <a:pathLst>
                <a:path w="9908" h="2640" extrusionOk="0">
                  <a:moveTo>
                    <a:pt x="9870" y="1"/>
                  </a:moveTo>
                  <a:cubicBezTo>
                    <a:pt x="9865" y="1"/>
                    <a:pt x="9860" y="3"/>
                    <a:pt x="9855" y="8"/>
                  </a:cubicBezTo>
                  <a:cubicBezTo>
                    <a:pt x="8054" y="1156"/>
                    <a:pt x="107" y="2551"/>
                    <a:pt x="18" y="2569"/>
                  </a:cubicBezTo>
                  <a:cubicBezTo>
                    <a:pt x="1" y="2569"/>
                    <a:pt x="1" y="2586"/>
                    <a:pt x="1" y="2621"/>
                  </a:cubicBezTo>
                  <a:cubicBezTo>
                    <a:pt x="1" y="2640"/>
                    <a:pt x="18" y="2640"/>
                    <a:pt x="36" y="2640"/>
                  </a:cubicBezTo>
                  <a:cubicBezTo>
                    <a:pt x="124" y="2621"/>
                    <a:pt x="8071" y="1227"/>
                    <a:pt x="9891" y="61"/>
                  </a:cubicBezTo>
                  <a:cubicBezTo>
                    <a:pt x="9908" y="61"/>
                    <a:pt x="9908" y="43"/>
                    <a:pt x="9908" y="26"/>
                  </a:cubicBezTo>
                  <a:cubicBezTo>
                    <a:pt x="9896" y="13"/>
                    <a:pt x="9883" y="1"/>
                    <a:pt x="987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391;p30"/>
            <p:cNvSpPr/>
            <p:nvPr/>
          </p:nvSpPr>
          <p:spPr>
            <a:xfrm>
              <a:off x="2066575" y="4197850"/>
              <a:ext cx="145075" cy="123100"/>
            </a:xfrm>
            <a:custGeom>
              <a:avLst/>
              <a:gdLst/>
              <a:ahLst/>
              <a:cxnLst/>
              <a:rect l="l" t="t" r="r" b="b"/>
              <a:pathLst>
                <a:path w="5803" h="4924" extrusionOk="0">
                  <a:moveTo>
                    <a:pt x="1860" y="1"/>
                  </a:moveTo>
                  <a:cubicBezTo>
                    <a:pt x="1802" y="1"/>
                    <a:pt x="1745" y="15"/>
                    <a:pt x="1689" y="46"/>
                  </a:cubicBezTo>
                  <a:cubicBezTo>
                    <a:pt x="1600" y="81"/>
                    <a:pt x="1548" y="170"/>
                    <a:pt x="1494" y="241"/>
                  </a:cubicBezTo>
                  <a:cubicBezTo>
                    <a:pt x="1176" y="665"/>
                    <a:pt x="893" y="1089"/>
                    <a:pt x="646" y="1548"/>
                  </a:cubicBezTo>
                  <a:cubicBezTo>
                    <a:pt x="364" y="2042"/>
                    <a:pt x="116" y="2554"/>
                    <a:pt x="81" y="3119"/>
                  </a:cubicBezTo>
                  <a:cubicBezTo>
                    <a:pt x="1" y="4170"/>
                    <a:pt x="836" y="4923"/>
                    <a:pt x="1816" y="4923"/>
                  </a:cubicBezTo>
                  <a:cubicBezTo>
                    <a:pt x="1908" y="4923"/>
                    <a:pt x="2001" y="4917"/>
                    <a:pt x="2094" y="4903"/>
                  </a:cubicBezTo>
                  <a:cubicBezTo>
                    <a:pt x="2572" y="4833"/>
                    <a:pt x="2996" y="4638"/>
                    <a:pt x="3436" y="4444"/>
                  </a:cubicBezTo>
                  <a:cubicBezTo>
                    <a:pt x="3879" y="4232"/>
                    <a:pt x="4320" y="4020"/>
                    <a:pt x="4762" y="3825"/>
                  </a:cubicBezTo>
                  <a:cubicBezTo>
                    <a:pt x="5026" y="3702"/>
                    <a:pt x="5292" y="3578"/>
                    <a:pt x="5503" y="3366"/>
                  </a:cubicBezTo>
                  <a:cubicBezTo>
                    <a:pt x="5697" y="3154"/>
                    <a:pt x="5803" y="2819"/>
                    <a:pt x="5680" y="2572"/>
                  </a:cubicBezTo>
                  <a:cubicBezTo>
                    <a:pt x="5563" y="2289"/>
                    <a:pt x="5213" y="2164"/>
                    <a:pt x="4907" y="2164"/>
                  </a:cubicBezTo>
                  <a:cubicBezTo>
                    <a:pt x="4888" y="2164"/>
                    <a:pt x="4868" y="2164"/>
                    <a:pt x="4849" y="2165"/>
                  </a:cubicBezTo>
                  <a:cubicBezTo>
                    <a:pt x="4531" y="2201"/>
                    <a:pt x="4214" y="2342"/>
                    <a:pt x="3914" y="2448"/>
                  </a:cubicBezTo>
                  <a:cubicBezTo>
                    <a:pt x="3985" y="2201"/>
                    <a:pt x="4126" y="1972"/>
                    <a:pt x="4214" y="1725"/>
                  </a:cubicBezTo>
                  <a:cubicBezTo>
                    <a:pt x="4303" y="1494"/>
                    <a:pt x="4338" y="1195"/>
                    <a:pt x="4197" y="983"/>
                  </a:cubicBezTo>
                  <a:cubicBezTo>
                    <a:pt x="4080" y="807"/>
                    <a:pt x="3862" y="725"/>
                    <a:pt x="3646" y="725"/>
                  </a:cubicBezTo>
                  <a:cubicBezTo>
                    <a:pt x="3536" y="725"/>
                    <a:pt x="3426" y="746"/>
                    <a:pt x="3331" y="788"/>
                  </a:cubicBezTo>
                  <a:cubicBezTo>
                    <a:pt x="3031" y="929"/>
                    <a:pt x="2801" y="1176"/>
                    <a:pt x="2589" y="1424"/>
                  </a:cubicBezTo>
                  <a:cubicBezTo>
                    <a:pt x="2448" y="1141"/>
                    <a:pt x="2483" y="788"/>
                    <a:pt x="2395" y="488"/>
                  </a:cubicBezTo>
                  <a:cubicBezTo>
                    <a:pt x="2324" y="233"/>
                    <a:pt x="2094" y="1"/>
                    <a:pt x="1860"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30"/>
            <p:cNvSpPr/>
            <p:nvPr/>
          </p:nvSpPr>
          <p:spPr>
            <a:xfrm>
              <a:off x="2064625" y="4259750"/>
              <a:ext cx="20775" cy="54575"/>
            </a:xfrm>
            <a:custGeom>
              <a:avLst/>
              <a:gdLst/>
              <a:ahLst/>
              <a:cxnLst/>
              <a:rect l="l" t="t" r="r" b="b"/>
              <a:pathLst>
                <a:path w="831" h="2183" extrusionOk="0">
                  <a:moveTo>
                    <a:pt x="245" y="0"/>
                  </a:moveTo>
                  <a:cubicBezTo>
                    <a:pt x="240" y="0"/>
                    <a:pt x="235" y="2"/>
                    <a:pt x="230" y="7"/>
                  </a:cubicBezTo>
                  <a:lnTo>
                    <a:pt x="213" y="26"/>
                  </a:lnTo>
                  <a:cubicBezTo>
                    <a:pt x="124" y="148"/>
                    <a:pt x="88" y="308"/>
                    <a:pt x="71" y="449"/>
                  </a:cubicBezTo>
                  <a:cubicBezTo>
                    <a:pt x="1" y="909"/>
                    <a:pt x="71" y="1385"/>
                    <a:pt x="265" y="1792"/>
                  </a:cubicBezTo>
                  <a:cubicBezTo>
                    <a:pt x="326" y="1928"/>
                    <a:pt x="427" y="2183"/>
                    <a:pt x="566" y="2183"/>
                  </a:cubicBezTo>
                  <a:cubicBezTo>
                    <a:pt x="589" y="2183"/>
                    <a:pt x="612" y="2176"/>
                    <a:pt x="637" y="2162"/>
                  </a:cubicBezTo>
                  <a:cubicBezTo>
                    <a:pt x="795" y="2074"/>
                    <a:pt x="813" y="1686"/>
                    <a:pt x="813" y="1544"/>
                  </a:cubicBezTo>
                  <a:cubicBezTo>
                    <a:pt x="830" y="1262"/>
                    <a:pt x="813" y="979"/>
                    <a:pt x="743" y="714"/>
                  </a:cubicBezTo>
                  <a:cubicBezTo>
                    <a:pt x="654" y="449"/>
                    <a:pt x="512" y="184"/>
                    <a:pt x="283" y="26"/>
                  </a:cubicBezTo>
                  <a:cubicBezTo>
                    <a:pt x="270" y="13"/>
                    <a:pt x="258" y="0"/>
                    <a:pt x="245"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30"/>
            <p:cNvSpPr/>
            <p:nvPr/>
          </p:nvSpPr>
          <p:spPr>
            <a:xfrm>
              <a:off x="2074775" y="4307700"/>
              <a:ext cx="56525" cy="19025"/>
            </a:xfrm>
            <a:custGeom>
              <a:avLst/>
              <a:gdLst/>
              <a:ahLst/>
              <a:cxnLst/>
              <a:rect l="l" t="t" r="r" b="b"/>
              <a:pathLst>
                <a:path w="2261" h="761" extrusionOk="0">
                  <a:moveTo>
                    <a:pt x="1075" y="1"/>
                  </a:moveTo>
                  <a:cubicBezTo>
                    <a:pt x="886" y="1"/>
                    <a:pt x="696" y="23"/>
                    <a:pt x="513" y="67"/>
                  </a:cubicBezTo>
                  <a:cubicBezTo>
                    <a:pt x="337" y="102"/>
                    <a:pt x="0" y="156"/>
                    <a:pt x="71" y="368"/>
                  </a:cubicBezTo>
                  <a:cubicBezTo>
                    <a:pt x="142" y="526"/>
                    <a:pt x="495" y="615"/>
                    <a:pt x="636" y="668"/>
                  </a:cubicBezTo>
                  <a:cubicBezTo>
                    <a:pt x="857" y="726"/>
                    <a:pt x="1091" y="761"/>
                    <a:pt x="1326" y="761"/>
                  </a:cubicBezTo>
                  <a:cubicBezTo>
                    <a:pt x="1373" y="761"/>
                    <a:pt x="1420" y="759"/>
                    <a:pt x="1467" y="757"/>
                  </a:cubicBezTo>
                  <a:cubicBezTo>
                    <a:pt x="1749" y="738"/>
                    <a:pt x="2032" y="632"/>
                    <a:pt x="2244" y="439"/>
                  </a:cubicBezTo>
                  <a:cubicBezTo>
                    <a:pt x="2261" y="439"/>
                    <a:pt x="2261" y="420"/>
                    <a:pt x="2261" y="403"/>
                  </a:cubicBezTo>
                  <a:cubicBezTo>
                    <a:pt x="2261" y="385"/>
                    <a:pt x="2261" y="385"/>
                    <a:pt x="2244" y="368"/>
                  </a:cubicBezTo>
                  <a:cubicBezTo>
                    <a:pt x="2138" y="262"/>
                    <a:pt x="1997" y="191"/>
                    <a:pt x="1855" y="138"/>
                  </a:cubicBezTo>
                  <a:cubicBezTo>
                    <a:pt x="1608" y="45"/>
                    <a:pt x="1341" y="1"/>
                    <a:pt x="107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94" name="Google Shape;1394;p30"/>
          <p:cNvGrpSpPr/>
          <p:nvPr/>
        </p:nvGrpSpPr>
        <p:grpSpPr>
          <a:xfrm rot="-6595700">
            <a:off x="315981" y="4566197"/>
            <a:ext cx="348233" cy="305244"/>
            <a:chOff x="2064625" y="4197850"/>
            <a:chExt cx="147025" cy="128875"/>
          </a:xfrm>
        </p:grpSpPr>
        <p:sp>
          <p:nvSpPr>
            <p:cNvPr id="1395" name="Google Shape;1395;p30"/>
            <p:cNvSpPr/>
            <p:nvPr/>
          </p:nvSpPr>
          <p:spPr>
            <a:xfrm>
              <a:off x="2066575" y="4197850"/>
              <a:ext cx="145075" cy="123100"/>
            </a:xfrm>
            <a:custGeom>
              <a:avLst/>
              <a:gdLst/>
              <a:ahLst/>
              <a:cxnLst/>
              <a:rect l="l" t="t" r="r" b="b"/>
              <a:pathLst>
                <a:path w="5803" h="4924" extrusionOk="0">
                  <a:moveTo>
                    <a:pt x="1860" y="1"/>
                  </a:moveTo>
                  <a:cubicBezTo>
                    <a:pt x="1802" y="1"/>
                    <a:pt x="1745" y="15"/>
                    <a:pt x="1689" y="46"/>
                  </a:cubicBezTo>
                  <a:cubicBezTo>
                    <a:pt x="1600" y="81"/>
                    <a:pt x="1548" y="170"/>
                    <a:pt x="1494" y="241"/>
                  </a:cubicBezTo>
                  <a:cubicBezTo>
                    <a:pt x="1176" y="665"/>
                    <a:pt x="893" y="1089"/>
                    <a:pt x="646" y="1548"/>
                  </a:cubicBezTo>
                  <a:cubicBezTo>
                    <a:pt x="364" y="2042"/>
                    <a:pt x="116" y="2554"/>
                    <a:pt x="81" y="3119"/>
                  </a:cubicBezTo>
                  <a:cubicBezTo>
                    <a:pt x="1" y="4170"/>
                    <a:pt x="836" y="4923"/>
                    <a:pt x="1816" y="4923"/>
                  </a:cubicBezTo>
                  <a:cubicBezTo>
                    <a:pt x="1908" y="4923"/>
                    <a:pt x="2001" y="4917"/>
                    <a:pt x="2094" y="4903"/>
                  </a:cubicBezTo>
                  <a:cubicBezTo>
                    <a:pt x="2572" y="4833"/>
                    <a:pt x="2996" y="4638"/>
                    <a:pt x="3436" y="4444"/>
                  </a:cubicBezTo>
                  <a:cubicBezTo>
                    <a:pt x="3879" y="4232"/>
                    <a:pt x="4320" y="4020"/>
                    <a:pt x="4762" y="3825"/>
                  </a:cubicBezTo>
                  <a:cubicBezTo>
                    <a:pt x="5026" y="3702"/>
                    <a:pt x="5292" y="3578"/>
                    <a:pt x="5503" y="3366"/>
                  </a:cubicBezTo>
                  <a:cubicBezTo>
                    <a:pt x="5697" y="3154"/>
                    <a:pt x="5803" y="2819"/>
                    <a:pt x="5680" y="2572"/>
                  </a:cubicBezTo>
                  <a:cubicBezTo>
                    <a:pt x="5563" y="2289"/>
                    <a:pt x="5213" y="2164"/>
                    <a:pt x="4907" y="2164"/>
                  </a:cubicBezTo>
                  <a:cubicBezTo>
                    <a:pt x="4888" y="2164"/>
                    <a:pt x="4868" y="2164"/>
                    <a:pt x="4849" y="2165"/>
                  </a:cubicBezTo>
                  <a:cubicBezTo>
                    <a:pt x="4531" y="2201"/>
                    <a:pt x="4214" y="2342"/>
                    <a:pt x="3914" y="2448"/>
                  </a:cubicBezTo>
                  <a:cubicBezTo>
                    <a:pt x="3985" y="2201"/>
                    <a:pt x="4126" y="1972"/>
                    <a:pt x="4214" y="1725"/>
                  </a:cubicBezTo>
                  <a:cubicBezTo>
                    <a:pt x="4303" y="1494"/>
                    <a:pt x="4338" y="1195"/>
                    <a:pt x="4197" y="983"/>
                  </a:cubicBezTo>
                  <a:cubicBezTo>
                    <a:pt x="4080" y="807"/>
                    <a:pt x="3862" y="725"/>
                    <a:pt x="3646" y="725"/>
                  </a:cubicBezTo>
                  <a:cubicBezTo>
                    <a:pt x="3536" y="725"/>
                    <a:pt x="3426" y="746"/>
                    <a:pt x="3331" y="788"/>
                  </a:cubicBezTo>
                  <a:cubicBezTo>
                    <a:pt x="3031" y="929"/>
                    <a:pt x="2801" y="1176"/>
                    <a:pt x="2589" y="1424"/>
                  </a:cubicBezTo>
                  <a:cubicBezTo>
                    <a:pt x="2448" y="1141"/>
                    <a:pt x="2483" y="788"/>
                    <a:pt x="2395" y="488"/>
                  </a:cubicBezTo>
                  <a:cubicBezTo>
                    <a:pt x="2324" y="233"/>
                    <a:pt x="2094" y="1"/>
                    <a:pt x="1860" y="1"/>
                  </a:cubicBezTo>
                  <a:close/>
                </a:path>
              </a:pathLst>
            </a:custGeom>
            <a:solidFill>
              <a:srgbClr val="ABB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30"/>
            <p:cNvSpPr/>
            <p:nvPr/>
          </p:nvSpPr>
          <p:spPr>
            <a:xfrm>
              <a:off x="2064625" y="4259750"/>
              <a:ext cx="20775" cy="54575"/>
            </a:xfrm>
            <a:custGeom>
              <a:avLst/>
              <a:gdLst/>
              <a:ahLst/>
              <a:cxnLst/>
              <a:rect l="l" t="t" r="r" b="b"/>
              <a:pathLst>
                <a:path w="831" h="2183" extrusionOk="0">
                  <a:moveTo>
                    <a:pt x="245" y="0"/>
                  </a:moveTo>
                  <a:cubicBezTo>
                    <a:pt x="240" y="0"/>
                    <a:pt x="235" y="2"/>
                    <a:pt x="230" y="7"/>
                  </a:cubicBezTo>
                  <a:lnTo>
                    <a:pt x="213" y="26"/>
                  </a:lnTo>
                  <a:cubicBezTo>
                    <a:pt x="124" y="148"/>
                    <a:pt x="88" y="308"/>
                    <a:pt x="71" y="449"/>
                  </a:cubicBezTo>
                  <a:cubicBezTo>
                    <a:pt x="1" y="909"/>
                    <a:pt x="71" y="1385"/>
                    <a:pt x="265" y="1792"/>
                  </a:cubicBezTo>
                  <a:cubicBezTo>
                    <a:pt x="326" y="1928"/>
                    <a:pt x="427" y="2183"/>
                    <a:pt x="566" y="2183"/>
                  </a:cubicBezTo>
                  <a:cubicBezTo>
                    <a:pt x="589" y="2183"/>
                    <a:pt x="612" y="2176"/>
                    <a:pt x="637" y="2162"/>
                  </a:cubicBezTo>
                  <a:cubicBezTo>
                    <a:pt x="795" y="2074"/>
                    <a:pt x="813" y="1686"/>
                    <a:pt x="813" y="1544"/>
                  </a:cubicBezTo>
                  <a:cubicBezTo>
                    <a:pt x="830" y="1262"/>
                    <a:pt x="813" y="979"/>
                    <a:pt x="743" y="714"/>
                  </a:cubicBezTo>
                  <a:cubicBezTo>
                    <a:pt x="654" y="449"/>
                    <a:pt x="512" y="184"/>
                    <a:pt x="283" y="26"/>
                  </a:cubicBezTo>
                  <a:cubicBezTo>
                    <a:pt x="270" y="13"/>
                    <a:pt x="258" y="0"/>
                    <a:pt x="245"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30"/>
            <p:cNvSpPr/>
            <p:nvPr/>
          </p:nvSpPr>
          <p:spPr>
            <a:xfrm>
              <a:off x="2074775" y="4307700"/>
              <a:ext cx="56525" cy="19025"/>
            </a:xfrm>
            <a:custGeom>
              <a:avLst/>
              <a:gdLst/>
              <a:ahLst/>
              <a:cxnLst/>
              <a:rect l="l" t="t" r="r" b="b"/>
              <a:pathLst>
                <a:path w="2261" h="761" extrusionOk="0">
                  <a:moveTo>
                    <a:pt x="1075" y="1"/>
                  </a:moveTo>
                  <a:cubicBezTo>
                    <a:pt x="886" y="1"/>
                    <a:pt x="696" y="23"/>
                    <a:pt x="513" y="67"/>
                  </a:cubicBezTo>
                  <a:cubicBezTo>
                    <a:pt x="337" y="102"/>
                    <a:pt x="0" y="156"/>
                    <a:pt x="71" y="368"/>
                  </a:cubicBezTo>
                  <a:cubicBezTo>
                    <a:pt x="142" y="526"/>
                    <a:pt x="495" y="615"/>
                    <a:pt x="636" y="668"/>
                  </a:cubicBezTo>
                  <a:cubicBezTo>
                    <a:pt x="857" y="726"/>
                    <a:pt x="1091" y="761"/>
                    <a:pt x="1326" y="761"/>
                  </a:cubicBezTo>
                  <a:cubicBezTo>
                    <a:pt x="1373" y="761"/>
                    <a:pt x="1420" y="759"/>
                    <a:pt x="1467" y="757"/>
                  </a:cubicBezTo>
                  <a:cubicBezTo>
                    <a:pt x="1749" y="738"/>
                    <a:pt x="2032" y="632"/>
                    <a:pt x="2244" y="439"/>
                  </a:cubicBezTo>
                  <a:cubicBezTo>
                    <a:pt x="2261" y="439"/>
                    <a:pt x="2261" y="420"/>
                    <a:pt x="2261" y="403"/>
                  </a:cubicBezTo>
                  <a:cubicBezTo>
                    <a:pt x="2261" y="385"/>
                    <a:pt x="2261" y="385"/>
                    <a:pt x="2244" y="368"/>
                  </a:cubicBezTo>
                  <a:cubicBezTo>
                    <a:pt x="2138" y="262"/>
                    <a:pt x="1997" y="191"/>
                    <a:pt x="1855" y="138"/>
                  </a:cubicBezTo>
                  <a:cubicBezTo>
                    <a:pt x="1608" y="45"/>
                    <a:pt x="1341" y="1"/>
                    <a:pt x="107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98" name="Google Shape;1398;p30"/>
          <p:cNvGrpSpPr/>
          <p:nvPr/>
        </p:nvGrpSpPr>
        <p:grpSpPr>
          <a:xfrm rot="-2475074">
            <a:off x="8194368" y="4498693"/>
            <a:ext cx="589816" cy="207481"/>
            <a:chOff x="1874325" y="4387025"/>
            <a:chExt cx="249025" cy="87600"/>
          </a:xfrm>
        </p:grpSpPr>
        <p:sp>
          <p:nvSpPr>
            <p:cNvPr id="1399" name="Google Shape;1399;p30"/>
            <p:cNvSpPr/>
            <p:nvPr/>
          </p:nvSpPr>
          <p:spPr>
            <a:xfrm>
              <a:off x="1874325" y="4387025"/>
              <a:ext cx="249025" cy="87600"/>
            </a:xfrm>
            <a:custGeom>
              <a:avLst/>
              <a:gdLst/>
              <a:ahLst/>
              <a:cxnLst/>
              <a:rect l="l" t="t" r="r" b="b"/>
              <a:pathLst>
                <a:path w="9961" h="3504" extrusionOk="0">
                  <a:moveTo>
                    <a:pt x="8632" y="1"/>
                  </a:moveTo>
                  <a:cubicBezTo>
                    <a:pt x="8051" y="1"/>
                    <a:pt x="7282" y="86"/>
                    <a:pt x="6306" y="356"/>
                  </a:cubicBezTo>
                  <a:cubicBezTo>
                    <a:pt x="4151" y="974"/>
                    <a:pt x="1060" y="2404"/>
                    <a:pt x="107" y="2863"/>
                  </a:cubicBezTo>
                  <a:cubicBezTo>
                    <a:pt x="1" y="2917"/>
                    <a:pt x="19" y="3075"/>
                    <a:pt x="125" y="3111"/>
                  </a:cubicBezTo>
                  <a:cubicBezTo>
                    <a:pt x="605" y="3254"/>
                    <a:pt x="1594" y="3503"/>
                    <a:pt x="2804" y="3503"/>
                  </a:cubicBezTo>
                  <a:cubicBezTo>
                    <a:pt x="3685" y="3503"/>
                    <a:pt x="4683" y="3371"/>
                    <a:pt x="5687" y="2969"/>
                  </a:cubicBezTo>
                  <a:cubicBezTo>
                    <a:pt x="8107" y="2016"/>
                    <a:pt x="9466" y="798"/>
                    <a:pt x="9890" y="391"/>
                  </a:cubicBezTo>
                  <a:cubicBezTo>
                    <a:pt x="9961" y="320"/>
                    <a:pt x="9926" y="179"/>
                    <a:pt x="9838" y="162"/>
                  </a:cubicBezTo>
                  <a:cubicBezTo>
                    <a:pt x="9623" y="90"/>
                    <a:pt x="9227" y="1"/>
                    <a:pt x="8632"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0" name="Google Shape;1400;p30"/>
            <p:cNvSpPr/>
            <p:nvPr/>
          </p:nvSpPr>
          <p:spPr>
            <a:xfrm>
              <a:off x="1874775" y="4395725"/>
              <a:ext cx="247700" cy="66000"/>
            </a:xfrm>
            <a:custGeom>
              <a:avLst/>
              <a:gdLst/>
              <a:ahLst/>
              <a:cxnLst/>
              <a:rect l="l" t="t" r="r" b="b"/>
              <a:pathLst>
                <a:path w="9908" h="2640" extrusionOk="0">
                  <a:moveTo>
                    <a:pt x="9870" y="1"/>
                  </a:moveTo>
                  <a:cubicBezTo>
                    <a:pt x="9865" y="1"/>
                    <a:pt x="9860" y="3"/>
                    <a:pt x="9855" y="8"/>
                  </a:cubicBezTo>
                  <a:cubicBezTo>
                    <a:pt x="8054" y="1156"/>
                    <a:pt x="107" y="2551"/>
                    <a:pt x="18" y="2569"/>
                  </a:cubicBezTo>
                  <a:cubicBezTo>
                    <a:pt x="1" y="2569"/>
                    <a:pt x="1" y="2586"/>
                    <a:pt x="1" y="2621"/>
                  </a:cubicBezTo>
                  <a:cubicBezTo>
                    <a:pt x="1" y="2640"/>
                    <a:pt x="18" y="2640"/>
                    <a:pt x="36" y="2640"/>
                  </a:cubicBezTo>
                  <a:cubicBezTo>
                    <a:pt x="124" y="2621"/>
                    <a:pt x="8071" y="1227"/>
                    <a:pt x="9891" y="61"/>
                  </a:cubicBezTo>
                  <a:cubicBezTo>
                    <a:pt x="9908" y="61"/>
                    <a:pt x="9908" y="43"/>
                    <a:pt x="9908" y="26"/>
                  </a:cubicBezTo>
                  <a:cubicBezTo>
                    <a:pt x="9896" y="13"/>
                    <a:pt x="9883" y="1"/>
                    <a:pt x="987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01" name="Google Shape;1401;p30"/>
          <p:cNvGrpSpPr/>
          <p:nvPr/>
        </p:nvGrpSpPr>
        <p:grpSpPr>
          <a:xfrm rot="-8100000">
            <a:off x="7647080" y="4591411"/>
            <a:ext cx="589822" cy="207483"/>
            <a:chOff x="1874325" y="4387025"/>
            <a:chExt cx="249025" cy="87600"/>
          </a:xfrm>
        </p:grpSpPr>
        <p:sp>
          <p:nvSpPr>
            <p:cNvPr id="1402" name="Google Shape;1402;p30"/>
            <p:cNvSpPr/>
            <p:nvPr/>
          </p:nvSpPr>
          <p:spPr>
            <a:xfrm>
              <a:off x="1874325" y="4387025"/>
              <a:ext cx="249025" cy="87600"/>
            </a:xfrm>
            <a:custGeom>
              <a:avLst/>
              <a:gdLst/>
              <a:ahLst/>
              <a:cxnLst/>
              <a:rect l="l" t="t" r="r" b="b"/>
              <a:pathLst>
                <a:path w="9961" h="3504" extrusionOk="0">
                  <a:moveTo>
                    <a:pt x="8632" y="1"/>
                  </a:moveTo>
                  <a:cubicBezTo>
                    <a:pt x="8051" y="1"/>
                    <a:pt x="7282" y="86"/>
                    <a:pt x="6306" y="356"/>
                  </a:cubicBezTo>
                  <a:cubicBezTo>
                    <a:pt x="4151" y="974"/>
                    <a:pt x="1060" y="2404"/>
                    <a:pt x="107" y="2863"/>
                  </a:cubicBezTo>
                  <a:cubicBezTo>
                    <a:pt x="1" y="2917"/>
                    <a:pt x="19" y="3075"/>
                    <a:pt x="125" y="3111"/>
                  </a:cubicBezTo>
                  <a:cubicBezTo>
                    <a:pt x="605" y="3254"/>
                    <a:pt x="1594" y="3503"/>
                    <a:pt x="2804" y="3503"/>
                  </a:cubicBezTo>
                  <a:cubicBezTo>
                    <a:pt x="3685" y="3503"/>
                    <a:pt x="4683" y="3371"/>
                    <a:pt x="5687" y="2969"/>
                  </a:cubicBezTo>
                  <a:cubicBezTo>
                    <a:pt x="8107" y="2016"/>
                    <a:pt x="9466" y="798"/>
                    <a:pt x="9890" y="391"/>
                  </a:cubicBezTo>
                  <a:cubicBezTo>
                    <a:pt x="9961" y="320"/>
                    <a:pt x="9926" y="179"/>
                    <a:pt x="9838" y="162"/>
                  </a:cubicBezTo>
                  <a:cubicBezTo>
                    <a:pt x="9623" y="90"/>
                    <a:pt x="9227" y="1"/>
                    <a:pt x="8632"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30"/>
            <p:cNvSpPr/>
            <p:nvPr/>
          </p:nvSpPr>
          <p:spPr>
            <a:xfrm>
              <a:off x="1874775" y="4395725"/>
              <a:ext cx="247700" cy="66000"/>
            </a:xfrm>
            <a:custGeom>
              <a:avLst/>
              <a:gdLst/>
              <a:ahLst/>
              <a:cxnLst/>
              <a:rect l="l" t="t" r="r" b="b"/>
              <a:pathLst>
                <a:path w="9908" h="2640" extrusionOk="0">
                  <a:moveTo>
                    <a:pt x="9870" y="1"/>
                  </a:moveTo>
                  <a:cubicBezTo>
                    <a:pt x="9865" y="1"/>
                    <a:pt x="9860" y="3"/>
                    <a:pt x="9855" y="8"/>
                  </a:cubicBezTo>
                  <a:cubicBezTo>
                    <a:pt x="8054" y="1156"/>
                    <a:pt x="107" y="2551"/>
                    <a:pt x="18" y="2569"/>
                  </a:cubicBezTo>
                  <a:cubicBezTo>
                    <a:pt x="1" y="2569"/>
                    <a:pt x="1" y="2586"/>
                    <a:pt x="1" y="2621"/>
                  </a:cubicBezTo>
                  <a:cubicBezTo>
                    <a:pt x="1" y="2640"/>
                    <a:pt x="18" y="2640"/>
                    <a:pt x="36" y="2640"/>
                  </a:cubicBezTo>
                  <a:cubicBezTo>
                    <a:pt x="124" y="2621"/>
                    <a:pt x="8071" y="1227"/>
                    <a:pt x="9891" y="61"/>
                  </a:cubicBezTo>
                  <a:cubicBezTo>
                    <a:pt x="9908" y="61"/>
                    <a:pt x="9908" y="43"/>
                    <a:pt x="9908" y="26"/>
                  </a:cubicBezTo>
                  <a:cubicBezTo>
                    <a:pt x="9896" y="13"/>
                    <a:pt x="9883" y="1"/>
                    <a:pt x="987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04" name="Google Shape;1404;p30"/>
          <p:cNvGrpSpPr/>
          <p:nvPr/>
        </p:nvGrpSpPr>
        <p:grpSpPr>
          <a:xfrm rot="10800000">
            <a:off x="442556" y="336189"/>
            <a:ext cx="327124" cy="322325"/>
            <a:chOff x="3828575" y="1069325"/>
            <a:chExt cx="185750" cy="183025"/>
          </a:xfrm>
        </p:grpSpPr>
        <p:sp>
          <p:nvSpPr>
            <p:cNvPr id="1405" name="Google Shape;1405;p30"/>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406;p30"/>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30"/>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1408"/>
        <p:cNvGrpSpPr/>
        <p:nvPr/>
      </p:nvGrpSpPr>
      <p:grpSpPr>
        <a:xfrm>
          <a:off x="0" y="0"/>
          <a:ext cx="0" cy="0"/>
          <a:chOff x="0" y="0"/>
          <a:chExt cx="0" cy="0"/>
        </a:xfrm>
      </p:grpSpPr>
      <p:grpSp>
        <p:nvGrpSpPr>
          <p:cNvPr id="1409" name="Google Shape;1409;p31"/>
          <p:cNvGrpSpPr/>
          <p:nvPr/>
        </p:nvGrpSpPr>
        <p:grpSpPr>
          <a:xfrm rot="-1114098">
            <a:off x="7612510" y="1914532"/>
            <a:ext cx="881923" cy="802823"/>
            <a:chOff x="5429222" y="1072895"/>
            <a:chExt cx="1442398" cy="1313030"/>
          </a:xfrm>
        </p:grpSpPr>
        <p:sp>
          <p:nvSpPr>
            <p:cNvPr id="1410" name="Google Shape;1410;p31"/>
            <p:cNvSpPr/>
            <p:nvPr/>
          </p:nvSpPr>
          <p:spPr>
            <a:xfrm rot="-7570806">
              <a:off x="5806649" y="1087334"/>
              <a:ext cx="687545" cy="1284152"/>
            </a:xfrm>
            <a:custGeom>
              <a:avLst/>
              <a:gdLst/>
              <a:ahLst/>
              <a:cxnLst/>
              <a:rect l="l" t="t" r="r" b="b"/>
              <a:pathLst>
                <a:path w="11409" h="21309" extrusionOk="0">
                  <a:moveTo>
                    <a:pt x="4642" y="0"/>
                  </a:moveTo>
                  <a:cubicBezTo>
                    <a:pt x="4590" y="0"/>
                    <a:pt x="4538" y="4"/>
                    <a:pt x="4486" y="11"/>
                  </a:cubicBezTo>
                  <a:cubicBezTo>
                    <a:pt x="3744" y="135"/>
                    <a:pt x="3320" y="912"/>
                    <a:pt x="3144" y="1635"/>
                  </a:cubicBezTo>
                  <a:cubicBezTo>
                    <a:pt x="3002" y="2289"/>
                    <a:pt x="2967" y="2961"/>
                    <a:pt x="3073" y="3613"/>
                  </a:cubicBezTo>
                  <a:cubicBezTo>
                    <a:pt x="3161" y="4126"/>
                    <a:pt x="3320" y="4638"/>
                    <a:pt x="3462" y="5132"/>
                  </a:cubicBezTo>
                  <a:cubicBezTo>
                    <a:pt x="3690" y="5857"/>
                    <a:pt x="4008" y="6457"/>
                    <a:pt x="4220" y="7181"/>
                  </a:cubicBezTo>
                  <a:cubicBezTo>
                    <a:pt x="3761" y="6528"/>
                    <a:pt x="3179" y="5980"/>
                    <a:pt x="2525" y="5521"/>
                  </a:cubicBezTo>
                  <a:cubicBezTo>
                    <a:pt x="2138" y="5251"/>
                    <a:pt x="1649" y="5020"/>
                    <a:pt x="1199" y="5020"/>
                  </a:cubicBezTo>
                  <a:cubicBezTo>
                    <a:pt x="972" y="5020"/>
                    <a:pt x="755" y="5079"/>
                    <a:pt x="565" y="5221"/>
                  </a:cubicBezTo>
                  <a:cubicBezTo>
                    <a:pt x="0" y="5645"/>
                    <a:pt x="53" y="6493"/>
                    <a:pt x="229" y="7181"/>
                  </a:cubicBezTo>
                  <a:cubicBezTo>
                    <a:pt x="848" y="9707"/>
                    <a:pt x="2225" y="12019"/>
                    <a:pt x="4133" y="13785"/>
                  </a:cubicBezTo>
                  <a:cubicBezTo>
                    <a:pt x="3956" y="13697"/>
                    <a:pt x="3748" y="13644"/>
                    <a:pt x="3545" y="13644"/>
                  </a:cubicBezTo>
                  <a:cubicBezTo>
                    <a:pt x="3342" y="13644"/>
                    <a:pt x="3143" y="13697"/>
                    <a:pt x="2984" y="13821"/>
                  </a:cubicBezTo>
                  <a:cubicBezTo>
                    <a:pt x="2685" y="14051"/>
                    <a:pt x="2596" y="14492"/>
                    <a:pt x="2685" y="14880"/>
                  </a:cubicBezTo>
                  <a:cubicBezTo>
                    <a:pt x="2791" y="15252"/>
                    <a:pt x="3019" y="15587"/>
                    <a:pt x="3250" y="15888"/>
                  </a:cubicBezTo>
                  <a:cubicBezTo>
                    <a:pt x="4733" y="17901"/>
                    <a:pt x="6464" y="19719"/>
                    <a:pt x="8406" y="21309"/>
                  </a:cubicBezTo>
                  <a:cubicBezTo>
                    <a:pt x="10119" y="18872"/>
                    <a:pt x="11197" y="16011"/>
                    <a:pt x="11355" y="13027"/>
                  </a:cubicBezTo>
                  <a:cubicBezTo>
                    <a:pt x="11409" y="12267"/>
                    <a:pt x="11373" y="11437"/>
                    <a:pt x="10896" y="10837"/>
                  </a:cubicBezTo>
                  <a:cubicBezTo>
                    <a:pt x="10773" y="10696"/>
                    <a:pt x="10613" y="10554"/>
                    <a:pt x="10420" y="10519"/>
                  </a:cubicBezTo>
                  <a:cubicBezTo>
                    <a:pt x="10377" y="10509"/>
                    <a:pt x="10334" y="10504"/>
                    <a:pt x="10291" y="10504"/>
                  </a:cubicBezTo>
                  <a:cubicBezTo>
                    <a:pt x="10035" y="10504"/>
                    <a:pt x="9789" y="10675"/>
                    <a:pt x="9607" y="10872"/>
                  </a:cubicBezTo>
                  <a:cubicBezTo>
                    <a:pt x="9395" y="11119"/>
                    <a:pt x="9219" y="11348"/>
                    <a:pt x="8972" y="11543"/>
                  </a:cubicBezTo>
                  <a:cubicBezTo>
                    <a:pt x="9589" y="9370"/>
                    <a:pt x="10225" y="7164"/>
                    <a:pt x="10137" y="4920"/>
                  </a:cubicBezTo>
                  <a:cubicBezTo>
                    <a:pt x="10119" y="4284"/>
                    <a:pt x="9925" y="3526"/>
                    <a:pt x="9325" y="3349"/>
                  </a:cubicBezTo>
                  <a:cubicBezTo>
                    <a:pt x="9242" y="3323"/>
                    <a:pt x="9158" y="3311"/>
                    <a:pt x="9074" y="3311"/>
                  </a:cubicBezTo>
                  <a:cubicBezTo>
                    <a:pt x="8762" y="3311"/>
                    <a:pt x="8449" y="3476"/>
                    <a:pt x="8211" y="3684"/>
                  </a:cubicBezTo>
                  <a:cubicBezTo>
                    <a:pt x="7540" y="4267"/>
                    <a:pt x="7170" y="5115"/>
                    <a:pt x="7064" y="5998"/>
                  </a:cubicBezTo>
                  <a:cubicBezTo>
                    <a:pt x="7081" y="4691"/>
                    <a:pt x="6852" y="3384"/>
                    <a:pt x="6499" y="2113"/>
                  </a:cubicBezTo>
                  <a:cubicBezTo>
                    <a:pt x="6375" y="1600"/>
                    <a:pt x="6198" y="1089"/>
                    <a:pt x="5880" y="665"/>
                  </a:cubicBezTo>
                  <a:cubicBezTo>
                    <a:pt x="5578" y="283"/>
                    <a:pt x="5118" y="0"/>
                    <a:pt x="464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411;p31"/>
            <p:cNvSpPr/>
            <p:nvPr/>
          </p:nvSpPr>
          <p:spPr>
            <a:xfrm rot="-7570806">
              <a:off x="6005102" y="1053087"/>
              <a:ext cx="246959" cy="1281802"/>
            </a:xfrm>
            <a:custGeom>
              <a:avLst/>
              <a:gdLst/>
              <a:ahLst/>
              <a:cxnLst/>
              <a:rect l="l" t="t" r="r" b="b"/>
              <a:pathLst>
                <a:path w="4098" h="21270" extrusionOk="0">
                  <a:moveTo>
                    <a:pt x="51" y="0"/>
                  </a:moveTo>
                  <a:cubicBezTo>
                    <a:pt x="46" y="0"/>
                    <a:pt x="41" y="2"/>
                    <a:pt x="36" y="7"/>
                  </a:cubicBezTo>
                  <a:cubicBezTo>
                    <a:pt x="18" y="7"/>
                    <a:pt x="1" y="26"/>
                    <a:pt x="18" y="43"/>
                  </a:cubicBezTo>
                  <a:cubicBezTo>
                    <a:pt x="53" y="219"/>
                    <a:pt x="3726" y="18126"/>
                    <a:pt x="4027" y="21235"/>
                  </a:cubicBezTo>
                  <a:cubicBezTo>
                    <a:pt x="4027" y="21253"/>
                    <a:pt x="4044" y="21270"/>
                    <a:pt x="4062" y="21270"/>
                  </a:cubicBezTo>
                  <a:cubicBezTo>
                    <a:pt x="4079" y="21253"/>
                    <a:pt x="4098" y="21235"/>
                    <a:pt x="4098" y="21218"/>
                  </a:cubicBezTo>
                  <a:cubicBezTo>
                    <a:pt x="3797" y="18110"/>
                    <a:pt x="124" y="202"/>
                    <a:pt x="88" y="26"/>
                  </a:cubicBezTo>
                  <a:cubicBezTo>
                    <a:pt x="76" y="13"/>
                    <a:pt x="63" y="0"/>
                    <a:pt x="5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31"/>
            <p:cNvSpPr/>
            <p:nvPr/>
          </p:nvSpPr>
          <p:spPr>
            <a:xfrm rot="-7570806">
              <a:off x="5747968" y="1915066"/>
              <a:ext cx="218214" cy="190975"/>
            </a:xfrm>
            <a:custGeom>
              <a:avLst/>
              <a:gdLst/>
              <a:ahLst/>
              <a:cxnLst/>
              <a:rect l="l" t="t" r="r" b="b"/>
              <a:pathLst>
                <a:path w="3621" h="3169" extrusionOk="0">
                  <a:moveTo>
                    <a:pt x="3569" y="1"/>
                  </a:moveTo>
                  <a:cubicBezTo>
                    <a:pt x="3557" y="1"/>
                    <a:pt x="3544" y="13"/>
                    <a:pt x="3532" y="25"/>
                  </a:cubicBezTo>
                  <a:lnTo>
                    <a:pt x="2490" y="3063"/>
                  </a:lnTo>
                  <a:lnTo>
                    <a:pt x="53" y="661"/>
                  </a:lnTo>
                  <a:cubicBezTo>
                    <a:pt x="44" y="653"/>
                    <a:pt x="35" y="648"/>
                    <a:pt x="27" y="648"/>
                  </a:cubicBezTo>
                  <a:cubicBezTo>
                    <a:pt x="18" y="648"/>
                    <a:pt x="9" y="653"/>
                    <a:pt x="0" y="661"/>
                  </a:cubicBezTo>
                  <a:lnTo>
                    <a:pt x="0" y="715"/>
                  </a:lnTo>
                  <a:lnTo>
                    <a:pt x="2490" y="3152"/>
                  </a:lnTo>
                  <a:cubicBezTo>
                    <a:pt x="2490" y="3169"/>
                    <a:pt x="2508" y="3169"/>
                    <a:pt x="2508" y="3169"/>
                  </a:cubicBezTo>
                  <a:lnTo>
                    <a:pt x="2525" y="3169"/>
                  </a:lnTo>
                  <a:lnTo>
                    <a:pt x="2544" y="3152"/>
                  </a:lnTo>
                  <a:lnTo>
                    <a:pt x="3603" y="44"/>
                  </a:lnTo>
                  <a:cubicBezTo>
                    <a:pt x="3620" y="25"/>
                    <a:pt x="3603" y="8"/>
                    <a:pt x="3585" y="8"/>
                  </a:cubicBezTo>
                  <a:cubicBezTo>
                    <a:pt x="3580" y="3"/>
                    <a:pt x="3575" y="1"/>
                    <a:pt x="3569"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31"/>
            <p:cNvSpPr/>
            <p:nvPr/>
          </p:nvSpPr>
          <p:spPr>
            <a:xfrm rot="-7570806">
              <a:off x="5797428" y="1521932"/>
              <a:ext cx="191638" cy="437934"/>
            </a:xfrm>
            <a:custGeom>
              <a:avLst/>
              <a:gdLst/>
              <a:ahLst/>
              <a:cxnLst/>
              <a:rect l="l" t="t" r="r" b="b"/>
              <a:pathLst>
                <a:path w="3180" h="7267" extrusionOk="0">
                  <a:moveTo>
                    <a:pt x="3147" y="1"/>
                  </a:moveTo>
                  <a:cubicBezTo>
                    <a:pt x="3134" y="1"/>
                    <a:pt x="3122" y="13"/>
                    <a:pt x="3109" y="26"/>
                  </a:cubicBezTo>
                  <a:lnTo>
                    <a:pt x="1" y="7213"/>
                  </a:lnTo>
                  <a:cubicBezTo>
                    <a:pt x="1" y="7232"/>
                    <a:pt x="1" y="7249"/>
                    <a:pt x="19" y="7267"/>
                  </a:cubicBezTo>
                  <a:lnTo>
                    <a:pt x="36" y="7267"/>
                  </a:lnTo>
                  <a:cubicBezTo>
                    <a:pt x="54" y="7267"/>
                    <a:pt x="54" y="7249"/>
                    <a:pt x="71" y="7232"/>
                  </a:cubicBezTo>
                  <a:lnTo>
                    <a:pt x="3180" y="62"/>
                  </a:lnTo>
                  <a:cubicBezTo>
                    <a:pt x="3180" y="43"/>
                    <a:pt x="3180" y="8"/>
                    <a:pt x="3163" y="8"/>
                  </a:cubicBezTo>
                  <a:cubicBezTo>
                    <a:pt x="3157" y="3"/>
                    <a:pt x="3152" y="1"/>
                    <a:pt x="31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414;p31"/>
            <p:cNvSpPr/>
            <p:nvPr/>
          </p:nvSpPr>
          <p:spPr>
            <a:xfrm rot="-7570806">
              <a:off x="5836249" y="1460101"/>
              <a:ext cx="206523" cy="435764"/>
            </a:xfrm>
            <a:custGeom>
              <a:avLst/>
              <a:gdLst/>
              <a:ahLst/>
              <a:cxnLst/>
              <a:rect l="l" t="t" r="r" b="b"/>
              <a:pathLst>
                <a:path w="3427" h="7231" extrusionOk="0">
                  <a:moveTo>
                    <a:pt x="3390" y="1"/>
                  </a:moveTo>
                  <a:cubicBezTo>
                    <a:pt x="3373" y="1"/>
                    <a:pt x="3356" y="14"/>
                    <a:pt x="3356" y="25"/>
                  </a:cubicBezTo>
                  <a:lnTo>
                    <a:pt x="0" y="7179"/>
                  </a:lnTo>
                  <a:cubicBezTo>
                    <a:pt x="0" y="7195"/>
                    <a:pt x="0" y="7231"/>
                    <a:pt x="17" y="7231"/>
                  </a:cubicBezTo>
                  <a:lnTo>
                    <a:pt x="36" y="7231"/>
                  </a:lnTo>
                  <a:cubicBezTo>
                    <a:pt x="53" y="7231"/>
                    <a:pt x="71" y="7231"/>
                    <a:pt x="71" y="7214"/>
                  </a:cubicBezTo>
                  <a:lnTo>
                    <a:pt x="3426" y="61"/>
                  </a:lnTo>
                  <a:cubicBezTo>
                    <a:pt x="3426" y="44"/>
                    <a:pt x="3426" y="9"/>
                    <a:pt x="3408" y="9"/>
                  </a:cubicBezTo>
                  <a:cubicBezTo>
                    <a:pt x="3403" y="3"/>
                    <a:pt x="3397" y="1"/>
                    <a:pt x="3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5" name="Google Shape;1415;p31"/>
            <p:cNvSpPr/>
            <p:nvPr/>
          </p:nvSpPr>
          <p:spPr>
            <a:xfrm rot="-7570806">
              <a:off x="6027676" y="1604331"/>
              <a:ext cx="419373" cy="410574"/>
            </a:xfrm>
            <a:custGeom>
              <a:avLst/>
              <a:gdLst/>
              <a:ahLst/>
              <a:cxnLst/>
              <a:rect l="l" t="t" r="r" b="b"/>
              <a:pathLst>
                <a:path w="6959" h="6813" extrusionOk="0">
                  <a:moveTo>
                    <a:pt x="34" y="0"/>
                  </a:moveTo>
                  <a:cubicBezTo>
                    <a:pt x="23" y="0"/>
                    <a:pt x="10" y="4"/>
                    <a:pt x="1" y="13"/>
                  </a:cubicBezTo>
                  <a:lnTo>
                    <a:pt x="1" y="48"/>
                  </a:lnTo>
                  <a:lnTo>
                    <a:pt x="6907" y="6794"/>
                  </a:lnTo>
                  <a:cubicBezTo>
                    <a:pt x="6907" y="6813"/>
                    <a:pt x="6924" y="6813"/>
                    <a:pt x="6924" y="6813"/>
                  </a:cubicBezTo>
                  <a:cubicBezTo>
                    <a:pt x="6942" y="6813"/>
                    <a:pt x="6942" y="6813"/>
                    <a:pt x="6959" y="6794"/>
                  </a:cubicBezTo>
                  <a:lnTo>
                    <a:pt x="6959" y="6759"/>
                  </a:lnTo>
                  <a:lnTo>
                    <a:pt x="54" y="13"/>
                  </a:lnTo>
                  <a:cubicBezTo>
                    <a:pt x="54" y="4"/>
                    <a:pt x="46" y="0"/>
                    <a:pt x="3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6" name="Google Shape;1416;p31"/>
            <p:cNvSpPr/>
            <p:nvPr/>
          </p:nvSpPr>
          <p:spPr>
            <a:xfrm rot="-7570806">
              <a:off x="6096409" y="1223970"/>
              <a:ext cx="191638" cy="406597"/>
            </a:xfrm>
            <a:custGeom>
              <a:avLst/>
              <a:gdLst/>
              <a:ahLst/>
              <a:cxnLst/>
              <a:rect l="l" t="t" r="r" b="b"/>
              <a:pathLst>
                <a:path w="3180" h="6747" extrusionOk="0">
                  <a:moveTo>
                    <a:pt x="3162" y="1"/>
                  </a:moveTo>
                  <a:cubicBezTo>
                    <a:pt x="3144" y="1"/>
                    <a:pt x="3109" y="1"/>
                    <a:pt x="3109" y="18"/>
                  </a:cubicBezTo>
                  <a:lnTo>
                    <a:pt x="19" y="6693"/>
                  </a:lnTo>
                  <a:cubicBezTo>
                    <a:pt x="0" y="6711"/>
                    <a:pt x="19" y="6728"/>
                    <a:pt x="36" y="6728"/>
                  </a:cubicBezTo>
                  <a:cubicBezTo>
                    <a:pt x="36" y="6747"/>
                    <a:pt x="54" y="6747"/>
                    <a:pt x="54" y="6747"/>
                  </a:cubicBezTo>
                  <a:cubicBezTo>
                    <a:pt x="71" y="6747"/>
                    <a:pt x="71" y="6728"/>
                    <a:pt x="89" y="6711"/>
                  </a:cubicBezTo>
                  <a:lnTo>
                    <a:pt x="3179" y="53"/>
                  </a:lnTo>
                  <a:cubicBezTo>
                    <a:pt x="3179" y="36"/>
                    <a:pt x="3179" y="18"/>
                    <a:pt x="316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417;p31"/>
            <p:cNvSpPr/>
            <p:nvPr/>
          </p:nvSpPr>
          <p:spPr>
            <a:xfrm rot="-7570806">
              <a:off x="6160463" y="1136588"/>
              <a:ext cx="202244" cy="416601"/>
            </a:xfrm>
            <a:custGeom>
              <a:avLst/>
              <a:gdLst/>
              <a:ahLst/>
              <a:cxnLst/>
              <a:rect l="l" t="t" r="r" b="b"/>
              <a:pathLst>
                <a:path w="3356" h="6913" extrusionOk="0">
                  <a:moveTo>
                    <a:pt x="3305" y="0"/>
                  </a:moveTo>
                  <a:cubicBezTo>
                    <a:pt x="3292" y="0"/>
                    <a:pt x="3280" y="13"/>
                    <a:pt x="3267" y="25"/>
                  </a:cubicBezTo>
                  <a:lnTo>
                    <a:pt x="18" y="6860"/>
                  </a:lnTo>
                  <a:cubicBezTo>
                    <a:pt x="1" y="6877"/>
                    <a:pt x="18" y="6895"/>
                    <a:pt x="36" y="6912"/>
                  </a:cubicBezTo>
                  <a:cubicBezTo>
                    <a:pt x="53" y="6912"/>
                    <a:pt x="71" y="6912"/>
                    <a:pt x="71" y="6895"/>
                  </a:cubicBezTo>
                  <a:lnTo>
                    <a:pt x="3338" y="43"/>
                  </a:lnTo>
                  <a:cubicBezTo>
                    <a:pt x="3356" y="25"/>
                    <a:pt x="3338" y="8"/>
                    <a:pt x="3321" y="8"/>
                  </a:cubicBezTo>
                  <a:cubicBezTo>
                    <a:pt x="3315" y="2"/>
                    <a:pt x="3310" y="0"/>
                    <a:pt x="330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8" name="Google Shape;1418;p31"/>
            <p:cNvSpPr/>
            <p:nvPr/>
          </p:nvSpPr>
          <p:spPr>
            <a:xfrm rot="-7570806">
              <a:off x="6280613" y="1414401"/>
              <a:ext cx="312948" cy="260880"/>
            </a:xfrm>
            <a:custGeom>
              <a:avLst/>
              <a:gdLst/>
              <a:ahLst/>
              <a:cxnLst/>
              <a:rect l="l" t="t" r="r" b="b"/>
              <a:pathLst>
                <a:path w="5193" h="4329" extrusionOk="0">
                  <a:moveTo>
                    <a:pt x="54" y="1"/>
                  </a:moveTo>
                  <a:cubicBezTo>
                    <a:pt x="35" y="1"/>
                    <a:pt x="19" y="1"/>
                    <a:pt x="0" y="19"/>
                  </a:cubicBezTo>
                  <a:cubicBezTo>
                    <a:pt x="0" y="19"/>
                    <a:pt x="0" y="54"/>
                    <a:pt x="19" y="54"/>
                  </a:cubicBezTo>
                  <a:lnTo>
                    <a:pt x="5140" y="4310"/>
                  </a:lnTo>
                  <a:cubicBezTo>
                    <a:pt x="5140" y="4328"/>
                    <a:pt x="5157" y="4328"/>
                    <a:pt x="5157" y="4328"/>
                  </a:cubicBezTo>
                  <a:cubicBezTo>
                    <a:pt x="5175" y="4328"/>
                    <a:pt x="5175" y="4328"/>
                    <a:pt x="5192" y="4310"/>
                  </a:cubicBezTo>
                  <a:cubicBezTo>
                    <a:pt x="5192" y="4293"/>
                    <a:pt x="5192" y="4274"/>
                    <a:pt x="5175" y="4257"/>
                  </a:cubicBezTo>
                  <a:lnTo>
                    <a:pt x="54"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9" name="Google Shape;1419;p31"/>
            <p:cNvSpPr/>
            <p:nvPr/>
          </p:nvSpPr>
          <p:spPr>
            <a:xfrm rot="-7570806">
              <a:off x="5989335" y="1768267"/>
              <a:ext cx="125649" cy="137400"/>
            </a:xfrm>
            <a:custGeom>
              <a:avLst/>
              <a:gdLst/>
              <a:ahLst/>
              <a:cxnLst/>
              <a:rect l="l" t="t" r="r" b="b"/>
              <a:pathLst>
                <a:path w="2085" h="2280" extrusionOk="0">
                  <a:moveTo>
                    <a:pt x="19" y="0"/>
                  </a:moveTo>
                  <a:cubicBezTo>
                    <a:pt x="1" y="19"/>
                    <a:pt x="1" y="36"/>
                    <a:pt x="19" y="54"/>
                  </a:cubicBezTo>
                  <a:lnTo>
                    <a:pt x="2014" y="2261"/>
                  </a:lnTo>
                  <a:cubicBezTo>
                    <a:pt x="2014" y="2279"/>
                    <a:pt x="2033" y="2279"/>
                    <a:pt x="2033" y="2279"/>
                  </a:cubicBezTo>
                  <a:cubicBezTo>
                    <a:pt x="2050" y="2279"/>
                    <a:pt x="2050" y="2279"/>
                    <a:pt x="2068" y="2261"/>
                  </a:cubicBezTo>
                  <a:cubicBezTo>
                    <a:pt x="2085" y="2261"/>
                    <a:pt x="2085" y="2225"/>
                    <a:pt x="2068" y="2208"/>
                  </a:cubicBezTo>
                  <a:lnTo>
                    <a:pt x="7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20" name="Google Shape;1420;p31"/>
          <p:cNvGrpSpPr/>
          <p:nvPr/>
        </p:nvGrpSpPr>
        <p:grpSpPr>
          <a:xfrm rot="8901192">
            <a:off x="7489241" y="11074"/>
            <a:ext cx="881909" cy="802811"/>
            <a:chOff x="5429222" y="1072895"/>
            <a:chExt cx="1442398" cy="1313030"/>
          </a:xfrm>
        </p:grpSpPr>
        <p:sp>
          <p:nvSpPr>
            <p:cNvPr id="1421" name="Google Shape;1421;p31"/>
            <p:cNvSpPr/>
            <p:nvPr/>
          </p:nvSpPr>
          <p:spPr>
            <a:xfrm rot="-7570806">
              <a:off x="5806649" y="1087334"/>
              <a:ext cx="687545" cy="1284152"/>
            </a:xfrm>
            <a:custGeom>
              <a:avLst/>
              <a:gdLst/>
              <a:ahLst/>
              <a:cxnLst/>
              <a:rect l="l" t="t" r="r" b="b"/>
              <a:pathLst>
                <a:path w="11409" h="21309" extrusionOk="0">
                  <a:moveTo>
                    <a:pt x="4642" y="0"/>
                  </a:moveTo>
                  <a:cubicBezTo>
                    <a:pt x="4590" y="0"/>
                    <a:pt x="4538" y="4"/>
                    <a:pt x="4486" y="11"/>
                  </a:cubicBezTo>
                  <a:cubicBezTo>
                    <a:pt x="3744" y="135"/>
                    <a:pt x="3320" y="912"/>
                    <a:pt x="3144" y="1635"/>
                  </a:cubicBezTo>
                  <a:cubicBezTo>
                    <a:pt x="3002" y="2289"/>
                    <a:pt x="2967" y="2961"/>
                    <a:pt x="3073" y="3613"/>
                  </a:cubicBezTo>
                  <a:cubicBezTo>
                    <a:pt x="3161" y="4126"/>
                    <a:pt x="3320" y="4638"/>
                    <a:pt x="3462" y="5132"/>
                  </a:cubicBezTo>
                  <a:cubicBezTo>
                    <a:pt x="3690" y="5857"/>
                    <a:pt x="4008" y="6457"/>
                    <a:pt x="4220" y="7181"/>
                  </a:cubicBezTo>
                  <a:cubicBezTo>
                    <a:pt x="3761" y="6528"/>
                    <a:pt x="3179" y="5980"/>
                    <a:pt x="2525" y="5521"/>
                  </a:cubicBezTo>
                  <a:cubicBezTo>
                    <a:pt x="2138" y="5251"/>
                    <a:pt x="1649" y="5020"/>
                    <a:pt x="1199" y="5020"/>
                  </a:cubicBezTo>
                  <a:cubicBezTo>
                    <a:pt x="972" y="5020"/>
                    <a:pt x="755" y="5079"/>
                    <a:pt x="565" y="5221"/>
                  </a:cubicBezTo>
                  <a:cubicBezTo>
                    <a:pt x="0" y="5645"/>
                    <a:pt x="53" y="6493"/>
                    <a:pt x="229" y="7181"/>
                  </a:cubicBezTo>
                  <a:cubicBezTo>
                    <a:pt x="848" y="9707"/>
                    <a:pt x="2225" y="12019"/>
                    <a:pt x="4133" y="13785"/>
                  </a:cubicBezTo>
                  <a:cubicBezTo>
                    <a:pt x="3956" y="13697"/>
                    <a:pt x="3748" y="13644"/>
                    <a:pt x="3545" y="13644"/>
                  </a:cubicBezTo>
                  <a:cubicBezTo>
                    <a:pt x="3342" y="13644"/>
                    <a:pt x="3143" y="13697"/>
                    <a:pt x="2984" y="13821"/>
                  </a:cubicBezTo>
                  <a:cubicBezTo>
                    <a:pt x="2685" y="14051"/>
                    <a:pt x="2596" y="14492"/>
                    <a:pt x="2685" y="14880"/>
                  </a:cubicBezTo>
                  <a:cubicBezTo>
                    <a:pt x="2791" y="15252"/>
                    <a:pt x="3019" y="15587"/>
                    <a:pt x="3250" y="15888"/>
                  </a:cubicBezTo>
                  <a:cubicBezTo>
                    <a:pt x="4733" y="17901"/>
                    <a:pt x="6464" y="19719"/>
                    <a:pt x="8406" y="21309"/>
                  </a:cubicBezTo>
                  <a:cubicBezTo>
                    <a:pt x="10119" y="18872"/>
                    <a:pt x="11197" y="16011"/>
                    <a:pt x="11355" y="13027"/>
                  </a:cubicBezTo>
                  <a:cubicBezTo>
                    <a:pt x="11409" y="12267"/>
                    <a:pt x="11373" y="11437"/>
                    <a:pt x="10896" y="10837"/>
                  </a:cubicBezTo>
                  <a:cubicBezTo>
                    <a:pt x="10773" y="10696"/>
                    <a:pt x="10613" y="10554"/>
                    <a:pt x="10420" y="10519"/>
                  </a:cubicBezTo>
                  <a:cubicBezTo>
                    <a:pt x="10377" y="10509"/>
                    <a:pt x="10334" y="10504"/>
                    <a:pt x="10291" y="10504"/>
                  </a:cubicBezTo>
                  <a:cubicBezTo>
                    <a:pt x="10035" y="10504"/>
                    <a:pt x="9789" y="10675"/>
                    <a:pt x="9607" y="10872"/>
                  </a:cubicBezTo>
                  <a:cubicBezTo>
                    <a:pt x="9395" y="11119"/>
                    <a:pt x="9219" y="11348"/>
                    <a:pt x="8972" y="11543"/>
                  </a:cubicBezTo>
                  <a:cubicBezTo>
                    <a:pt x="9589" y="9370"/>
                    <a:pt x="10225" y="7164"/>
                    <a:pt x="10137" y="4920"/>
                  </a:cubicBezTo>
                  <a:cubicBezTo>
                    <a:pt x="10119" y="4284"/>
                    <a:pt x="9925" y="3526"/>
                    <a:pt x="9325" y="3349"/>
                  </a:cubicBezTo>
                  <a:cubicBezTo>
                    <a:pt x="9242" y="3323"/>
                    <a:pt x="9158" y="3311"/>
                    <a:pt x="9074" y="3311"/>
                  </a:cubicBezTo>
                  <a:cubicBezTo>
                    <a:pt x="8762" y="3311"/>
                    <a:pt x="8449" y="3476"/>
                    <a:pt x="8211" y="3684"/>
                  </a:cubicBezTo>
                  <a:cubicBezTo>
                    <a:pt x="7540" y="4267"/>
                    <a:pt x="7170" y="5115"/>
                    <a:pt x="7064" y="5998"/>
                  </a:cubicBezTo>
                  <a:cubicBezTo>
                    <a:pt x="7081" y="4691"/>
                    <a:pt x="6852" y="3384"/>
                    <a:pt x="6499" y="2113"/>
                  </a:cubicBezTo>
                  <a:cubicBezTo>
                    <a:pt x="6375" y="1600"/>
                    <a:pt x="6198" y="1089"/>
                    <a:pt x="5880" y="665"/>
                  </a:cubicBezTo>
                  <a:cubicBezTo>
                    <a:pt x="5578" y="283"/>
                    <a:pt x="5118" y="0"/>
                    <a:pt x="464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2" name="Google Shape;1422;p31"/>
            <p:cNvSpPr/>
            <p:nvPr/>
          </p:nvSpPr>
          <p:spPr>
            <a:xfrm rot="-7570806">
              <a:off x="6005102" y="1053087"/>
              <a:ext cx="246959" cy="1281802"/>
            </a:xfrm>
            <a:custGeom>
              <a:avLst/>
              <a:gdLst/>
              <a:ahLst/>
              <a:cxnLst/>
              <a:rect l="l" t="t" r="r" b="b"/>
              <a:pathLst>
                <a:path w="4098" h="21270" extrusionOk="0">
                  <a:moveTo>
                    <a:pt x="51" y="0"/>
                  </a:moveTo>
                  <a:cubicBezTo>
                    <a:pt x="46" y="0"/>
                    <a:pt x="41" y="2"/>
                    <a:pt x="36" y="7"/>
                  </a:cubicBezTo>
                  <a:cubicBezTo>
                    <a:pt x="18" y="7"/>
                    <a:pt x="1" y="26"/>
                    <a:pt x="18" y="43"/>
                  </a:cubicBezTo>
                  <a:cubicBezTo>
                    <a:pt x="53" y="219"/>
                    <a:pt x="3726" y="18126"/>
                    <a:pt x="4027" y="21235"/>
                  </a:cubicBezTo>
                  <a:cubicBezTo>
                    <a:pt x="4027" y="21253"/>
                    <a:pt x="4044" y="21270"/>
                    <a:pt x="4062" y="21270"/>
                  </a:cubicBezTo>
                  <a:cubicBezTo>
                    <a:pt x="4079" y="21253"/>
                    <a:pt x="4098" y="21235"/>
                    <a:pt x="4098" y="21218"/>
                  </a:cubicBezTo>
                  <a:cubicBezTo>
                    <a:pt x="3797" y="18110"/>
                    <a:pt x="124" y="202"/>
                    <a:pt x="88" y="26"/>
                  </a:cubicBezTo>
                  <a:cubicBezTo>
                    <a:pt x="76" y="13"/>
                    <a:pt x="63" y="0"/>
                    <a:pt x="5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3" name="Google Shape;1423;p31"/>
            <p:cNvSpPr/>
            <p:nvPr/>
          </p:nvSpPr>
          <p:spPr>
            <a:xfrm rot="-7570806">
              <a:off x="5747968" y="1915066"/>
              <a:ext cx="218214" cy="190975"/>
            </a:xfrm>
            <a:custGeom>
              <a:avLst/>
              <a:gdLst/>
              <a:ahLst/>
              <a:cxnLst/>
              <a:rect l="l" t="t" r="r" b="b"/>
              <a:pathLst>
                <a:path w="3621" h="3169" extrusionOk="0">
                  <a:moveTo>
                    <a:pt x="3569" y="1"/>
                  </a:moveTo>
                  <a:cubicBezTo>
                    <a:pt x="3557" y="1"/>
                    <a:pt x="3544" y="13"/>
                    <a:pt x="3532" y="25"/>
                  </a:cubicBezTo>
                  <a:lnTo>
                    <a:pt x="2490" y="3063"/>
                  </a:lnTo>
                  <a:lnTo>
                    <a:pt x="53" y="661"/>
                  </a:lnTo>
                  <a:cubicBezTo>
                    <a:pt x="44" y="653"/>
                    <a:pt x="35" y="648"/>
                    <a:pt x="27" y="648"/>
                  </a:cubicBezTo>
                  <a:cubicBezTo>
                    <a:pt x="18" y="648"/>
                    <a:pt x="9" y="653"/>
                    <a:pt x="0" y="661"/>
                  </a:cubicBezTo>
                  <a:lnTo>
                    <a:pt x="0" y="715"/>
                  </a:lnTo>
                  <a:lnTo>
                    <a:pt x="2490" y="3152"/>
                  </a:lnTo>
                  <a:cubicBezTo>
                    <a:pt x="2490" y="3169"/>
                    <a:pt x="2508" y="3169"/>
                    <a:pt x="2508" y="3169"/>
                  </a:cubicBezTo>
                  <a:lnTo>
                    <a:pt x="2525" y="3169"/>
                  </a:lnTo>
                  <a:lnTo>
                    <a:pt x="2544" y="3152"/>
                  </a:lnTo>
                  <a:lnTo>
                    <a:pt x="3603" y="44"/>
                  </a:lnTo>
                  <a:cubicBezTo>
                    <a:pt x="3620" y="25"/>
                    <a:pt x="3603" y="8"/>
                    <a:pt x="3585" y="8"/>
                  </a:cubicBezTo>
                  <a:cubicBezTo>
                    <a:pt x="3580" y="3"/>
                    <a:pt x="3575" y="1"/>
                    <a:pt x="3569"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4" name="Google Shape;1424;p31"/>
            <p:cNvSpPr/>
            <p:nvPr/>
          </p:nvSpPr>
          <p:spPr>
            <a:xfrm rot="-7570806">
              <a:off x="5797428" y="1521932"/>
              <a:ext cx="191638" cy="437934"/>
            </a:xfrm>
            <a:custGeom>
              <a:avLst/>
              <a:gdLst/>
              <a:ahLst/>
              <a:cxnLst/>
              <a:rect l="l" t="t" r="r" b="b"/>
              <a:pathLst>
                <a:path w="3180" h="7267" extrusionOk="0">
                  <a:moveTo>
                    <a:pt x="3147" y="1"/>
                  </a:moveTo>
                  <a:cubicBezTo>
                    <a:pt x="3134" y="1"/>
                    <a:pt x="3122" y="13"/>
                    <a:pt x="3109" y="26"/>
                  </a:cubicBezTo>
                  <a:lnTo>
                    <a:pt x="1" y="7213"/>
                  </a:lnTo>
                  <a:cubicBezTo>
                    <a:pt x="1" y="7232"/>
                    <a:pt x="1" y="7249"/>
                    <a:pt x="19" y="7267"/>
                  </a:cubicBezTo>
                  <a:lnTo>
                    <a:pt x="36" y="7267"/>
                  </a:lnTo>
                  <a:cubicBezTo>
                    <a:pt x="54" y="7267"/>
                    <a:pt x="54" y="7249"/>
                    <a:pt x="71" y="7232"/>
                  </a:cubicBezTo>
                  <a:lnTo>
                    <a:pt x="3180" y="62"/>
                  </a:lnTo>
                  <a:cubicBezTo>
                    <a:pt x="3180" y="43"/>
                    <a:pt x="3180" y="8"/>
                    <a:pt x="3163" y="8"/>
                  </a:cubicBezTo>
                  <a:cubicBezTo>
                    <a:pt x="3157" y="3"/>
                    <a:pt x="3152" y="1"/>
                    <a:pt x="31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425;p31"/>
            <p:cNvSpPr/>
            <p:nvPr/>
          </p:nvSpPr>
          <p:spPr>
            <a:xfrm rot="-7570806">
              <a:off x="5836249" y="1460101"/>
              <a:ext cx="206523" cy="435764"/>
            </a:xfrm>
            <a:custGeom>
              <a:avLst/>
              <a:gdLst/>
              <a:ahLst/>
              <a:cxnLst/>
              <a:rect l="l" t="t" r="r" b="b"/>
              <a:pathLst>
                <a:path w="3427" h="7231" extrusionOk="0">
                  <a:moveTo>
                    <a:pt x="3390" y="1"/>
                  </a:moveTo>
                  <a:cubicBezTo>
                    <a:pt x="3373" y="1"/>
                    <a:pt x="3356" y="14"/>
                    <a:pt x="3356" y="25"/>
                  </a:cubicBezTo>
                  <a:lnTo>
                    <a:pt x="0" y="7179"/>
                  </a:lnTo>
                  <a:cubicBezTo>
                    <a:pt x="0" y="7195"/>
                    <a:pt x="0" y="7231"/>
                    <a:pt x="17" y="7231"/>
                  </a:cubicBezTo>
                  <a:lnTo>
                    <a:pt x="36" y="7231"/>
                  </a:lnTo>
                  <a:cubicBezTo>
                    <a:pt x="53" y="7231"/>
                    <a:pt x="71" y="7231"/>
                    <a:pt x="71" y="7214"/>
                  </a:cubicBezTo>
                  <a:lnTo>
                    <a:pt x="3426" y="61"/>
                  </a:lnTo>
                  <a:cubicBezTo>
                    <a:pt x="3426" y="44"/>
                    <a:pt x="3426" y="9"/>
                    <a:pt x="3408" y="9"/>
                  </a:cubicBezTo>
                  <a:cubicBezTo>
                    <a:pt x="3403" y="3"/>
                    <a:pt x="3397" y="1"/>
                    <a:pt x="3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426;p31"/>
            <p:cNvSpPr/>
            <p:nvPr/>
          </p:nvSpPr>
          <p:spPr>
            <a:xfrm rot="-7570806">
              <a:off x="6027676" y="1604331"/>
              <a:ext cx="419373" cy="410574"/>
            </a:xfrm>
            <a:custGeom>
              <a:avLst/>
              <a:gdLst/>
              <a:ahLst/>
              <a:cxnLst/>
              <a:rect l="l" t="t" r="r" b="b"/>
              <a:pathLst>
                <a:path w="6959" h="6813" extrusionOk="0">
                  <a:moveTo>
                    <a:pt x="34" y="0"/>
                  </a:moveTo>
                  <a:cubicBezTo>
                    <a:pt x="23" y="0"/>
                    <a:pt x="10" y="4"/>
                    <a:pt x="1" y="13"/>
                  </a:cubicBezTo>
                  <a:lnTo>
                    <a:pt x="1" y="48"/>
                  </a:lnTo>
                  <a:lnTo>
                    <a:pt x="6907" y="6794"/>
                  </a:lnTo>
                  <a:cubicBezTo>
                    <a:pt x="6907" y="6813"/>
                    <a:pt x="6924" y="6813"/>
                    <a:pt x="6924" y="6813"/>
                  </a:cubicBezTo>
                  <a:cubicBezTo>
                    <a:pt x="6942" y="6813"/>
                    <a:pt x="6942" y="6813"/>
                    <a:pt x="6959" y="6794"/>
                  </a:cubicBezTo>
                  <a:lnTo>
                    <a:pt x="6959" y="6759"/>
                  </a:lnTo>
                  <a:lnTo>
                    <a:pt x="54" y="13"/>
                  </a:lnTo>
                  <a:cubicBezTo>
                    <a:pt x="54" y="4"/>
                    <a:pt x="46" y="0"/>
                    <a:pt x="3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7" name="Google Shape;1427;p31"/>
            <p:cNvSpPr/>
            <p:nvPr/>
          </p:nvSpPr>
          <p:spPr>
            <a:xfrm rot="-7570806">
              <a:off x="6096409" y="1223970"/>
              <a:ext cx="191638" cy="406597"/>
            </a:xfrm>
            <a:custGeom>
              <a:avLst/>
              <a:gdLst/>
              <a:ahLst/>
              <a:cxnLst/>
              <a:rect l="l" t="t" r="r" b="b"/>
              <a:pathLst>
                <a:path w="3180" h="6747" extrusionOk="0">
                  <a:moveTo>
                    <a:pt x="3162" y="1"/>
                  </a:moveTo>
                  <a:cubicBezTo>
                    <a:pt x="3144" y="1"/>
                    <a:pt x="3109" y="1"/>
                    <a:pt x="3109" y="18"/>
                  </a:cubicBezTo>
                  <a:lnTo>
                    <a:pt x="19" y="6693"/>
                  </a:lnTo>
                  <a:cubicBezTo>
                    <a:pt x="0" y="6711"/>
                    <a:pt x="19" y="6728"/>
                    <a:pt x="36" y="6728"/>
                  </a:cubicBezTo>
                  <a:cubicBezTo>
                    <a:pt x="36" y="6747"/>
                    <a:pt x="54" y="6747"/>
                    <a:pt x="54" y="6747"/>
                  </a:cubicBezTo>
                  <a:cubicBezTo>
                    <a:pt x="71" y="6747"/>
                    <a:pt x="71" y="6728"/>
                    <a:pt x="89" y="6711"/>
                  </a:cubicBezTo>
                  <a:lnTo>
                    <a:pt x="3179" y="53"/>
                  </a:lnTo>
                  <a:cubicBezTo>
                    <a:pt x="3179" y="36"/>
                    <a:pt x="3179" y="18"/>
                    <a:pt x="316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8" name="Google Shape;1428;p31"/>
            <p:cNvSpPr/>
            <p:nvPr/>
          </p:nvSpPr>
          <p:spPr>
            <a:xfrm rot="-7570806">
              <a:off x="6160463" y="1136588"/>
              <a:ext cx="202244" cy="416601"/>
            </a:xfrm>
            <a:custGeom>
              <a:avLst/>
              <a:gdLst/>
              <a:ahLst/>
              <a:cxnLst/>
              <a:rect l="l" t="t" r="r" b="b"/>
              <a:pathLst>
                <a:path w="3356" h="6913" extrusionOk="0">
                  <a:moveTo>
                    <a:pt x="3305" y="0"/>
                  </a:moveTo>
                  <a:cubicBezTo>
                    <a:pt x="3292" y="0"/>
                    <a:pt x="3280" y="13"/>
                    <a:pt x="3267" y="25"/>
                  </a:cubicBezTo>
                  <a:lnTo>
                    <a:pt x="18" y="6860"/>
                  </a:lnTo>
                  <a:cubicBezTo>
                    <a:pt x="1" y="6877"/>
                    <a:pt x="18" y="6895"/>
                    <a:pt x="36" y="6912"/>
                  </a:cubicBezTo>
                  <a:cubicBezTo>
                    <a:pt x="53" y="6912"/>
                    <a:pt x="71" y="6912"/>
                    <a:pt x="71" y="6895"/>
                  </a:cubicBezTo>
                  <a:lnTo>
                    <a:pt x="3338" y="43"/>
                  </a:lnTo>
                  <a:cubicBezTo>
                    <a:pt x="3356" y="25"/>
                    <a:pt x="3338" y="8"/>
                    <a:pt x="3321" y="8"/>
                  </a:cubicBezTo>
                  <a:cubicBezTo>
                    <a:pt x="3315" y="2"/>
                    <a:pt x="3310" y="0"/>
                    <a:pt x="330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429;p31"/>
            <p:cNvSpPr/>
            <p:nvPr/>
          </p:nvSpPr>
          <p:spPr>
            <a:xfrm rot="-7570806">
              <a:off x="6280613" y="1414401"/>
              <a:ext cx="312948" cy="260880"/>
            </a:xfrm>
            <a:custGeom>
              <a:avLst/>
              <a:gdLst/>
              <a:ahLst/>
              <a:cxnLst/>
              <a:rect l="l" t="t" r="r" b="b"/>
              <a:pathLst>
                <a:path w="5193" h="4329" extrusionOk="0">
                  <a:moveTo>
                    <a:pt x="54" y="1"/>
                  </a:moveTo>
                  <a:cubicBezTo>
                    <a:pt x="35" y="1"/>
                    <a:pt x="19" y="1"/>
                    <a:pt x="0" y="19"/>
                  </a:cubicBezTo>
                  <a:cubicBezTo>
                    <a:pt x="0" y="19"/>
                    <a:pt x="0" y="54"/>
                    <a:pt x="19" y="54"/>
                  </a:cubicBezTo>
                  <a:lnTo>
                    <a:pt x="5140" y="4310"/>
                  </a:lnTo>
                  <a:cubicBezTo>
                    <a:pt x="5140" y="4328"/>
                    <a:pt x="5157" y="4328"/>
                    <a:pt x="5157" y="4328"/>
                  </a:cubicBezTo>
                  <a:cubicBezTo>
                    <a:pt x="5175" y="4328"/>
                    <a:pt x="5175" y="4328"/>
                    <a:pt x="5192" y="4310"/>
                  </a:cubicBezTo>
                  <a:cubicBezTo>
                    <a:pt x="5192" y="4293"/>
                    <a:pt x="5192" y="4274"/>
                    <a:pt x="5175" y="4257"/>
                  </a:cubicBezTo>
                  <a:lnTo>
                    <a:pt x="54"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430;p31"/>
            <p:cNvSpPr/>
            <p:nvPr/>
          </p:nvSpPr>
          <p:spPr>
            <a:xfrm rot="-7570806">
              <a:off x="5989335" y="1768267"/>
              <a:ext cx="125649" cy="137400"/>
            </a:xfrm>
            <a:custGeom>
              <a:avLst/>
              <a:gdLst/>
              <a:ahLst/>
              <a:cxnLst/>
              <a:rect l="l" t="t" r="r" b="b"/>
              <a:pathLst>
                <a:path w="2085" h="2280" extrusionOk="0">
                  <a:moveTo>
                    <a:pt x="19" y="0"/>
                  </a:moveTo>
                  <a:cubicBezTo>
                    <a:pt x="1" y="19"/>
                    <a:pt x="1" y="36"/>
                    <a:pt x="19" y="54"/>
                  </a:cubicBezTo>
                  <a:lnTo>
                    <a:pt x="2014" y="2261"/>
                  </a:lnTo>
                  <a:cubicBezTo>
                    <a:pt x="2014" y="2279"/>
                    <a:pt x="2033" y="2279"/>
                    <a:pt x="2033" y="2279"/>
                  </a:cubicBezTo>
                  <a:cubicBezTo>
                    <a:pt x="2050" y="2279"/>
                    <a:pt x="2050" y="2279"/>
                    <a:pt x="2068" y="2261"/>
                  </a:cubicBezTo>
                  <a:cubicBezTo>
                    <a:pt x="2085" y="2261"/>
                    <a:pt x="2085" y="2225"/>
                    <a:pt x="2068" y="2208"/>
                  </a:cubicBezTo>
                  <a:lnTo>
                    <a:pt x="7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31" name="Google Shape;1431;p31"/>
          <p:cNvGrpSpPr/>
          <p:nvPr/>
        </p:nvGrpSpPr>
        <p:grpSpPr>
          <a:xfrm rot="71566" flipH="1">
            <a:off x="6849606" y="239993"/>
            <a:ext cx="4280034" cy="1854907"/>
            <a:chOff x="-116896" y="1776300"/>
            <a:chExt cx="4304070" cy="1854877"/>
          </a:xfrm>
        </p:grpSpPr>
        <p:sp>
          <p:nvSpPr>
            <p:cNvPr id="1432" name="Google Shape;1432;p31"/>
            <p:cNvSpPr/>
            <p:nvPr/>
          </p:nvSpPr>
          <p:spPr>
            <a:xfrm flipH="1">
              <a:off x="-116896" y="2915042"/>
              <a:ext cx="3188045" cy="591469"/>
            </a:xfrm>
            <a:custGeom>
              <a:avLst/>
              <a:gdLst/>
              <a:ahLst/>
              <a:cxnLst/>
              <a:rect l="l" t="t" r="r" b="b"/>
              <a:pathLst>
                <a:path w="44240" h="11192" extrusionOk="0">
                  <a:moveTo>
                    <a:pt x="777" y="1"/>
                  </a:moveTo>
                  <a:cubicBezTo>
                    <a:pt x="493" y="1"/>
                    <a:pt x="234" y="180"/>
                    <a:pt x="125" y="454"/>
                  </a:cubicBezTo>
                  <a:cubicBezTo>
                    <a:pt x="0" y="824"/>
                    <a:pt x="195" y="1213"/>
                    <a:pt x="548" y="1354"/>
                  </a:cubicBezTo>
                  <a:cubicBezTo>
                    <a:pt x="4418" y="2752"/>
                    <a:pt x="8470" y="3459"/>
                    <a:pt x="12577" y="3459"/>
                  </a:cubicBezTo>
                  <a:cubicBezTo>
                    <a:pt x="12723" y="3459"/>
                    <a:pt x="12870" y="3458"/>
                    <a:pt x="13017" y="3456"/>
                  </a:cubicBezTo>
                  <a:cubicBezTo>
                    <a:pt x="13493" y="3456"/>
                    <a:pt x="13970" y="3438"/>
                    <a:pt x="14465" y="3438"/>
                  </a:cubicBezTo>
                  <a:cubicBezTo>
                    <a:pt x="15047" y="3402"/>
                    <a:pt x="15647" y="3385"/>
                    <a:pt x="16231" y="3385"/>
                  </a:cubicBezTo>
                  <a:cubicBezTo>
                    <a:pt x="17785" y="3402"/>
                    <a:pt x="19391" y="3544"/>
                    <a:pt x="20928" y="3668"/>
                  </a:cubicBezTo>
                  <a:cubicBezTo>
                    <a:pt x="22510" y="3811"/>
                    <a:pt x="24150" y="3956"/>
                    <a:pt x="25782" y="3956"/>
                  </a:cubicBezTo>
                  <a:cubicBezTo>
                    <a:pt x="25954" y="3956"/>
                    <a:pt x="26126" y="3954"/>
                    <a:pt x="26297" y="3951"/>
                  </a:cubicBezTo>
                  <a:cubicBezTo>
                    <a:pt x="27074" y="3951"/>
                    <a:pt x="27851" y="3897"/>
                    <a:pt x="28610" y="3845"/>
                  </a:cubicBezTo>
                  <a:cubicBezTo>
                    <a:pt x="29446" y="3787"/>
                    <a:pt x="30306" y="3729"/>
                    <a:pt x="31151" y="3729"/>
                  </a:cubicBezTo>
                  <a:cubicBezTo>
                    <a:pt x="31341" y="3729"/>
                    <a:pt x="31530" y="3732"/>
                    <a:pt x="31718" y="3739"/>
                  </a:cubicBezTo>
                  <a:cubicBezTo>
                    <a:pt x="33714" y="3774"/>
                    <a:pt x="35339" y="4215"/>
                    <a:pt x="36540" y="5010"/>
                  </a:cubicBezTo>
                  <a:cubicBezTo>
                    <a:pt x="37440" y="5611"/>
                    <a:pt x="38146" y="6458"/>
                    <a:pt x="38923" y="7341"/>
                  </a:cubicBezTo>
                  <a:cubicBezTo>
                    <a:pt x="39224" y="7695"/>
                    <a:pt x="39542" y="8065"/>
                    <a:pt x="39877" y="8418"/>
                  </a:cubicBezTo>
                  <a:cubicBezTo>
                    <a:pt x="40831" y="9442"/>
                    <a:pt x="41909" y="10325"/>
                    <a:pt x="43074" y="11085"/>
                  </a:cubicBezTo>
                  <a:cubicBezTo>
                    <a:pt x="43180" y="11156"/>
                    <a:pt x="43303" y="11191"/>
                    <a:pt x="43444" y="11191"/>
                  </a:cubicBezTo>
                  <a:cubicBezTo>
                    <a:pt x="43675" y="11191"/>
                    <a:pt x="43887" y="11085"/>
                    <a:pt x="44028" y="10873"/>
                  </a:cubicBezTo>
                  <a:cubicBezTo>
                    <a:pt x="44240" y="10555"/>
                    <a:pt x="44151" y="10113"/>
                    <a:pt x="43816" y="9920"/>
                  </a:cubicBezTo>
                  <a:cubicBezTo>
                    <a:pt x="42756" y="9230"/>
                    <a:pt x="41767" y="8401"/>
                    <a:pt x="40884" y="7464"/>
                  </a:cubicBezTo>
                  <a:cubicBezTo>
                    <a:pt x="40583" y="7146"/>
                    <a:pt x="40265" y="6776"/>
                    <a:pt x="39966" y="6423"/>
                  </a:cubicBezTo>
                  <a:cubicBezTo>
                    <a:pt x="39189" y="5522"/>
                    <a:pt x="38358" y="4568"/>
                    <a:pt x="37317" y="3862"/>
                  </a:cubicBezTo>
                  <a:cubicBezTo>
                    <a:pt x="35886" y="2908"/>
                    <a:pt x="34014" y="2396"/>
                    <a:pt x="31753" y="2343"/>
                  </a:cubicBezTo>
                  <a:cubicBezTo>
                    <a:pt x="31552" y="2336"/>
                    <a:pt x="31352" y="2333"/>
                    <a:pt x="31152" y="2333"/>
                  </a:cubicBezTo>
                  <a:cubicBezTo>
                    <a:pt x="30264" y="2333"/>
                    <a:pt x="29387" y="2391"/>
                    <a:pt x="28522" y="2449"/>
                  </a:cubicBezTo>
                  <a:cubicBezTo>
                    <a:pt x="27780" y="2502"/>
                    <a:pt x="27020" y="2555"/>
                    <a:pt x="26262" y="2573"/>
                  </a:cubicBezTo>
                  <a:cubicBezTo>
                    <a:pt x="26097" y="2576"/>
                    <a:pt x="25932" y="2578"/>
                    <a:pt x="25767" y="2578"/>
                  </a:cubicBezTo>
                  <a:cubicBezTo>
                    <a:pt x="24195" y="2578"/>
                    <a:pt x="22602" y="2434"/>
                    <a:pt x="21051" y="2291"/>
                  </a:cubicBezTo>
                  <a:cubicBezTo>
                    <a:pt x="19480" y="2149"/>
                    <a:pt x="17855" y="2008"/>
                    <a:pt x="16231" y="2008"/>
                  </a:cubicBezTo>
                  <a:cubicBezTo>
                    <a:pt x="15630" y="2008"/>
                    <a:pt x="15011" y="2025"/>
                    <a:pt x="14411" y="2043"/>
                  </a:cubicBezTo>
                  <a:cubicBezTo>
                    <a:pt x="13952" y="2060"/>
                    <a:pt x="13476" y="2060"/>
                    <a:pt x="12998" y="2079"/>
                  </a:cubicBezTo>
                  <a:cubicBezTo>
                    <a:pt x="12896" y="2079"/>
                    <a:pt x="12793" y="2080"/>
                    <a:pt x="12691" y="2080"/>
                  </a:cubicBezTo>
                  <a:cubicBezTo>
                    <a:pt x="8700" y="2080"/>
                    <a:pt x="4778" y="1408"/>
                    <a:pt x="1025" y="47"/>
                  </a:cubicBezTo>
                  <a:cubicBezTo>
                    <a:pt x="942" y="15"/>
                    <a:pt x="858" y="1"/>
                    <a:pt x="77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433;p31"/>
            <p:cNvSpPr/>
            <p:nvPr/>
          </p:nvSpPr>
          <p:spPr>
            <a:xfrm flipH="1">
              <a:off x="2914478" y="2931478"/>
              <a:ext cx="1272696" cy="251924"/>
            </a:xfrm>
            <a:custGeom>
              <a:avLst/>
              <a:gdLst/>
              <a:ahLst/>
              <a:cxnLst/>
              <a:rect l="l" t="t" r="r" b="b"/>
              <a:pathLst>
                <a:path w="17661" h="4767" extrusionOk="0">
                  <a:moveTo>
                    <a:pt x="16952" y="1"/>
                  </a:moveTo>
                  <a:cubicBezTo>
                    <a:pt x="16941" y="1"/>
                    <a:pt x="16930" y="1"/>
                    <a:pt x="16918" y="2"/>
                  </a:cubicBezTo>
                  <a:cubicBezTo>
                    <a:pt x="15470" y="54"/>
                    <a:pt x="13933" y="108"/>
                    <a:pt x="12450" y="548"/>
                  </a:cubicBezTo>
                  <a:cubicBezTo>
                    <a:pt x="11691" y="760"/>
                    <a:pt x="10949" y="1097"/>
                    <a:pt x="10314" y="1520"/>
                  </a:cubicBezTo>
                  <a:cubicBezTo>
                    <a:pt x="9695" y="1944"/>
                    <a:pt x="9148" y="2333"/>
                    <a:pt x="8548" y="2474"/>
                  </a:cubicBezTo>
                  <a:cubicBezTo>
                    <a:pt x="8196" y="2564"/>
                    <a:pt x="7823" y="2593"/>
                    <a:pt x="7434" y="2593"/>
                  </a:cubicBezTo>
                  <a:cubicBezTo>
                    <a:pt x="6741" y="2593"/>
                    <a:pt x="5997" y="2502"/>
                    <a:pt x="5232" y="2502"/>
                  </a:cubicBezTo>
                  <a:cubicBezTo>
                    <a:pt x="4915" y="2502"/>
                    <a:pt x="4595" y="2517"/>
                    <a:pt x="4274" y="2562"/>
                  </a:cubicBezTo>
                  <a:cubicBezTo>
                    <a:pt x="2755" y="2738"/>
                    <a:pt x="1307" y="3357"/>
                    <a:pt x="141" y="4311"/>
                  </a:cubicBezTo>
                  <a:cubicBezTo>
                    <a:pt x="35" y="4398"/>
                    <a:pt x="0" y="4540"/>
                    <a:pt x="88" y="4664"/>
                  </a:cubicBezTo>
                  <a:cubicBezTo>
                    <a:pt x="142" y="4728"/>
                    <a:pt x="222" y="4767"/>
                    <a:pt x="300" y="4767"/>
                  </a:cubicBezTo>
                  <a:cubicBezTo>
                    <a:pt x="350" y="4767"/>
                    <a:pt x="399" y="4751"/>
                    <a:pt x="441" y="4716"/>
                  </a:cubicBezTo>
                  <a:cubicBezTo>
                    <a:pt x="1589" y="3887"/>
                    <a:pt x="2949" y="3392"/>
                    <a:pt x="4344" y="3303"/>
                  </a:cubicBezTo>
                  <a:cubicBezTo>
                    <a:pt x="4519" y="3285"/>
                    <a:pt x="4692" y="3278"/>
                    <a:pt x="4866" y="3278"/>
                  </a:cubicBezTo>
                  <a:cubicBezTo>
                    <a:pt x="5378" y="3278"/>
                    <a:pt x="5892" y="3344"/>
                    <a:pt x="6445" y="3409"/>
                  </a:cubicBezTo>
                  <a:cubicBezTo>
                    <a:pt x="6871" y="3451"/>
                    <a:pt x="7315" y="3499"/>
                    <a:pt x="7774" y="3499"/>
                  </a:cubicBezTo>
                  <a:cubicBezTo>
                    <a:pt x="8096" y="3499"/>
                    <a:pt x="8425" y="3475"/>
                    <a:pt x="8759" y="3409"/>
                  </a:cubicBezTo>
                  <a:cubicBezTo>
                    <a:pt x="9165" y="3322"/>
                    <a:pt x="9553" y="3180"/>
                    <a:pt x="9907" y="2985"/>
                  </a:cubicBezTo>
                  <a:cubicBezTo>
                    <a:pt x="10260" y="2809"/>
                    <a:pt x="10578" y="2615"/>
                    <a:pt x="10879" y="2439"/>
                  </a:cubicBezTo>
                  <a:cubicBezTo>
                    <a:pt x="11479" y="2085"/>
                    <a:pt x="12080" y="1838"/>
                    <a:pt x="12751" y="1697"/>
                  </a:cubicBezTo>
                  <a:cubicBezTo>
                    <a:pt x="13826" y="1439"/>
                    <a:pt x="14960" y="1390"/>
                    <a:pt x="16124" y="1390"/>
                  </a:cubicBezTo>
                  <a:cubicBezTo>
                    <a:pt x="16393" y="1390"/>
                    <a:pt x="16664" y="1393"/>
                    <a:pt x="16935" y="1396"/>
                  </a:cubicBezTo>
                  <a:lnTo>
                    <a:pt x="16971" y="1396"/>
                  </a:lnTo>
                  <a:cubicBezTo>
                    <a:pt x="17359" y="1379"/>
                    <a:pt x="17660" y="1061"/>
                    <a:pt x="17642" y="673"/>
                  </a:cubicBezTo>
                  <a:cubicBezTo>
                    <a:pt x="17625" y="295"/>
                    <a:pt x="17325" y="1"/>
                    <a:pt x="1695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4" name="Google Shape;1434;p31"/>
            <p:cNvSpPr/>
            <p:nvPr/>
          </p:nvSpPr>
          <p:spPr>
            <a:xfrm flipH="1">
              <a:off x="3483414" y="2761152"/>
              <a:ext cx="344891" cy="318618"/>
            </a:xfrm>
            <a:custGeom>
              <a:avLst/>
              <a:gdLst/>
              <a:ahLst/>
              <a:cxnLst/>
              <a:rect l="l" t="t" r="r" b="b"/>
              <a:pathLst>
                <a:path w="4786" h="6029" extrusionOk="0">
                  <a:moveTo>
                    <a:pt x="123" y="1"/>
                  </a:moveTo>
                  <a:cubicBezTo>
                    <a:pt x="97" y="1"/>
                    <a:pt x="70" y="10"/>
                    <a:pt x="52" y="27"/>
                  </a:cubicBezTo>
                  <a:cubicBezTo>
                    <a:pt x="0" y="63"/>
                    <a:pt x="0" y="133"/>
                    <a:pt x="36" y="169"/>
                  </a:cubicBezTo>
                  <a:lnTo>
                    <a:pt x="1272" y="1494"/>
                  </a:lnTo>
                  <a:lnTo>
                    <a:pt x="1907" y="2147"/>
                  </a:lnTo>
                  <a:cubicBezTo>
                    <a:pt x="2101" y="2377"/>
                    <a:pt x="2313" y="2589"/>
                    <a:pt x="2490" y="2818"/>
                  </a:cubicBezTo>
                  <a:cubicBezTo>
                    <a:pt x="2666" y="3048"/>
                    <a:pt x="2772" y="3260"/>
                    <a:pt x="2861" y="3542"/>
                  </a:cubicBezTo>
                  <a:cubicBezTo>
                    <a:pt x="2932" y="3825"/>
                    <a:pt x="3002" y="4143"/>
                    <a:pt x="3125" y="4442"/>
                  </a:cubicBezTo>
                  <a:cubicBezTo>
                    <a:pt x="3373" y="5026"/>
                    <a:pt x="3779" y="5556"/>
                    <a:pt x="4291" y="5961"/>
                  </a:cubicBezTo>
                  <a:lnTo>
                    <a:pt x="4309" y="5980"/>
                  </a:lnTo>
                  <a:cubicBezTo>
                    <a:pt x="4356" y="6013"/>
                    <a:pt x="4409" y="6028"/>
                    <a:pt x="4463" y="6028"/>
                  </a:cubicBezTo>
                  <a:cubicBezTo>
                    <a:pt x="4553" y="6028"/>
                    <a:pt x="4642" y="5986"/>
                    <a:pt x="4698" y="5909"/>
                  </a:cubicBezTo>
                  <a:cubicBezTo>
                    <a:pt x="4785" y="5785"/>
                    <a:pt x="4768" y="5591"/>
                    <a:pt x="4627" y="5502"/>
                  </a:cubicBezTo>
                  <a:cubicBezTo>
                    <a:pt x="4185" y="5184"/>
                    <a:pt x="3815" y="4743"/>
                    <a:pt x="3568" y="4231"/>
                  </a:cubicBezTo>
                  <a:cubicBezTo>
                    <a:pt x="3443" y="3983"/>
                    <a:pt x="3373" y="3719"/>
                    <a:pt x="3267" y="3418"/>
                  </a:cubicBezTo>
                  <a:cubicBezTo>
                    <a:pt x="3179" y="3119"/>
                    <a:pt x="3002" y="2801"/>
                    <a:pt x="2790" y="2570"/>
                  </a:cubicBezTo>
                  <a:cubicBezTo>
                    <a:pt x="2579" y="2323"/>
                    <a:pt x="2367" y="2111"/>
                    <a:pt x="2136" y="1918"/>
                  </a:cubicBezTo>
                  <a:lnTo>
                    <a:pt x="1501" y="1282"/>
                  </a:lnTo>
                  <a:lnTo>
                    <a:pt x="194" y="27"/>
                  </a:lnTo>
                  <a:cubicBezTo>
                    <a:pt x="176" y="10"/>
                    <a:pt x="150" y="1"/>
                    <a:pt x="12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5" name="Google Shape;1435;p31"/>
            <p:cNvSpPr/>
            <p:nvPr/>
          </p:nvSpPr>
          <p:spPr>
            <a:xfrm flipH="1">
              <a:off x="2973066" y="1776300"/>
              <a:ext cx="1139092" cy="1192081"/>
            </a:xfrm>
            <a:custGeom>
              <a:avLst/>
              <a:gdLst/>
              <a:ahLst/>
              <a:cxnLst/>
              <a:rect l="l" t="t" r="r" b="b"/>
              <a:pathLst>
                <a:path w="15807" h="22557" extrusionOk="0">
                  <a:moveTo>
                    <a:pt x="165" y="0"/>
                  </a:moveTo>
                  <a:cubicBezTo>
                    <a:pt x="133" y="0"/>
                    <a:pt x="101" y="10"/>
                    <a:pt x="71" y="33"/>
                  </a:cubicBezTo>
                  <a:cubicBezTo>
                    <a:pt x="19" y="85"/>
                    <a:pt x="0" y="191"/>
                    <a:pt x="54" y="245"/>
                  </a:cubicBezTo>
                  <a:cubicBezTo>
                    <a:pt x="742" y="1145"/>
                    <a:pt x="1307" y="2134"/>
                    <a:pt x="1714" y="3193"/>
                  </a:cubicBezTo>
                  <a:cubicBezTo>
                    <a:pt x="1908" y="3723"/>
                    <a:pt x="2084" y="4253"/>
                    <a:pt x="2190" y="4818"/>
                  </a:cubicBezTo>
                  <a:cubicBezTo>
                    <a:pt x="2314" y="5366"/>
                    <a:pt x="2385" y="5913"/>
                    <a:pt x="2437" y="6496"/>
                  </a:cubicBezTo>
                  <a:cubicBezTo>
                    <a:pt x="2508" y="7061"/>
                    <a:pt x="2597" y="7662"/>
                    <a:pt x="2861" y="8227"/>
                  </a:cubicBezTo>
                  <a:cubicBezTo>
                    <a:pt x="2986" y="8510"/>
                    <a:pt x="3162" y="8792"/>
                    <a:pt x="3374" y="9021"/>
                  </a:cubicBezTo>
                  <a:cubicBezTo>
                    <a:pt x="3586" y="9251"/>
                    <a:pt x="3833" y="9445"/>
                    <a:pt x="4080" y="9604"/>
                  </a:cubicBezTo>
                  <a:cubicBezTo>
                    <a:pt x="4575" y="9939"/>
                    <a:pt x="5105" y="10187"/>
                    <a:pt x="5564" y="10487"/>
                  </a:cubicBezTo>
                  <a:cubicBezTo>
                    <a:pt x="6040" y="10770"/>
                    <a:pt x="6429" y="11140"/>
                    <a:pt x="6746" y="11564"/>
                  </a:cubicBezTo>
                  <a:cubicBezTo>
                    <a:pt x="7401" y="12447"/>
                    <a:pt x="7789" y="13525"/>
                    <a:pt x="8265" y="14566"/>
                  </a:cubicBezTo>
                  <a:cubicBezTo>
                    <a:pt x="8512" y="15096"/>
                    <a:pt x="8778" y="15644"/>
                    <a:pt x="9113" y="16139"/>
                  </a:cubicBezTo>
                  <a:cubicBezTo>
                    <a:pt x="9202" y="16262"/>
                    <a:pt x="9273" y="16386"/>
                    <a:pt x="9379" y="16509"/>
                  </a:cubicBezTo>
                  <a:cubicBezTo>
                    <a:pt x="9466" y="16633"/>
                    <a:pt x="9572" y="16756"/>
                    <a:pt x="9678" y="16862"/>
                  </a:cubicBezTo>
                  <a:cubicBezTo>
                    <a:pt x="9873" y="17092"/>
                    <a:pt x="10102" y="17304"/>
                    <a:pt x="10332" y="17481"/>
                  </a:cubicBezTo>
                  <a:cubicBezTo>
                    <a:pt x="10773" y="17869"/>
                    <a:pt x="11250" y="18204"/>
                    <a:pt x="11691" y="18557"/>
                  </a:cubicBezTo>
                  <a:cubicBezTo>
                    <a:pt x="12134" y="18894"/>
                    <a:pt x="12557" y="19264"/>
                    <a:pt x="12946" y="19671"/>
                  </a:cubicBezTo>
                  <a:cubicBezTo>
                    <a:pt x="13723" y="20465"/>
                    <a:pt x="14394" y="21366"/>
                    <a:pt x="14924" y="22337"/>
                  </a:cubicBezTo>
                  <a:cubicBezTo>
                    <a:pt x="15006" y="22478"/>
                    <a:pt x="15152" y="22557"/>
                    <a:pt x="15302" y="22557"/>
                  </a:cubicBezTo>
                  <a:cubicBezTo>
                    <a:pt x="15377" y="22557"/>
                    <a:pt x="15454" y="22537"/>
                    <a:pt x="15524" y="22496"/>
                  </a:cubicBezTo>
                  <a:cubicBezTo>
                    <a:pt x="15736" y="22372"/>
                    <a:pt x="15807" y="22108"/>
                    <a:pt x="15682" y="21896"/>
                  </a:cubicBezTo>
                  <a:cubicBezTo>
                    <a:pt x="15100" y="20872"/>
                    <a:pt x="14359" y="19918"/>
                    <a:pt x="13511" y="19087"/>
                  </a:cubicBezTo>
                  <a:cubicBezTo>
                    <a:pt x="13087" y="18682"/>
                    <a:pt x="12645" y="18293"/>
                    <a:pt x="12169" y="17940"/>
                  </a:cubicBezTo>
                  <a:cubicBezTo>
                    <a:pt x="11691" y="17587"/>
                    <a:pt x="11232" y="17269"/>
                    <a:pt x="10791" y="16916"/>
                  </a:cubicBezTo>
                  <a:cubicBezTo>
                    <a:pt x="10579" y="16739"/>
                    <a:pt x="10384" y="16563"/>
                    <a:pt x="10191" y="16368"/>
                  </a:cubicBezTo>
                  <a:cubicBezTo>
                    <a:pt x="10102" y="16280"/>
                    <a:pt x="10014" y="16174"/>
                    <a:pt x="9925" y="16068"/>
                  </a:cubicBezTo>
                  <a:cubicBezTo>
                    <a:pt x="9838" y="15962"/>
                    <a:pt x="9767" y="15856"/>
                    <a:pt x="9696" y="15750"/>
                  </a:cubicBezTo>
                  <a:cubicBezTo>
                    <a:pt x="9379" y="15291"/>
                    <a:pt x="9113" y="14797"/>
                    <a:pt x="8884" y="14302"/>
                  </a:cubicBezTo>
                  <a:cubicBezTo>
                    <a:pt x="8390" y="13278"/>
                    <a:pt x="7966" y="12164"/>
                    <a:pt x="7224" y="11211"/>
                  </a:cubicBezTo>
                  <a:cubicBezTo>
                    <a:pt x="6852" y="10735"/>
                    <a:pt x="6376" y="10311"/>
                    <a:pt x="5863" y="10010"/>
                  </a:cubicBezTo>
                  <a:cubicBezTo>
                    <a:pt x="5352" y="9710"/>
                    <a:pt x="4822" y="9463"/>
                    <a:pt x="4363" y="9181"/>
                  </a:cubicBezTo>
                  <a:cubicBezTo>
                    <a:pt x="3904" y="8880"/>
                    <a:pt x="3515" y="8510"/>
                    <a:pt x="3303" y="8032"/>
                  </a:cubicBezTo>
                  <a:cubicBezTo>
                    <a:pt x="3073" y="7556"/>
                    <a:pt x="2967" y="6991"/>
                    <a:pt x="2880" y="6443"/>
                  </a:cubicBezTo>
                  <a:cubicBezTo>
                    <a:pt x="2809" y="5877"/>
                    <a:pt x="2738" y="5295"/>
                    <a:pt x="2597" y="4712"/>
                  </a:cubicBezTo>
                  <a:cubicBezTo>
                    <a:pt x="2456" y="4147"/>
                    <a:pt x="2279" y="3600"/>
                    <a:pt x="2067" y="3052"/>
                  </a:cubicBezTo>
                  <a:cubicBezTo>
                    <a:pt x="1625" y="1975"/>
                    <a:pt x="1025" y="951"/>
                    <a:pt x="283" y="50"/>
                  </a:cubicBezTo>
                  <a:cubicBezTo>
                    <a:pt x="252" y="19"/>
                    <a:pt x="210" y="0"/>
                    <a:pt x="16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6" name="Google Shape;1436;p31"/>
            <p:cNvSpPr/>
            <p:nvPr/>
          </p:nvSpPr>
          <p:spPr>
            <a:xfrm flipH="1">
              <a:off x="3132184" y="2197806"/>
              <a:ext cx="162933" cy="543484"/>
            </a:xfrm>
            <a:custGeom>
              <a:avLst/>
              <a:gdLst/>
              <a:ahLst/>
              <a:cxnLst/>
              <a:rect l="l" t="t" r="r" b="b"/>
              <a:pathLst>
                <a:path w="2261" h="10284" extrusionOk="0">
                  <a:moveTo>
                    <a:pt x="2097" y="1"/>
                  </a:moveTo>
                  <a:cubicBezTo>
                    <a:pt x="2034" y="1"/>
                    <a:pt x="1976" y="66"/>
                    <a:pt x="1961" y="145"/>
                  </a:cubicBezTo>
                  <a:lnTo>
                    <a:pt x="1784" y="2634"/>
                  </a:lnTo>
                  <a:lnTo>
                    <a:pt x="1695" y="3889"/>
                  </a:lnTo>
                  <a:cubicBezTo>
                    <a:pt x="1660" y="4313"/>
                    <a:pt x="1643" y="4718"/>
                    <a:pt x="1590" y="5107"/>
                  </a:cubicBezTo>
                  <a:cubicBezTo>
                    <a:pt x="1519" y="5514"/>
                    <a:pt x="1396" y="5832"/>
                    <a:pt x="1184" y="6166"/>
                  </a:cubicBezTo>
                  <a:cubicBezTo>
                    <a:pt x="972" y="6503"/>
                    <a:pt x="707" y="6873"/>
                    <a:pt x="530" y="7297"/>
                  </a:cubicBezTo>
                  <a:cubicBezTo>
                    <a:pt x="160" y="8109"/>
                    <a:pt x="0" y="9010"/>
                    <a:pt x="71" y="9910"/>
                  </a:cubicBezTo>
                  <a:lnTo>
                    <a:pt x="71" y="9929"/>
                  </a:lnTo>
                  <a:cubicBezTo>
                    <a:pt x="88" y="10145"/>
                    <a:pt x="262" y="10283"/>
                    <a:pt x="476" y="10283"/>
                  </a:cubicBezTo>
                  <a:cubicBezTo>
                    <a:pt x="488" y="10283"/>
                    <a:pt x="500" y="10283"/>
                    <a:pt x="513" y="10282"/>
                  </a:cubicBezTo>
                  <a:cubicBezTo>
                    <a:pt x="725" y="10247"/>
                    <a:pt x="883" y="10052"/>
                    <a:pt x="848" y="9840"/>
                  </a:cubicBezTo>
                  <a:cubicBezTo>
                    <a:pt x="760" y="9081"/>
                    <a:pt x="848" y="8286"/>
                    <a:pt x="1149" y="7544"/>
                  </a:cubicBezTo>
                  <a:cubicBezTo>
                    <a:pt x="1272" y="7191"/>
                    <a:pt x="1484" y="6856"/>
                    <a:pt x="1695" y="6484"/>
                  </a:cubicBezTo>
                  <a:cubicBezTo>
                    <a:pt x="1801" y="6291"/>
                    <a:pt x="1907" y="6079"/>
                    <a:pt x="1978" y="5849"/>
                  </a:cubicBezTo>
                  <a:cubicBezTo>
                    <a:pt x="2049" y="5637"/>
                    <a:pt x="2084" y="5408"/>
                    <a:pt x="2119" y="5196"/>
                  </a:cubicBezTo>
                  <a:cubicBezTo>
                    <a:pt x="2173" y="4754"/>
                    <a:pt x="2173" y="4330"/>
                    <a:pt x="2173" y="3906"/>
                  </a:cubicBezTo>
                  <a:lnTo>
                    <a:pt x="2208" y="2653"/>
                  </a:lnTo>
                  <a:lnTo>
                    <a:pt x="2261" y="145"/>
                  </a:lnTo>
                  <a:cubicBezTo>
                    <a:pt x="2261" y="74"/>
                    <a:pt x="2208" y="4"/>
                    <a:pt x="2119" y="4"/>
                  </a:cubicBezTo>
                  <a:cubicBezTo>
                    <a:pt x="2112" y="2"/>
                    <a:pt x="2104" y="1"/>
                    <a:pt x="209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437;p31"/>
            <p:cNvSpPr/>
            <p:nvPr/>
          </p:nvSpPr>
          <p:spPr>
            <a:xfrm flipH="1">
              <a:off x="189885" y="2655036"/>
              <a:ext cx="996480" cy="462574"/>
            </a:xfrm>
            <a:custGeom>
              <a:avLst/>
              <a:gdLst/>
              <a:ahLst/>
              <a:cxnLst/>
              <a:rect l="l" t="t" r="r" b="b"/>
              <a:pathLst>
                <a:path w="13828" h="8753" extrusionOk="0">
                  <a:moveTo>
                    <a:pt x="13652" y="0"/>
                  </a:moveTo>
                  <a:cubicBezTo>
                    <a:pt x="13612" y="0"/>
                    <a:pt x="13572" y="14"/>
                    <a:pt x="13545" y="41"/>
                  </a:cubicBezTo>
                  <a:cubicBezTo>
                    <a:pt x="12662" y="959"/>
                    <a:pt x="11762" y="1877"/>
                    <a:pt x="10720" y="2495"/>
                  </a:cubicBezTo>
                  <a:cubicBezTo>
                    <a:pt x="10190" y="2812"/>
                    <a:pt x="9625" y="3024"/>
                    <a:pt x="9043" y="3149"/>
                  </a:cubicBezTo>
                  <a:cubicBezTo>
                    <a:pt x="8442" y="3272"/>
                    <a:pt x="7771" y="3342"/>
                    <a:pt x="7117" y="3589"/>
                  </a:cubicBezTo>
                  <a:cubicBezTo>
                    <a:pt x="6464" y="3837"/>
                    <a:pt x="5899" y="4173"/>
                    <a:pt x="5351" y="4508"/>
                  </a:cubicBezTo>
                  <a:lnTo>
                    <a:pt x="3709" y="5497"/>
                  </a:lnTo>
                  <a:lnTo>
                    <a:pt x="441" y="7458"/>
                  </a:lnTo>
                  <a:cubicBezTo>
                    <a:pt x="425" y="7475"/>
                    <a:pt x="406" y="7475"/>
                    <a:pt x="389" y="7493"/>
                  </a:cubicBezTo>
                  <a:cubicBezTo>
                    <a:pt x="88" y="7705"/>
                    <a:pt x="1" y="8146"/>
                    <a:pt x="230" y="8464"/>
                  </a:cubicBezTo>
                  <a:cubicBezTo>
                    <a:pt x="360" y="8648"/>
                    <a:pt x="577" y="8753"/>
                    <a:pt x="798" y="8753"/>
                  </a:cubicBezTo>
                  <a:cubicBezTo>
                    <a:pt x="938" y="8753"/>
                    <a:pt x="1079" y="8712"/>
                    <a:pt x="1202" y="8623"/>
                  </a:cubicBezTo>
                  <a:lnTo>
                    <a:pt x="4327" y="6433"/>
                  </a:lnTo>
                  <a:lnTo>
                    <a:pt x="5881" y="5339"/>
                  </a:lnTo>
                  <a:cubicBezTo>
                    <a:pt x="6411" y="4967"/>
                    <a:pt x="6905" y="4614"/>
                    <a:pt x="7435" y="4385"/>
                  </a:cubicBezTo>
                  <a:cubicBezTo>
                    <a:pt x="7965" y="4138"/>
                    <a:pt x="8565" y="4013"/>
                    <a:pt x="9201" y="3837"/>
                  </a:cubicBezTo>
                  <a:cubicBezTo>
                    <a:pt x="9855" y="3660"/>
                    <a:pt x="10491" y="3361"/>
                    <a:pt x="11021" y="2989"/>
                  </a:cubicBezTo>
                  <a:cubicBezTo>
                    <a:pt x="12116" y="2230"/>
                    <a:pt x="12963" y="1223"/>
                    <a:pt x="13776" y="252"/>
                  </a:cubicBezTo>
                  <a:cubicBezTo>
                    <a:pt x="13828" y="199"/>
                    <a:pt x="13828" y="93"/>
                    <a:pt x="13757" y="41"/>
                  </a:cubicBezTo>
                  <a:cubicBezTo>
                    <a:pt x="13731" y="14"/>
                    <a:pt x="13692" y="0"/>
                    <a:pt x="1365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8" name="Google Shape;1438;p31"/>
            <p:cNvSpPr/>
            <p:nvPr/>
          </p:nvSpPr>
          <p:spPr>
            <a:xfrm flipH="1">
              <a:off x="2129365" y="3042297"/>
              <a:ext cx="768691" cy="588880"/>
            </a:xfrm>
            <a:custGeom>
              <a:avLst/>
              <a:gdLst/>
              <a:ahLst/>
              <a:cxnLst/>
              <a:rect l="l" t="t" r="r" b="b"/>
              <a:pathLst>
                <a:path w="10667" h="11143" extrusionOk="0">
                  <a:moveTo>
                    <a:pt x="10196" y="1"/>
                  </a:moveTo>
                  <a:cubicBezTo>
                    <a:pt x="10177" y="1"/>
                    <a:pt x="10157" y="2"/>
                    <a:pt x="10137" y="5"/>
                  </a:cubicBezTo>
                  <a:cubicBezTo>
                    <a:pt x="7453" y="377"/>
                    <a:pt x="5086" y="2195"/>
                    <a:pt x="4062" y="4651"/>
                  </a:cubicBezTo>
                  <a:cubicBezTo>
                    <a:pt x="3815" y="5251"/>
                    <a:pt x="3621" y="5833"/>
                    <a:pt x="3233" y="6240"/>
                  </a:cubicBezTo>
                  <a:cubicBezTo>
                    <a:pt x="2844" y="6664"/>
                    <a:pt x="2296" y="6999"/>
                    <a:pt x="1820" y="7476"/>
                  </a:cubicBezTo>
                  <a:cubicBezTo>
                    <a:pt x="1342" y="7952"/>
                    <a:pt x="989" y="8518"/>
                    <a:pt x="706" y="9118"/>
                  </a:cubicBezTo>
                  <a:cubicBezTo>
                    <a:pt x="442" y="9702"/>
                    <a:pt x="230" y="10302"/>
                    <a:pt x="35" y="10902"/>
                  </a:cubicBezTo>
                  <a:cubicBezTo>
                    <a:pt x="0" y="11008"/>
                    <a:pt x="54" y="11096"/>
                    <a:pt x="141" y="11131"/>
                  </a:cubicBezTo>
                  <a:cubicBezTo>
                    <a:pt x="160" y="11139"/>
                    <a:pt x="180" y="11142"/>
                    <a:pt x="200" y="11142"/>
                  </a:cubicBezTo>
                  <a:cubicBezTo>
                    <a:pt x="273" y="11142"/>
                    <a:pt x="344" y="11095"/>
                    <a:pt x="372" y="11025"/>
                  </a:cubicBezTo>
                  <a:cubicBezTo>
                    <a:pt x="795" y="9843"/>
                    <a:pt x="1272" y="8642"/>
                    <a:pt x="2155" y="7830"/>
                  </a:cubicBezTo>
                  <a:cubicBezTo>
                    <a:pt x="2597" y="7423"/>
                    <a:pt x="3144" y="7105"/>
                    <a:pt x="3638" y="6629"/>
                  </a:cubicBezTo>
                  <a:cubicBezTo>
                    <a:pt x="3885" y="6381"/>
                    <a:pt x="4080" y="6081"/>
                    <a:pt x="4222" y="5781"/>
                  </a:cubicBezTo>
                  <a:cubicBezTo>
                    <a:pt x="4380" y="5480"/>
                    <a:pt x="4504" y="5181"/>
                    <a:pt x="4627" y="4898"/>
                  </a:cubicBezTo>
                  <a:cubicBezTo>
                    <a:pt x="5634" y="2690"/>
                    <a:pt x="7877" y="1119"/>
                    <a:pt x="10243" y="888"/>
                  </a:cubicBezTo>
                  <a:lnTo>
                    <a:pt x="10261" y="888"/>
                  </a:lnTo>
                  <a:cubicBezTo>
                    <a:pt x="10490" y="853"/>
                    <a:pt x="10667" y="624"/>
                    <a:pt x="10631" y="377"/>
                  </a:cubicBezTo>
                  <a:cubicBezTo>
                    <a:pt x="10599" y="167"/>
                    <a:pt x="10405" y="1"/>
                    <a:pt x="1019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39" name="Google Shape;1439;p31"/>
          <p:cNvGrpSpPr/>
          <p:nvPr/>
        </p:nvGrpSpPr>
        <p:grpSpPr>
          <a:xfrm rot="3634554">
            <a:off x="136426" y="4199074"/>
            <a:ext cx="881992" cy="802886"/>
            <a:chOff x="5429222" y="1072895"/>
            <a:chExt cx="1442398" cy="1313030"/>
          </a:xfrm>
        </p:grpSpPr>
        <p:sp>
          <p:nvSpPr>
            <p:cNvPr id="1440" name="Google Shape;1440;p31"/>
            <p:cNvSpPr/>
            <p:nvPr/>
          </p:nvSpPr>
          <p:spPr>
            <a:xfrm rot="-7570806">
              <a:off x="5806649" y="1087334"/>
              <a:ext cx="687545" cy="1284152"/>
            </a:xfrm>
            <a:custGeom>
              <a:avLst/>
              <a:gdLst/>
              <a:ahLst/>
              <a:cxnLst/>
              <a:rect l="l" t="t" r="r" b="b"/>
              <a:pathLst>
                <a:path w="11409" h="21309" extrusionOk="0">
                  <a:moveTo>
                    <a:pt x="4642" y="0"/>
                  </a:moveTo>
                  <a:cubicBezTo>
                    <a:pt x="4590" y="0"/>
                    <a:pt x="4538" y="4"/>
                    <a:pt x="4486" y="11"/>
                  </a:cubicBezTo>
                  <a:cubicBezTo>
                    <a:pt x="3744" y="135"/>
                    <a:pt x="3320" y="912"/>
                    <a:pt x="3144" y="1635"/>
                  </a:cubicBezTo>
                  <a:cubicBezTo>
                    <a:pt x="3002" y="2289"/>
                    <a:pt x="2967" y="2961"/>
                    <a:pt x="3073" y="3613"/>
                  </a:cubicBezTo>
                  <a:cubicBezTo>
                    <a:pt x="3161" y="4126"/>
                    <a:pt x="3320" y="4638"/>
                    <a:pt x="3462" y="5132"/>
                  </a:cubicBezTo>
                  <a:cubicBezTo>
                    <a:pt x="3690" y="5857"/>
                    <a:pt x="4008" y="6457"/>
                    <a:pt x="4220" y="7181"/>
                  </a:cubicBezTo>
                  <a:cubicBezTo>
                    <a:pt x="3761" y="6528"/>
                    <a:pt x="3179" y="5980"/>
                    <a:pt x="2525" y="5521"/>
                  </a:cubicBezTo>
                  <a:cubicBezTo>
                    <a:pt x="2138" y="5251"/>
                    <a:pt x="1649" y="5020"/>
                    <a:pt x="1199" y="5020"/>
                  </a:cubicBezTo>
                  <a:cubicBezTo>
                    <a:pt x="972" y="5020"/>
                    <a:pt x="755" y="5079"/>
                    <a:pt x="565" y="5221"/>
                  </a:cubicBezTo>
                  <a:cubicBezTo>
                    <a:pt x="0" y="5645"/>
                    <a:pt x="53" y="6493"/>
                    <a:pt x="229" y="7181"/>
                  </a:cubicBezTo>
                  <a:cubicBezTo>
                    <a:pt x="848" y="9707"/>
                    <a:pt x="2225" y="12019"/>
                    <a:pt x="4133" y="13785"/>
                  </a:cubicBezTo>
                  <a:cubicBezTo>
                    <a:pt x="3956" y="13697"/>
                    <a:pt x="3748" y="13644"/>
                    <a:pt x="3545" y="13644"/>
                  </a:cubicBezTo>
                  <a:cubicBezTo>
                    <a:pt x="3342" y="13644"/>
                    <a:pt x="3143" y="13697"/>
                    <a:pt x="2984" y="13821"/>
                  </a:cubicBezTo>
                  <a:cubicBezTo>
                    <a:pt x="2685" y="14051"/>
                    <a:pt x="2596" y="14492"/>
                    <a:pt x="2685" y="14880"/>
                  </a:cubicBezTo>
                  <a:cubicBezTo>
                    <a:pt x="2791" y="15252"/>
                    <a:pt x="3019" y="15587"/>
                    <a:pt x="3250" y="15888"/>
                  </a:cubicBezTo>
                  <a:cubicBezTo>
                    <a:pt x="4733" y="17901"/>
                    <a:pt x="6464" y="19719"/>
                    <a:pt x="8406" y="21309"/>
                  </a:cubicBezTo>
                  <a:cubicBezTo>
                    <a:pt x="10119" y="18872"/>
                    <a:pt x="11197" y="16011"/>
                    <a:pt x="11355" y="13027"/>
                  </a:cubicBezTo>
                  <a:cubicBezTo>
                    <a:pt x="11409" y="12267"/>
                    <a:pt x="11373" y="11437"/>
                    <a:pt x="10896" y="10837"/>
                  </a:cubicBezTo>
                  <a:cubicBezTo>
                    <a:pt x="10773" y="10696"/>
                    <a:pt x="10613" y="10554"/>
                    <a:pt x="10420" y="10519"/>
                  </a:cubicBezTo>
                  <a:cubicBezTo>
                    <a:pt x="10377" y="10509"/>
                    <a:pt x="10334" y="10504"/>
                    <a:pt x="10291" y="10504"/>
                  </a:cubicBezTo>
                  <a:cubicBezTo>
                    <a:pt x="10035" y="10504"/>
                    <a:pt x="9789" y="10675"/>
                    <a:pt x="9607" y="10872"/>
                  </a:cubicBezTo>
                  <a:cubicBezTo>
                    <a:pt x="9395" y="11119"/>
                    <a:pt x="9219" y="11348"/>
                    <a:pt x="8972" y="11543"/>
                  </a:cubicBezTo>
                  <a:cubicBezTo>
                    <a:pt x="9589" y="9370"/>
                    <a:pt x="10225" y="7164"/>
                    <a:pt x="10137" y="4920"/>
                  </a:cubicBezTo>
                  <a:cubicBezTo>
                    <a:pt x="10119" y="4284"/>
                    <a:pt x="9925" y="3526"/>
                    <a:pt x="9325" y="3349"/>
                  </a:cubicBezTo>
                  <a:cubicBezTo>
                    <a:pt x="9242" y="3323"/>
                    <a:pt x="9158" y="3311"/>
                    <a:pt x="9074" y="3311"/>
                  </a:cubicBezTo>
                  <a:cubicBezTo>
                    <a:pt x="8762" y="3311"/>
                    <a:pt x="8449" y="3476"/>
                    <a:pt x="8211" y="3684"/>
                  </a:cubicBezTo>
                  <a:cubicBezTo>
                    <a:pt x="7540" y="4267"/>
                    <a:pt x="7170" y="5115"/>
                    <a:pt x="7064" y="5998"/>
                  </a:cubicBezTo>
                  <a:cubicBezTo>
                    <a:pt x="7081" y="4691"/>
                    <a:pt x="6852" y="3384"/>
                    <a:pt x="6499" y="2113"/>
                  </a:cubicBezTo>
                  <a:cubicBezTo>
                    <a:pt x="6375" y="1600"/>
                    <a:pt x="6198" y="1089"/>
                    <a:pt x="5880" y="665"/>
                  </a:cubicBezTo>
                  <a:cubicBezTo>
                    <a:pt x="5578" y="283"/>
                    <a:pt x="5118" y="0"/>
                    <a:pt x="464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441;p31"/>
            <p:cNvSpPr/>
            <p:nvPr/>
          </p:nvSpPr>
          <p:spPr>
            <a:xfrm rot="-7570806">
              <a:off x="6005102" y="1053087"/>
              <a:ext cx="246959" cy="1281802"/>
            </a:xfrm>
            <a:custGeom>
              <a:avLst/>
              <a:gdLst/>
              <a:ahLst/>
              <a:cxnLst/>
              <a:rect l="l" t="t" r="r" b="b"/>
              <a:pathLst>
                <a:path w="4098" h="21270" extrusionOk="0">
                  <a:moveTo>
                    <a:pt x="51" y="0"/>
                  </a:moveTo>
                  <a:cubicBezTo>
                    <a:pt x="46" y="0"/>
                    <a:pt x="41" y="2"/>
                    <a:pt x="36" y="7"/>
                  </a:cubicBezTo>
                  <a:cubicBezTo>
                    <a:pt x="18" y="7"/>
                    <a:pt x="1" y="26"/>
                    <a:pt x="18" y="43"/>
                  </a:cubicBezTo>
                  <a:cubicBezTo>
                    <a:pt x="53" y="219"/>
                    <a:pt x="3726" y="18126"/>
                    <a:pt x="4027" y="21235"/>
                  </a:cubicBezTo>
                  <a:cubicBezTo>
                    <a:pt x="4027" y="21253"/>
                    <a:pt x="4044" y="21270"/>
                    <a:pt x="4062" y="21270"/>
                  </a:cubicBezTo>
                  <a:cubicBezTo>
                    <a:pt x="4079" y="21253"/>
                    <a:pt x="4098" y="21235"/>
                    <a:pt x="4098" y="21218"/>
                  </a:cubicBezTo>
                  <a:cubicBezTo>
                    <a:pt x="3797" y="18110"/>
                    <a:pt x="124" y="202"/>
                    <a:pt x="88" y="26"/>
                  </a:cubicBezTo>
                  <a:cubicBezTo>
                    <a:pt x="76" y="13"/>
                    <a:pt x="63" y="0"/>
                    <a:pt x="5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2" name="Google Shape;1442;p31"/>
            <p:cNvSpPr/>
            <p:nvPr/>
          </p:nvSpPr>
          <p:spPr>
            <a:xfrm rot="-7570806">
              <a:off x="5747968" y="1915066"/>
              <a:ext cx="218214" cy="190975"/>
            </a:xfrm>
            <a:custGeom>
              <a:avLst/>
              <a:gdLst/>
              <a:ahLst/>
              <a:cxnLst/>
              <a:rect l="l" t="t" r="r" b="b"/>
              <a:pathLst>
                <a:path w="3621" h="3169" extrusionOk="0">
                  <a:moveTo>
                    <a:pt x="3569" y="1"/>
                  </a:moveTo>
                  <a:cubicBezTo>
                    <a:pt x="3557" y="1"/>
                    <a:pt x="3544" y="13"/>
                    <a:pt x="3532" y="25"/>
                  </a:cubicBezTo>
                  <a:lnTo>
                    <a:pt x="2490" y="3063"/>
                  </a:lnTo>
                  <a:lnTo>
                    <a:pt x="53" y="661"/>
                  </a:lnTo>
                  <a:cubicBezTo>
                    <a:pt x="44" y="653"/>
                    <a:pt x="35" y="648"/>
                    <a:pt x="27" y="648"/>
                  </a:cubicBezTo>
                  <a:cubicBezTo>
                    <a:pt x="18" y="648"/>
                    <a:pt x="9" y="653"/>
                    <a:pt x="0" y="661"/>
                  </a:cubicBezTo>
                  <a:lnTo>
                    <a:pt x="0" y="715"/>
                  </a:lnTo>
                  <a:lnTo>
                    <a:pt x="2490" y="3152"/>
                  </a:lnTo>
                  <a:cubicBezTo>
                    <a:pt x="2490" y="3169"/>
                    <a:pt x="2508" y="3169"/>
                    <a:pt x="2508" y="3169"/>
                  </a:cubicBezTo>
                  <a:lnTo>
                    <a:pt x="2525" y="3169"/>
                  </a:lnTo>
                  <a:lnTo>
                    <a:pt x="2544" y="3152"/>
                  </a:lnTo>
                  <a:lnTo>
                    <a:pt x="3603" y="44"/>
                  </a:lnTo>
                  <a:cubicBezTo>
                    <a:pt x="3620" y="25"/>
                    <a:pt x="3603" y="8"/>
                    <a:pt x="3585" y="8"/>
                  </a:cubicBezTo>
                  <a:cubicBezTo>
                    <a:pt x="3580" y="3"/>
                    <a:pt x="3575" y="1"/>
                    <a:pt x="3569"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443;p31"/>
            <p:cNvSpPr/>
            <p:nvPr/>
          </p:nvSpPr>
          <p:spPr>
            <a:xfrm rot="-7570806">
              <a:off x="5797428" y="1521932"/>
              <a:ext cx="191638" cy="437934"/>
            </a:xfrm>
            <a:custGeom>
              <a:avLst/>
              <a:gdLst/>
              <a:ahLst/>
              <a:cxnLst/>
              <a:rect l="l" t="t" r="r" b="b"/>
              <a:pathLst>
                <a:path w="3180" h="7267" extrusionOk="0">
                  <a:moveTo>
                    <a:pt x="3147" y="1"/>
                  </a:moveTo>
                  <a:cubicBezTo>
                    <a:pt x="3134" y="1"/>
                    <a:pt x="3122" y="13"/>
                    <a:pt x="3109" y="26"/>
                  </a:cubicBezTo>
                  <a:lnTo>
                    <a:pt x="1" y="7213"/>
                  </a:lnTo>
                  <a:cubicBezTo>
                    <a:pt x="1" y="7232"/>
                    <a:pt x="1" y="7249"/>
                    <a:pt x="19" y="7267"/>
                  </a:cubicBezTo>
                  <a:lnTo>
                    <a:pt x="36" y="7267"/>
                  </a:lnTo>
                  <a:cubicBezTo>
                    <a:pt x="54" y="7267"/>
                    <a:pt x="54" y="7249"/>
                    <a:pt x="71" y="7232"/>
                  </a:cubicBezTo>
                  <a:lnTo>
                    <a:pt x="3180" y="62"/>
                  </a:lnTo>
                  <a:cubicBezTo>
                    <a:pt x="3180" y="43"/>
                    <a:pt x="3180" y="8"/>
                    <a:pt x="3163" y="8"/>
                  </a:cubicBezTo>
                  <a:cubicBezTo>
                    <a:pt x="3157" y="3"/>
                    <a:pt x="3152" y="1"/>
                    <a:pt x="314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444;p31"/>
            <p:cNvSpPr/>
            <p:nvPr/>
          </p:nvSpPr>
          <p:spPr>
            <a:xfrm rot="-7570806">
              <a:off x="5836249" y="1460101"/>
              <a:ext cx="206523" cy="435764"/>
            </a:xfrm>
            <a:custGeom>
              <a:avLst/>
              <a:gdLst/>
              <a:ahLst/>
              <a:cxnLst/>
              <a:rect l="l" t="t" r="r" b="b"/>
              <a:pathLst>
                <a:path w="3427" h="7231" extrusionOk="0">
                  <a:moveTo>
                    <a:pt x="3390" y="1"/>
                  </a:moveTo>
                  <a:cubicBezTo>
                    <a:pt x="3373" y="1"/>
                    <a:pt x="3356" y="14"/>
                    <a:pt x="3356" y="25"/>
                  </a:cubicBezTo>
                  <a:lnTo>
                    <a:pt x="0" y="7179"/>
                  </a:lnTo>
                  <a:cubicBezTo>
                    <a:pt x="0" y="7195"/>
                    <a:pt x="0" y="7231"/>
                    <a:pt x="17" y="7231"/>
                  </a:cubicBezTo>
                  <a:lnTo>
                    <a:pt x="36" y="7231"/>
                  </a:lnTo>
                  <a:cubicBezTo>
                    <a:pt x="53" y="7231"/>
                    <a:pt x="71" y="7231"/>
                    <a:pt x="71" y="7214"/>
                  </a:cubicBezTo>
                  <a:lnTo>
                    <a:pt x="3426" y="61"/>
                  </a:lnTo>
                  <a:cubicBezTo>
                    <a:pt x="3426" y="44"/>
                    <a:pt x="3426" y="9"/>
                    <a:pt x="3408" y="9"/>
                  </a:cubicBezTo>
                  <a:cubicBezTo>
                    <a:pt x="3403" y="3"/>
                    <a:pt x="3397" y="1"/>
                    <a:pt x="3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445;p31"/>
            <p:cNvSpPr/>
            <p:nvPr/>
          </p:nvSpPr>
          <p:spPr>
            <a:xfrm rot="-7570806">
              <a:off x="6027676" y="1604331"/>
              <a:ext cx="419373" cy="410574"/>
            </a:xfrm>
            <a:custGeom>
              <a:avLst/>
              <a:gdLst/>
              <a:ahLst/>
              <a:cxnLst/>
              <a:rect l="l" t="t" r="r" b="b"/>
              <a:pathLst>
                <a:path w="6959" h="6813" extrusionOk="0">
                  <a:moveTo>
                    <a:pt x="34" y="0"/>
                  </a:moveTo>
                  <a:cubicBezTo>
                    <a:pt x="23" y="0"/>
                    <a:pt x="10" y="4"/>
                    <a:pt x="1" y="13"/>
                  </a:cubicBezTo>
                  <a:lnTo>
                    <a:pt x="1" y="48"/>
                  </a:lnTo>
                  <a:lnTo>
                    <a:pt x="6907" y="6794"/>
                  </a:lnTo>
                  <a:cubicBezTo>
                    <a:pt x="6907" y="6813"/>
                    <a:pt x="6924" y="6813"/>
                    <a:pt x="6924" y="6813"/>
                  </a:cubicBezTo>
                  <a:cubicBezTo>
                    <a:pt x="6942" y="6813"/>
                    <a:pt x="6942" y="6813"/>
                    <a:pt x="6959" y="6794"/>
                  </a:cubicBezTo>
                  <a:lnTo>
                    <a:pt x="6959" y="6759"/>
                  </a:lnTo>
                  <a:lnTo>
                    <a:pt x="54" y="13"/>
                  </a:lnTo>
                  <a:cubicBezTo>
                    <a:pt x="54" y="4"/>
                    <a:pt x="46" y="0"/>
                    <a:pt x="3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6" name="Google Shape;1446;p31"/>
            <p:cNvSpPr/>
            <p:nvPr/>
          </p:nvSpPr>
          <p:spPr>
            <a:xfrm rot="-7570806">
              <a:off x="6096409" y="1223970"/>
              <a:ext cx="191638" cy="406597"/>
            </a:xfrm>
            <a:custGeom>
              <a:avLst/>
              <a:gdLst/>
              <a:ahLst/>
              <a:cxnLst/>
              <a:rect l="l" t="t" r="r" b="b"/>
              <a:pathLst>
                <a:path w="3180" h="6747" extrusionOk="0">
                  <a:moveTo>
                    <a:pt x="3162" y="1"/>
                  </a:moveTo>
                  <a:cubicBezTo>
                    <a:pt x="3144" y="1"/>
                    <a:pt x="3109" y="1"/>
                    <a:pt x="3109" y="18"/>
                  </a:cubicBezTo>
                  <a:lnTo>
                    <a:pt x="19" y="6693"/>
                  </a:lnTo>
                  <a:cubicBezTo>
                    <a:pt x="0" y="6711"/>
                    <a:pt x="19" y="6728"/>
                    <a:pt x="36" y="6728"/>
                  </a:cubicBezTo>
                  <a:cubicBezTo>
                    <a:pt x="36" y="6747"/>
                    <a:pt x="54" y="6747"/>
                    <a:pt x="54" y="6747"/>
                  </a:cubicBezTo>
                  <a:cubicBezTo>
                    <a:pt x="71" y="6747"/>
                    <a:pt x="71" y="6728"/>
                    <a:pt x="89" y="6711"/>
                  </a:cubicBezTo>
                  <a:lnTo>
                    <a:pt x="3179" y="53"/>
                  </a:lnTo>
                  <a:cubicBezTo>
                    <a:pt x="3179" y="36"/>
                    <a:pt x="3179" y="18"/>
                    <a:pt x="316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7" name="Google Shape;1447;p31"/>
            <p:cNvSpPr/>
            <p:nvPr/>
          </p:nvSpPr>
          <p:spPr>
            <a:xfrm rot="-7570806">
              <a:off x="6160463" y="1136588"/>
              <a:ext cx="202244" cy="416601"/>
            </a:xfrm>
            <a:custGeom>
              <a:avLst/>
              <a:gdLst/>
              <a:ahLst/>
              <a:cxnLst/>
              <a:rect l="l" t="t" r="r" b="b"/>
              <a:pathLst>
                <a:path w="3356" h="6913" extrusionOk="0">
                  <a:moveTo>
                    <a:pt x="3305" y="0"/>
                  </a:moveTo>
                  <a:cubicBezTo>
                    <a:pt x="3292" y="0"/>
                    <a:pt x="3280" y="13"/>
                    <a:pt x="3267" y="25"/>
                  </a:cubicBezTo>
                  <a:lnTo>
                    <a:pt x="18" y="6860"/>
                  </a:lnTo>
                  <a:cubicBezTo>
                    <a:pt x="1" y="6877"/>
                    <a:pt x="18" y="6895"/>
                    <a:pt x="36" y="6912"/>
                  </a:cubicBezTo>
                  <a:cubicBezTo>
                    <a:pt x="53" y="6912"/>
                    <a:pt x="71" y="6912"/>
                    <a:pt x="71" y="6895"/>
                  </a:cubicBezTo>
                  <a:lnTo>
                    <a:pt x="3338" y="43"/>
                  </a:lnTo>
                  <a:cubicBezTo>
                    <a:pt x="3356" y="25"/>
                    <a:pt x="3338" y="8"/>
                    <a:pt x="3321" y="8"/>
                  </a:cubicBezTo>
                  <a:cubicBezTo>
                    <a:pt x="3315" y="2"/>
                    <a:pt x="3310" y="0"/>
                    <a:pt x="330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448;p31"/>
            <p:cNvSpPr/>
            <p:nvPr/>
          </p:nvSpPr>
          <p:spPr>
            <a:xfrm rot="-7570806">
              <a:off x="6280613" y="1414401"/>
              <a:ext cx="312948" cy="260880"/>
            </a:xfrm>
            <a:custGeom>
              <a:avLst/>
              <a:gdLst/>
              <a:ahLst/>
              <a:cxnLst/>
              <a:rect l="l" t="t" r="r" b="b"/>
              <a:pathLst>
                <a:path w="5193" h="4329" extrusionOk="0">
                  <a:moveTo>
                    <a:pt x="54" y="1"/>
                  </a:moveTo>
                  <a:cubicBezTo>
                    <a:pt x="35" y="1"/>
                    <a:pt x="19" y="1"/>
                    <a:pt x="0" y="19"/>
                  </a:cubicBezTo>
                  <a:cubicBezTo>
                    <a:pt x="0" y="19"/>
                    <a:pt x="0" y="54"/>
                    <a:pt x="19" y="54"/>
                  </a:cubicBezTo>
                  <a:lnTo>
                    <a:pt x="5140" y="4310"/>
                  </a:lnTo>
                  <a:cubicBezTo>
                    <a:pt x="5140" y="4328"/>
                    <a:pt x="5157" y="4328"/>
                    <a:pt x="5157" y="4328"/>
                  </a:cubicBezTo>
                  <a:cubicBezTo>
                    <a:pt x="5175" y="4328"/>
                    <a:pt x="5175" y="4328"/>
                    <a:pt x="5192" y="4310"/>
                  </a:cubicBezTo>
                  <a:cubicBezTo>
                    <a:pt x="5192" y="4293"/>
                    <a:pt x="5192" y="4274"/>
                    <a:pt x="5175" y="4257"/>
                  </a:cubicBezTo>
                  <a:lnTo>
                    <a:pt x="54"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31"/>
            <p:cNvSpPr/>
            <p:nvPr/>
          </p:nvSpPr>
          <p:spPr>
            <a:xfrm rot="-7570806">
              <a:off x="5989335" y="1768267"/>
              <a:ext cx="125649" cy="137400"/>
            </a:xfrm>
            <a:custGeom>
              <a:avLst/>
              <a:gdLst/>
              <a:ahLst/>
              <a:cxnLst/>
              <a:rect l="l" t="t" r="r" b="b"/>
              <a:pathLst>
                <a:path w="2085" h="2280" extrusionOk="0">
                  <a:moveTo>
                    <a:pt x="19" y="0"/>
                  </a:moveTo>
                  <a:cubicBezTo>
                    <a:pt x="1" y="19"/>
                    <a:pt x="1" y="36"/>
                    <a:pt x="19" y="54"/>
                  </a:cubicBezTo>
                  <a:lnTo>
                    <a:pt x="2014" y="2261"/>
                  </a:lnTo>
                  <a:cubicBezTo>
                    <a:pt x="2014" y="2279"/>
                    <a:pt x="2033" y="2279"/>
                    <a:pt x="2033" y="2279"/>
                  </a:cubicBezTo>
                  <a:cubicBezTo>
                    <a:pt x="2050" y="2279"/>
                    <a:pt x="2050" y="2279"/>
                    <a:pt x="2068" y="2261"/>
                  </a:cubicBezTo>
                  <a:cubicBezTo>
                    <a:pt x="2085" y="2261"/>
                    <a:pt x="2085" y="2225"/>
                    <a:pt x="2068" y="2208"/>
                  </a:cubicBezTo>
                  <a:lnTo>
                    <a:pt x="7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0" name="Google Shape;1450;p31"/>
          <p:cNvGrpSpPr/>
          <p:nvPr/>
        </p:nvGrpSpPr>
        <p:grpSpPr>
          <a:xfrm rot="10800000">
            <a:off x="442556" y="336189"/>
            <a:ext cx="327124" cy="322325"/>
            <a:chOff x="3828575" y="1069325"/>
            <a:chExt cx="185750" cy="183025"/>
          </a:xfrm>
        </p:grpSpPr>
        <p:sp>
          <p:nvSpPr>
            <p:cNvPr id="1451" name="Google Shape;1451;p31"/>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31"/>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31"/>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4" name="Google Shape;1454;p31"/>
          <p:cNvGrpSpPr/>
          <p:nvPr/>
        </p:nvGrpSpPr>
        <p:grpSpPr>
          <a:xfrm rot="10800000">
            <a:off x="8348181" y="4439351"/>
            <a:ext cx="327124" cy="322325"/>
            <a:chOff x="3828575" y="1069325"/>
            <a:chExt cx="185750" cy="183025"/>
          </a:xfrm>
        </p:grpSpPr>
        <p:sp>
          <p:nvSpPr>
            <p:cNvPr id="1455" name="Google Shape;1455;p31"/>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31"/>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31"/>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1pPr>
            <a:lvl2pPr lvl="1"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2pPr>
            <a:lvl3pPr lvl="2"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3pPr>
            <a:lvl4pPr lvl="3"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4pPr>
            <a:lvl5pPr lvl="4"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5pPr>
            <a:lvl6pPr lvl="5"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6pPr>
            <a:lvl7pPr lvl="6"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7pPr>
            <a:lvl8pPr lvl="7"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8pPr>
            <a:lvl9pPr lvl="8" rtl="0">
              <a:spcBef>
                <a:spcPts val="0"/>
              </a:spcBef>
              <a:spcAft>
                <a:spcPts val="0"/>
              </a:spcAft>
              <a:buClr>
                <a:schemeClr val="dk1"/>
              </a:buClr>
              <a:buSzPts val="3200"/>
              <a:buFont typeface="Yeseva One"/>
              <a:buNone/>
              <a:defRPr sz="3200" b="1">
                <a:solidFill>
                  <a:schemeClr val="dk1"/>
                </a:solidFill>
                <a:latin typeface="Yeseva One"/>
                <a:ea typeface="Yeseva One"/>
                <a:cs typeface="Yeseva One"/>
                <a:sym typeface="Yeseva On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1pPr>
            <a:lvl2pPr marL="914400" lvl="1"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2pPr>
            <a:lvl3pPr marL="1371600" lvl="2"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3pPr>
            <a:lvl4pPr marL="1828800" lvl="3"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4pPr>
            <a:lvl5pPr marL="2286000" lvl="4"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5pPr>
            <a:lvl6pPr marL="2743200" lvl="5"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6pPr>
            <a:lvl7pPr marL="3200400" lvl="6"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7pPr>
            <a:lvl8pPr marL="3657600" lvl="7"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8pPr>
            <a:lvl9pPr marL="4114800" lvl="8" indent="-317500">
              <a:lnSpc>
                <a:spcPct val="100000"/>
              </a:lnSpc>
              <a:spcBef>
                <a:spcPts val="0"/>
              </a:spcBef>
              <a:spcAft>
                <a:spcPts val="0"/>
              </a:spcAft>
              <a:buClr>
                <a:schemeClr val="dk1"/>
              </a:buClr>
              <a:buSzPts val="1400"/>
              <a:buFont typeface="Chivo"/>
              <a:buChar char="■"/>
              <a:defRPr>
                <a:solidFill>
                  <a:schemeClr val="dk1"/>
                </a:solidFill>
                <a:latin typeface="Chivo"/>
                <a:ea typeface="Chivo"/>
                <a:cs typeface="Chivo"/>
                <a:sym typeface="Chivo"/>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3" r:id="rId2"/>
    <p:sldLayoutId id="2147483658" r:id="rId3"/>
    <p:sldLayoutId id="2147483660" r:id="rId4"/>
    <p:sldLayoutId id="2147483662" r:id="rId5"/>
    <p:sldLayoutId id="2147483668" r:id="rId6"/>
    <p:sldLayoutId id="2147483676" r:id="rId7"/>
    <p:sldLayoutId id="2147483677"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65"/>
        <p:cNvGrpSpPr/>
        <p:nvPr/>
      </p:nvGrpSpPr>
      <p:grpSpPr>
        <a:xfrm>
          <a:off x="0" y="0"/>
          <a:ext cx="0" cy="0"/>
          <a:chOff x="0" y="0"/>
          <a:chExt cx="0" cy="0"/>
        </a:xfrm>
      </p:grpSpPr>
      <p:sp>
        <p:nvSpPr>
          <p:cNvPr id="1466" name="Google Shape;1466;p34"/>
          <p:cNvSpPr txBox="1">
            <a:spLocks noGrp="1"/>
          </p:cNvSpPr>
          <p:nvPr>
            <p:ph type="ctrTitle"/>
          </p:nvPr>
        </p:nvSpPr>
        <p:spPr>
          <a:xfrm>
            <a:off x="126261" y="2225750"/>
            <a:ext cx="6848014" cy="2374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Welcome!</a:t>
            </a:r>
            <a:endParaRPr dirty="0"/>
          </a:p>
        </p:txBody>
      </p:sp>
      <p:sp>
        <p:nvSpPr>
          <p:cNvPr id="1467" name="Google Shape;1467;p34"/>
          <p:cNvSpPr txBox="1">
            <a:spLocks noGrp="1"/>
          </p:cNvSpPr>
          <p:nvPr>
            <p:ph type="subTitle" idx="1"/>
          </p:nvPr>
        </p:nvSpPr>
        <p:spPr>
          <a:xfrm>
            <a:off x="717475" y="4191050"/>
            <a:ext cx="4914600" cy="409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Monday 15</a:t>
            </a:r>
            <a:r>
              <a:rPr lang="en" baseline="30000" dirty="0"/>
              <a:t>th</a:t>
            </a:r>
            <a:r>
              <a:rPr lang="en" dirty="0"/>
              <a:t> September 2025</a:t>
            </a:r>
            <a:endParaRPr dirty="0"/>
          </a:p>
        </p:txBody>
      </p:sp>
      <p:grpSp>
        <p:nvGrpSpPr>
          <p:cNvPr id="1554" name="Google Shape;1554;p34"/>
          <p:cNvGrpSpPr/>
          <p:nvPr/>
        </p:nvGrpSpPr>
        <p:grpSpPr>
          <a:xfrm rot="1898567">
            <a:off x="451949" y="1292981"/>
            <a:ext cx="531062" cy="594443"/>
            <a:chOff x="8164110" y="-299533"/>
            <a:chExt cx="531084" cy="594467"/>
          </a:xfrm>
        </p:grpSpPr>
        <p:sp>
          <p:nvSpPr>
            <p:cNvPr id="1555" name="Google Shape;1555;p34"/>
            <p:cNvSpPr/>
            <p:nvPr/>
          </p:nvSpPr>
          <p:spPr>
            <a:xfrm>
              <a:off x="8208653" y="-299533"/>
              <a:ext cx="467759" cy="594467"/>
            </a:xfrm>
            <a:custGeom>
              <a:avLst/>
              <a:gdLst/>
              <a:ahLst/>
              <a:cxnLst/>
              <a:rect l="l" t="t" r="r" b="b"/>
              <a:pathLst>
                <a:path w="8044" h="10223" extrusionOk="0">
                  <a:moveTo>
                    <a:pt x="7921" y="0"/>
                  </a:moveTo>
                  <a:cubicBezTo>
                    <a:pt x="7883" y="0"/>
                    <a:pt x="7849" y="23"/>
                    <a:pt x="7823" y="61"/>
                  </a:cubicBezTo>
                  <a:cubicBezTo>
                    <a:pt x="7802" y="61"/>
                    <a:pt x="6734" y="1634"/>
                    <a:pt x="5544" y="3650"/>
                  </a:cubicBezTo>
                  <a:cubicBezTo>
                    <a:pt x="4576" y="5303"/>
                    <a:pt x="3347" y="7542"/>
                    <a:pt x="2742" y="9396"/>
                  </a:cubicBezTo>
                  <a:cubicBezTo>
                    <a:pt x="2702" y="8792"/>
                    <a:pt x="2601" y="7824"/>
                    <a:pt x="2420" y="6735"/>
                  </a:cubicBezTo>
                  <a:cubicBezTo>
                    <a:pt x="2238" y="5606"/>
                    <a:pt x="1996" y="4558"/>
                    <a:pt x="1673" y="3590"/>
                  </a:cubicBezTo>
                  <a:cubicBezTo>
                    <a:pt x="1291" y="2400"/>
                    <a:pt x="807" y="1352"/>
                    <a:pt x="243" y="464"/>
                  </a:cubicBezTo>
                  <a:cubicBezTo>
                    <a:pt x="217" y="426"/>
                    <a:pt x="175" y="413"/>
                    <a:pt x="137" y="413"/>
                  </a:cubicBezTo>
                  <a:cubicBezTo>
                    <a:pt x="116" y="413"/>
                    <a:pt x="96" y="417"/>
                    <a:pt x="81" y="424"/>
                  </a:cubicBezTo>
                  <a:cubicBezTo>
                    <a:pt x="20" y="464"/>
                    <a:pt x="1" y="545"/>
                    <a:pt x="41" y="606"/>
                  </a:cubicBezTo>
                  <a:cubicBezTo>
                    <a:pt x="726" y="1674"/>
                    <a:pt x="1673" y="3610"/>
                    <a:pt x="2197" y="6755"/>
                  </a:cubicBezTo>
                  <a:cubicBezTo>
                    <a:pt x="2501" y="8650"/>
                    <a:pt x="2520" y="10101"/>
                    <a:pt x="2520" y="10101"/>
                  </a:cubicBezTo>
                  <a:cubicBezTo>
                    <a:pt x="2520" y="10163"/>
                    <a:pt x="2560" y="10222"/>
                    <a:pt x="2621" y="10222"/>
                  </a:cubicBezTo>
                  <a:lnTo>
                    <a:pt x="2641" y="10222"/>
                  </a:lnTo>
                  <a:cubicBezTo>
                    <a:pt x="2702" y="10222"/>
                    <a:pt x="2742" y="10182"/>
                    <a:pt x="2762" y="10142"/>
                  </a:cubicBezTo>
                  <a:cubicBezTo>
                    <a:pt x="3710" y="6453"/>
                    <a:pt x="7963" y="244"/>
                    <a:pt x="8025" y="182"/>
                  </a:cubicBezTo>
                  <a:cubicBezTo>
                    <a:pt x="8044" y="142"/>
                    <a:pt x="8044" y="61"/>
                    <a:pt x="7984" y="21"/>
                  </a:cubicBezTo>
                  <a:cubicBezTo>
                    <a:pt x="7963" y="7"/>
                    <a:pt x="7941" y="0"/>
                    <a:pt x="7921"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556;p34"/>
            <p:cNvSpPr/>
            <p:nvPr/>
          </p:nvSpPr>
          <p:spPr>
            <a:xfrm>
              <a:off x="8525222" y="-277262"/>
              <a:ext cx="169972" cy="170089"/>
            </a:xfrm>
            <a:custGeom>
              <a:avLst/>
              <a:gdLst/>
              <a:ahLst/>
              <a:cxnLst/>
              <a:rect l="l" t="t" r="r" b="b"/>
              <a:pathLst>
                <a:path w="2923" h="2925" extrusionOk="0">
                  <a:moveTo>
                    <a:pt x="1471" y="1"/>
                  </a:moveTo>
                  <a:cubicBezTo>
                    <a:pt x="665" y="1"/>
                    <a:pt x="0" y="667"/>
                    <a:pt x="0" y="1452"/>
                  </a:cubicBezTo>
                  <a:cubicBezTo>
                    <a:pt x="0" y="2259"/>
                    <a:pt x="665" y="2925"/>
                    <a:pt x="1471" y="2925"/>
                  </a:cubicBezTo>
                  <a:cubicBezTo>
                    <a:pt x="2277" y="2925"/>
                    <a:pt x="2923" y="2259"/>
                    <a:pt x="2923" y="1452"/>
                  </a:cubicBezTo>
                  <a:cubicBezTo>
                    <a:pt x="2923" y="667"/>
                    <a:pt x="2277" y="1"/>
                    <a:pt x="147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557;p34"/>
            <p:cNvSpPr/>
            <p:nvPr/>
          </p:nvSpPr>
          <p:spPr>
            <a:xfrm>
              <a:off x="8164110" y="-255281"/>
              <a:ext cx="192302" cy="169565"/>
            </a:xfrm>
            <a:custGeom>
              <a:avLst/>
              <a:gdLst/>
              <a:ahLst/>
              <a:cxnLst/>
              <a:rect l="l" t="t" r="r" b="b"/>
              <a:pathLst>
                <a:path w="3307" h="2916" extrusionOk="0">
                  <a:moveTo>
                    <a:pt x="1649" y="0"/>
                  </a:moveTo>
                  <a:cubicBezTo>
                    <a:pt x="1349" y="0"/>
                    <a:pt x="1046" y="94"/>
                    <a:pt x="786" y="289"/>
                  </a:cubicBezTo>
                  <a:cubicBezTo>
                    <a:pt x="141" y="773"/>
                    <a:pt x="0" y="1679"/>
                    <a:pt x="484" y="2324"/>
                  </a:cubicBezTo>
                  <a:cubicBezTo>
                    <a:pt x="773" y="2710"/>
                    <a:pt x="1213" y="2916"/>
                    <a:pt x="1658" y="2916"/>
                  </a:cubicBezTo>
                  <a:cubicBezTo>
                    <a:pt x="1958" y="2916"/>
                    <a:pt x="2260" y="2822"/>
                    <a:pt x="2520" y="2628"/>
                  </a:cubicBezTo>
                  <a:cubicBezTo>
                    <a:pt x="3165" y="2144"/>
                    <a:pt x="3307" y="1236"/>
                    <a:pt x="2823" y="591"/>
                  </a:cubicBezTo>
                  <a:cubicBezTo>
                    <a:pt x="2534" y="205"/>
                    <a:pt x="2094" y="0"/>
                    <a:pt x="16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8" name="Google Shape;1558;p34"/>
          <p:cNvGrpSpPr/>
          <p:nvPr/>
        </p:nvGrpSpPr>
        <p:grpSpPr>
          <a:xfrm rot="-3062856">
            <a:off x="8010420" y="3909868"/>
            <a:ext cx="531105" cy="594550"/>
            <a:chOff x="7463054" y="3308849"/>
            <a:chExt cx="531084" cy="594526"/>
          </a:xfrm>
        </p:grpSpPr>
        <p:sp>
          <p:nvSpPr>
            <p:cNvPr id="1559" name="Google Shape;1559;p34"/>
            <p:cNvSpPr/>
            <p:nvPr/>
          </p:nvSpPr>
          <p:spPr>
            <a:xfrm>
              <a:off x="7507597" y="3308849"/>
              <a:ext cx="467759" cy="594526"/>
            </a:xfrm>
            <a:custGeom>
              <a:avLst/>
              <a:gdLst/>
              <a:ahLst/>
              <a:cxnLst/>
              <a:rect l="l" t="t" r="r" b="b"/>
              <a:pathLst>
                <a:path w="8044" h="10224" extrusionOk="0">
                  <a:moveTo>
                    <a:pt x="7911" y="1"/>
                  </a:moveTo>
                  <a:cubicBezTo>
                    <a:pt x="7871" y="1"/>
                    <a:pt x="7835" y="18"/>
                    <a:pt x="7823" y="44"/>
                  </a:cubicBezTo>
                  <a:cubicBezTo>
                    <a:pt x="7802" y="63"/>
                    <a:pt x="6713" y="1635"/>
                    <a:pt x="5544" y="3652"/>
                  </a:cubicBezTo>
                  <a:cubicBezTo>
                    <a:pt x="4576" y="5285"/>
                    <a:pt x="3347" y="7543"/>
                    <a:pt x="2721" y="9398"/>
                  </a:cubicBezTo>
                  <a:cubicBezTo>
                    <a:pt x="2702" y="8772"/>
                    <a:pt x="2600" y="7826"/>
                    <a:pt x="2420" y="6716"/>
                  </a:cubicBezTo>
                  <a:cubicBezTo>
                    <a:pt x="2237" y="5608"/>
                    <a:pt x="1976" y="4560"/>
                    <a:pt x="1673" y="3592"/>
                  </a:cubicBezTo>
                  <a:cubicBezTo>
                    <a:pt x="1291" y="2402"/>
                    <a:pt x="807" y="1334"/>
                    <a:pt x="242" y="466"/>
                  </a:cubicBezTo>
                  <a:cubicBezTo>
                    <a:pt x="216" y="427"/>
                    <a:pt x="173" y="405"/>
                    <a:pt x="135" y="405"/>
                  </a:cubicBezTo>
                  <a:cubicBezTo>
                    <a:pt x="114" y="405"/>
                    <a:pt x="95" y="412"/>
                    <a:pt x="81" y="426"/>
                  </a:cubicBezTo>
                  <a:cubicBezTo>
                    <a:pt x="20" y="466"/>
                    <a:pt x="0" y="547"/>
                    <a:pt x="41" y="587"/>
                  </a:cubicBezTo>
                  <a:cubicBezTo>
                    <a:pt x="726" y="1676"/>
                    <a:pt x="1654" y="3611"/>
                    <a:pt x="2178" y="6756"/>
                  </a:cubicBezTo>
                  <a:cubicBezTo>
                    <a:pt x="2500" y="8651"/>
                    <a:pt x="2520" y="10084"/>
                    <a:pt x="2520" y="10103"/>
                  </a:cubicBezTo>
                  <a:cubicBezTo>
                    <a:pt x="2520" y="10164"/>
                    <a:pt x="2560" y="10224"/>
                    <a:pt x="2621" y="10224"/>
                  </a:cubicBezTo>
                  <a:lnTo>
                    <a:pt x="2641" y="10224"/>
                  </a:lnTo>
                  <a:cubicBezTo>
                    <a:pt x="2702" y="10224"/>
                    <a:pt x="2742" y="10184"/>
                    <a:pt x="2762" y="10124"/>
                  </a:cubicBezTo>
                  <a:cubicBezTo>
                    <a:pt x="3710" y="6455"/>
                    <a:pt x="7963" y="245"/>
                    <a:pt x="8003" y="184"/>
                  </a:cubicBezTo>
                  <a:cubicBezTo>
                    <a:pt x="8044" y="124"/>
                    <a:pt x="8044" y="63"/>
                    <a:pt x="7984" y="23"/>
                  </a:cubicBezTo>
                  <a:cubicBezTo>
                    <a:pt x="7961" y="7"/>
                    <a:pt x="7935" y="1"/>
                    <a:pt x="7911"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560;p34"/>
            <p:cNvSpPr/>
            <p:nvPr/>
          </p:nvSpPr>
          <p:spPr>
            <a:xfrm>
              <a:off x="7824107" y="3331237"/>
              <a:ext cx="170031" cy="170089"/>
            </a:xfrm>
            <a:custGeom>
              <a:avLst/>
              <a:gdLst/>
              <a:ahLst/>
              <a:cxnLst/>
              <a:rect l="l" t="t" r="r" b="b"/>
              <a:pathLst>
                <a:path w="2924" h="2925" extrusionOk="0">
                  <a:moveTo>
                    <a:pt x="1472" y="0"/>
                  </a:moveTo>
                  <a:cubicBezTo>
                    <a:pt x="665" y="0"/>
                    <a:pt x="1" y="646"/>
                    <a:pt x="1" y="1452"/>
                  </a:cubicBezTo>
                  <a:cubicBezTo>
                    <a:pt x="1" y="2258"/>
                    <a:pt x="665" y="2925"/>
                    <a:pt x="1472" y="2925"/>
                  </a:cubicBezTo>
                  <a:cubicBezTo>
                    <a:pt x="2278" y="2925"/>
                    <a:pt x="2923" y="2258"/>
                    <a:pt x="2923" y="1452"/>
                  </a:cubicBezTo>
                  <a:cubicBezTo>
                    <a:pt x="2923" y="646"/>
                    <a:pt x="2278" y="0"/>
                    <a:pt x="147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561;p34"/>
            <p:cNvSpPr/>
            <p:nvPr/>
          </p:nvSpPr>
          <p:spPr>
            <a:xfrm>
              <a:off x="7463054" y="3352752"/>
              <a:ext cx="192302" cy="170031"/>
            </a:xfrm>
            <a:custGeom>
              <a:avLst/>
              <a:gdLst/>
              <a:ahLst/>
              <a:cxnLst/>
              <a:rect l="l" t="t" r="r" b="b"/>
              <a:pathLst>
                <a:path w="3307" h="2924" extrusionOk="0">
                  <a:moveTo>
                    <a:pt x="1667" y="1"/>
                  </a:moveTo>
                  <a:cubicBezTo>
                    <a:pt x="1361" y="1"/>
                    <a:pt x="1051" y="98"/>
                    <a:pt x="786" y="297"/>
                  </a:cubicBezTo>
                  <a:cubicBezTo>
                    <a:pt x="141" y="780"/>
                    <a:pt x="0" y="1687"/>
                    <a:pt x="484" y="2332"/>
                  </a:cubicBezTo>
                  <a:cubicBezTo>
                    <a:pt x="773" y="2718"/>
                    <a:pt x="1213" y="2923"/>
                    <a:pt x="1658" y="2923"/>
                  </a:cubicBezTo>
                  <a:cubicBezTo>
                    <a:pt x="1958" y="2923"/>
                    <a:pt x="2260" y="2830"/>
                    <a:pt x="2520" y="2635"/>
                  </a:cubicBezTo>
                  <a:cubicBezTo>
                    <a:pt x="3165" y="2151"/>
                    <a:pt x="3307" y="1243"/>
                    <a:pt x="2823" y="579"/>
                  </a:cubicBezTo>
                  <a:cubicBezTo>
                    <a:pt x="2538" y="199"/>
                    <a:pt x="2106" y="1"/>
                    <a:pt x="166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9" name="Google Shape;4440;p71">
            <a:extLst>
              <a:ext uri="{FF2B5EF4-FFF2-40B4-BE49-F238E27FC236}">
                <a16:creationId xmlns:a16="http://schemas.microsoft.com/office/drawing/2014/main" id="{51A2EBA6-857D-4BB2-A53E-97BA6C512D65}"/>
              </a:ext>
            </a:extLst>
          </p:cNvPr>
          <p:cNvGrpSpPr/>
          <p:nvPr/>
        </p:nvGrpSpPr>
        <p:grpSpPr>
          <a:xfrm>
            <a:off x="4160928" y="311617"/>
            <a:ext cx="5074684" cy="3921423"/>
            <a:chOff x="238125" y="2891725"/>
            <a:chExt cx="1816625" cy="1498500"/>
          </a:xfrm>
        </p:grpSpPr>
        <p:grpSp>
          <p:nvGrpSpPr>
            <p:cNvPr id="100" name="Google Shape;4441;p71">
              <a:extLst>
                <a:ext uri="{FF2B5EF4-FFF2-40B4-BE49-F238E27FC236}">
                  <a16:creationId xmlns:a16="http://schemas.microsoft.com/office/drawing/2014/main" id="{1F2AAD08-D8A7-4EE0-A107-61F4BC71234A}"/>
                </a:ext>
              </a:extLst>
            </p:cNvPr>
            <p:cNvGrpSpPr/>
            <p:nvPr/>
          </p:nvGrpSpPr>
          <p:grpSpPr>
            <a:xfrm>
              <a:off x="238125" y="2891725"/>
              <a:ext cx="1816625" cy="1498500"/>
              <a:chOff x="238125" y="2891725"/>
              <a:chExt cx="1816625" cy="1498500"/>
            </a:xfrm>
          </p:grpSpPr>
          <p:sp>
            <p:nvSpPr>
              <p:cNvPr id="102" name="Google Shape;4442;p71">
                <a:extLst>
                  <a:ext uri="{FF2B5EF4-FFF2-40B4-BE49-F238E27FC236}">
                    <a16:creationId xmlns:a16="http://schemas.microsoft.com/office/drawing/2014/main" id="{41C92766-8B8E-4367-BF90-A8CD6AC759A2}"/>
                  </a:ext>
                </a:extLst>
              </p:cNvPr>
              <p:cNvSpPr/>
              <p:nvPr/>
            </p:nvSpPr>
            <p:spPr>
              <a:xfrm>
                <a:off x="1119150" y="3849250"/>
                <a:ext cx="78650" cy="145300"/>
              </a:xfrm>
              <a:custGeom>
                <a:avLst/>
                <a:gdLst/>
                <a:ahLst/>
                <a:cxnLst/>
                <a:rect l="l" t="t" r="r" b="b"/>
                <a:pathLst>
                  <a:path w="3146" h="5812" extrusionOk="0">
                    <a:moveTo>
                      <a:pt x="3035" y="1"/>
                    </a:moveTo>
                    <a:cubicBezTo>
                      <a:pt x="2992" y="1"/>
                      <a:pt x="2961" y="37"/>
                      <a:pt x="2944" y="86"/>
                    </a:cubicBezTo>
                    <a:cubicBezTo>
                      <a:pt x="2823" y="973"/>
                      <a:pt x="2602" y="2425"/>
                      <a:pt x="2561" y="2546"/>
                    </a:cubicBezTo>
                    <a:cubicBezTo>
                      <a:pt x="2481" y="2647"/>
                      <a:pt x="1008" y="4462"/>
                      <a:pt x="40" y="5650"/>
                    </a:cubicBezTo>
                    <a:cubicBezTo>
                      <a:pt x="0" y="5691"/>
                      <a:pt x="21" y="5752"/>
                      <a:pt x="61" y="5792"/>
                    </a:cubicBezTo>
                    <a:cubicBezTo>
                      <a:pt x="61" y="5812"/>
                      <a:pt x="81" y="5812"/>
                      <a:pt x="121" y="5812"/>
                    </a:cubicBezTo>
                    <a:cubicBezTo>
                      <a:pt x="142" y="5812"/>
                      <a:pt x="161" y="5792"/>
                      <a:pt x="182" y="5771"/>
                    </a:cubicBezTo>
                    <a:cubicBezTo>
                      <a:pt x="605" y="5268"/>
                      <a:pt x="2642" y="2768"/>
                      <a:pt x="2723" y="2647"/>
                    </a:cubicBezTo>
                    <a:cubicBezTo>
                      <a:pt x="2782" y="2526"/>
                      <a:pt x="3045" y="833"/>
                      <a:pt x="3145" y="107"/>
                    </a:cubicBezTo>
                    <a:cubicBezTo>
                      <a:pt x="3145" y="67"/>
                      <a:pt x="3105" y="5"/>
                      <a:pt x="3065" y="5"/>
                    </a:cubicBezTo>
                    <a:cubicBezTo>
                      <a:pt x="3054" y="2"/>
                      <a:pt x="3045" y="1"/>
                      <a:pt x="303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4443;p71">
                <a:extLst>
                  <a:ext uri="{FF2B5EF4-FFF2-40B4-BE49-F238E27FC236}">
                    <a16:creationId xmlns:a16="http://schemas.microsoft.com/office/drawing/2014/main" id="{7C1A1B06-7506-40D5-80E3-65C2A8BDD844}"/>
                  </a:ext>
                </a:extLst>
              </p:cNvPr>
              <p:cNvSpPr/>
              <p:nvPr/>
            </p:nvSpPr>
            <p:spPr>
              <a:xfrm>
                <a:off x="1038500" y="3990025"/>
                <a:ext cx="85225" cy="46875"/>
              </a:xfrm>
              <a:custGeom>
                <a:avLst/>
                <a:gdLst/>
                <a:ahLst/>
                <a:cxnLst/>
                <a:rect l="l" t="t" r="r" b="b"/>
                <a:pathLst>
                  <a:path w="3409" h="1875" extrusionOk="0">
                    <a:moveTo>
                      <a:pt x="3287" y="0"/>
                    </a:moveTo>
                    <a:cubicBezTo>
                      <a:pt x="2037" y="121"/>
                      <a:pt x="847" y="745"/>
                      <a:pt x="21" y="1713"/>
                    </a:cubicBezTo>
                    <a:cubicBezTo>
                      <a:pt x="0" y="1753"/>
                      <a:pt x="0" y="1815"/>
                      <a:pt x="41" y="1834"/>
                    </a:cubicBezTo>
                    <a:cubicBezTo>
                      <a:pt x="62" y="1855"/>
                      <a:pt x="81" y="1874"/>
                      <a:pt x="102" y="1874"/>
                    </a:cubicBezTo>
                    <a:cubicBezTo>
                      <a:pt x="121" y="1874"/>
                      <a:pt x="162" y="1855"/>
                      <a:pt x="183" y="1834"/>
                    </a:cubicBezTo>
                    <a:cubicBezTo>
                      <a:pt x="949" y="907"/>
                      <a:pt x="2097" y="302"/>
                      <a:pt x="3307" y="181"/>
                    </a:cubicBezTo>
                    <a:cubicBezTo>
                      <a:pt x="3368" y="181"/>
                      <a:pt x="3408" y="140"/>
                      <a:pt x="3408" y="81"/>
                    </a:cubicBezTo>
                    <a:cubicBezTo>
                      <a:pt x="3387" y="40"/>
                      <a:pt x="3347" y="0"/>
                      <a:pt x="328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4444;p71">
                <a:extLst>
                  <a:ext uri="{FF2B5EF4-FFF2-40B4-BE49-F238E27FC236}">
                    <a16:creationId xmlns:a16="http://schemas.microsoft.com/office/drawing/2014/main" id="{C6E5E6D9-3BE1-4DA3-8CFB-01E205A5F1EE}"/>
                  </a:ext>
                </a:extLst>
              </p:cNvPr>
              <p:cNvSpPr/>
              <p:nvPr/>
            </p:nvSpPr>
            <p:spPr>
              <a:xfrm>
                <a:off x="1069750" y="3990175"/>
                <a:ext cx="54450" cy="64875"/>
              </a:xfrm>
              <a:custGeom>
                <a:avLst/>
                <a:gdLst/>
                <a:ahLst/>
                <a:cxnLst/>
                <a:rect l="l" t="t" r="r" b="b"/>
                <a:pathLst>
                  <a:path w="2178" h="2595" extrusionOk="0">
                    <a:moveTo>
                      <a:pt x="2074" y="1"/>
                    </a:moveTo>
                    <a:cubicBezTo>
                      <a:pt x="2053" y="1"/>
                      <a:pt x="2033" y="6"/>
                      <a:pt x="2016" y="13"/>
                    </a:cubicBezTo>
                    <a:cubicBezTo>
                      <a:pt x="1210" y="699"/>
                      <a:pt x="525" y="1526"/>
                      <a:pt x="21" y="2454"/>
                    </a:cubicBezTo>
                    <a:cubicBezTo>
                      <a:pt x="0" y="2494"/>
                      <a:pt x="21" y="2554"/>
                      <a:pt x="62" y="2575"/>
                    </a:cubicBezTo>
                    <a:cubicBezTo>
                      <a:pt x="81" y="2575"/>
                      <a:pt x="81" y="2594"/>
                      <a:pt x="102" y="2594"/>
                    </a:cubicBezTo>
                    <a:cubicBezTo>
                      <a:pt x="142" y="2594"/>
                      <a:pt x="162" y="2575"/>
                      <a:pt x="183" y="2534"/>
                    </a:cubicBezTo>
                    <a:cubicBezTo>
                      <a:pt x="686" y="1626"/>
                      <a:pt x="1352" y="820"/>
                      <a:pt x="2137" y="155"/>
                    </a:cubicBezTo>
                    <a:cubicBezTo>
                      <a:pt x="2178" y="134"/>
                      <a:pt x="2178" y="75"/>
                      <a:pt x="2158" y="34"/>
                    </a:cubicBezTo>
                    <a:cubicBezTo>
                      <a:pt x="2135" y="11"/>
                      <a:pt x="2103" y="1"/>
                      <a:pt x="2074"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4445;p71">
                <a:extLst>
                  <a:ext uri="{FF2B5EF4-FFF2-40B4-BE49-F238E27FC236}">
                    <a16:creationId xmlns:a16="http://schemas.microsoft.com/office/drawing/2014/main" id="{C317D8F2-4D6B-4FDA-A260-789B8FA09DED}"/>
                  </a:ext>
                </a:extLst>
              </p:cNvPr>
              <p:cNvSpPr/>
              <p:nvPr/>
            </p:nvSpPr>
            <p:spPr>
              <a:xfrm>
                <a:off x="1111600" y="3989375"/>
                <a:ext cx="13625" cy="69200"/>
              </a:xfrm>
              <a:custGeom>
                <a:avLst/>
                <a:gdLst/>
                <a:ahLst/>
                <a:cxnLst/>
                <a:rect l="l" t="t" r="r" b="b"/>
                <a:pathLst>
                  <a:path w="545" h="2768" extrusionOk="0">
                    <a:moveTo>
                      <a:pt x="440" y="0"/>
                    </a:moveTo>
                    <a:cubicBezTo>
                      <a:pt x="403" y="0"/>
                      <a:pt x="360" y="33"/>
                      <a:pt x="342" y="66"/>
                    </a:cubicBezTo>
                    <a:cubicBezTo>
                      <a:pt x="101" y="913"/>
                      <a:pt x="1" y="1800"/>
                      <a:pt x="101" y="2687"/>
                    </a:cubicBezTo>
                    <a:cubicBezTo>
                      <a:pt x="101" y="2728"/>
                      <a:pt x="141" y="2768"/>
                      <a:pt x="181" y="2768"/>
                    </a:cubicBezTo>
                    <a:lnTo>
                      <a:pt x="202" y="2768"/>
                    </a:lnTo>
                    <a:cubicBezTo>
                      <a:pt x="242" y="2747"/>
                      <a:pt x="283" y="2707"/>
                      <a:pt x="283" y="2666"/>
                    </a:cubicBezTo>
                    <a:cubicBezTo>
                      <a:pt x="202" y="1820"/>
                      <a:pt x="283" y="933"/>
                      <a:pt x="525" y="126"/>
                    </a:cubicBezTo>
                    <a:cubicBezTo>
                      <a:pt x="544" y="86"/>
                      <a:pt x="525" y="26"/>
                      <a:pt x="463" y="5"/>
                    </a:cubicBezTo>
                    <a:cubicBezTo>
                      <a:pt x="456" y="2"/>
                      <a:pt x="448" y="0"/>
                      <a:pt x="44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4446;p71">
                <a:extLst>
                  <a:ext uri="{FF2B5EF4-FFF2-40B4-BE49-F238E27FC236}">
                    <a16:creationId xmlns:a16="http://schemas.microsoft.com/office/drawing/2014/main" id="{AF40EC2C-9CCC-4C17-8065-AF561F90AD1C}"/>
                  </a:ext>
                </a:extLst>
              </p:cNvPr>
              <p:cNvSpPr/>
              <p:nvPr/>
            </p:nvSpPr>
            <p:spPr>
              <a:xfrm>
                <a:off x="1518850" y="3692625"/>
                <a:ext cx="255550" cy="300850"/>
              </a:xfrm>
              <a:custGeom>
                <a:avLst/>
                <a:gdLst/>
                <a:ahLst/>
                <a:cxnLst/>
                <a:rect l="l" t="t" r="r" b="b"/>
                <a:pathLst>
                  <a:path w="10222" h="12034" extrusionOk="0">
                    <a:moveTo>
                      <a:pt x="2613" y="0"/>
                    </a:moveTo>
                    <a:cubicBezTo>
                      <a:pt x="2070" y="0"/>
                      <a:pt x="1518" y="239"/>
                      <a:pt x="1170" y="646"/>
                    </a:cubicBezTo>
                    <a:cubicBezTo>
                      <a:pt x="0" y="1996"/>
                      <a:pt x="888" y="4235"/>
                      <a:pt x="1412" y="5625"/>
                    </a:cubicBezTo>
                    <a:cubicBezTo>
                      <a:pt x="2036" y="7319"/>
                      <a:pt x="2783" y="8953"/>
                      <a:pt x="3629" y="10545"/>
                    </a:cubicBezTo>
                    <a:cubicBezTo>
                      <a:pt x="3670" y="10585"/>
                      <a:pt x="3689" y="10646"/>
                      <a:pt x="3729" y="10706"/>
                    </a:cubicBezTo>
                    <a:cubicBezTo>
                      <a:pt x="3791" y="10827"/>
                      <a:pt x="3850" y="10928"/>
                      <a:pt x="3912" y="11049"/>
                    </a:cubicBezTo>
                    <a:cubicBezTo>
                      <a:pt x="4052" y="11311"/>
                      <a:pt x="4213" y="11593"/>
                      <a:pt x="4455" y="11794"/>
                    </a:cubicBezTo>
                    <a:cubicBezTo>
                      <a:pt x="4622" y="11931"/>
                      <a:pt x="4856" y="12033"/>
                      <a:pt x="5081" y="12033"/>
                    </a:cubicBezTo>
                    <a:cubicBezTo>
                      <a:pt x="5156" y="12033"/>
                      <a:pt x="5231" y="12022"/>
                      <a:pt x="5302" y="11996"/>
                    </a:cubicBezTo>
                    <a:cubicBezTo>
                      <a:pt x="5847" y="11794"/>
                      <a:pt x="5928" y="11028"/>
                      <a:pt x="6412" y="10706"/>
                    </a:cubicBezTo>
                    <a:cubicBezTo>
                      <a:pt x="6586" y="10584"/>
                      <a:pt x="6781" y="10543"/>
                      <a:pt x="6985" y="10543"/>
                    </a:cubicBezTo>
                    <a:cubicBezTo>
                      <a:pt x="7322" y="10543"/>
                      <a:pt x="7685" y="10656"/>
                      <a:pt x="8025" y="10706"/>
                    </a:cubicBezTo>
                    <a:cubicBezTo>
                      <a:pt x="8165" y="10727"/>
                      <a:pt x="8305" y="10737"/>
                      <a:pt x="8445" y="10737"/>
                    </a:cubicBezTo>
                    <a:cubicBezTo>
                      <a:pt x="8846" y="10737"/>
                      <a:pt x="9238" y="10654"/>
                      <a:pt x="9597" y="10504"/>
                    </a:cubicBezTo>
                    <a:cubicBezTo>
                      <a:pt x="9839" y="10404"/>
                      <a:pt x="10081" y="10243"/>
                      <a:pt x="10162" y="10001"/>
                    </a:cubicBezTo>
                    <a:cubicBezTo>
                      <a:pt x="10221" y="9859"/>
                      <a:pt x="10221" y="9678"/>
                      <a:pt x="10202" y="9517"/>
                    </a:cubicBezTo>
                    <a:cubicBezTo>
                      <a:pt x="10081" y="8630"/>
                      <a:pt x="9657" y="7824"/>
                      <a:pt x="9194" y="7037"/>
                    </a:cubicBezTo>
                    <a:cubicBezTo>
                      <a:pt x="8125" y="5203"/>
                      <a:pt x="6775" y="3550"/>
                      <a:pt x="5423" y="1896"/>
                    </a:cubicBezTo>
                    <a:cubicBezTo>
                      <a:pt x="4697" y="1009"/>
                      <a:pt x="3831" y="42"/>
                      <a:pt x="2681" y="1"/>
                    </a:cubicBezTo>
                    <a:cubicBezTo>
                      <a:pt x="2658" y="0"/>
                      <a:pt x="2636" y="0"/>
                      <a:pt x="2613"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4447;p71">
                <a:extLst>
                  <a:ext uri="{FF2B5EF4-FFF2-40B4-BE49-F238E27FC236}">
                    <a16:creationId xmlns:a16="http://schemas.microsoft.com/office/drawing/2014/main" id="{F82EB2CD-FEE8-4CE8-A0A3-08C906737869}"/>
                  </a:ext>
                </a:extLst>
              </p:cNvPr>
              <p:cNvSpPr/>
              <p:nvPr/>
            </p:nvSpPr>
            <p:spPr>
              <a:xfrm>
                <a:off x="1609575" y="3880350"/>
                <a:ext cx="136100" cy="79925"/>
              </a:xfrm>
              <a:custGeom>
                <a:avLst/>
                <a:gdLst/>
                <a:ahLst/>
                <a:cxnLst/>
                <a:rect l="l" t="t" r="r" b="b"/>
                <a:pathLst>
                  <a:path w="5444" h="3197" extrusionOk="0">
                    <a:moveTo>
                      <a:pt x="2137" y="194"/>
                    </a:moveTo>
                    <a:cubicBezTo>
                      <a:pt x="2258" y="194"/>
                      <a:pt x="2358" y="315"/>
                      <a:pt x="2399" y="436"/>
                    </a:cubicBezTo>
                    <a:cubicBezTo>
                      <a:pt x="2460" y="597"/>
                      <a:pt x="2460" y="778"/>
                      <a:pt x="2420" y="919"/>
                    </a:cubicBezTo>
                    <a:cubicBezTo>
                      <a:pt x="2318" y="879"/>
                      <a:pt x="2237" y="818"/>
                      <a:pt x="2157" y="758"/>
                    </a:cubicBezTo>
                    <a:cubicBezTo>
                      <a:pt x="2036" y="657"/>
                      <a:pt x="1976" y="536"/>
                      <a:pt x="1976" y="436"/>
                    </a:cubicBezTo>
                    <a:cubicBezTo>
                      <a:pt x="1955" y="334"/>
                      <a:pt x="2017" y="213"/>
                      <a:pt x="2097" y="194"/>
                    </a:cubicBezTo>
                    <a:close/>
                    <a:moveTo>
                      <a:pt x="2143" y="1"/>
                    </a:moveTo>
                    <a:cubicBezTo>
                      <a:pt x="2115" y="1"/>
                      <a:pt x="2086" y="4"/>
                      <a:pt x="2057" y="11"/>
                    </a:cubicBezTo>
                    <a:cubicBezTo>
                      <a:pt x="1855" y="73"/>
                      <a:pt x="1754" y="274"/>
                      <a:pt x="1775" y="455"/>
                    </a:cubicBezTo>
                    <a:cubicBezTo>
                      <a:pt x="1794" y="616"/>
                      <a:pt x="1875" y="758"/>
                      <a:pt x="2036" y="898"/>
                    </a:cubicBezTo>
                    <a:cubicBezTo>
                      <a:pt x="2137" y="979"/>
                      <a:pt x="2237" y="1060"/>
                      <a:pt x="2358" y="1121"/>
                    </a:cubicBezTo>
                    <a:cubicBezTo>
                      <a:pt x="2339" y="1181"/>
                      <a:pt x="2318" y="1242"/>
                      <a:pt x="2278" y="1302"/>
                    </a:cubicBezTo>
                    <a:cubicBezTo>
                      <a:pt x="2258" y="1342"/>
                      <a:pt x="2258" y="1363"/>
                      <a:pt x="2237" y="1382"/>
                    </a:cubicBezTo>
                    <a:lnTo>
                      <a:pt x="2117" y="1565"/>
                    </a:lnTo>
                    <a:cubicBezTo>
                      <a:pt x="1915" y="1887"/>
                      <a:pt x="1654" y="2148"/>
                      <a:pt x="1291" y="2390"/>
                    </a:cubicBezTo>
                    <a:cubicBezTo>
                      <a:pt x="1229" y="2431"/>
                      <a:pt x="1189" y="2471"/>
                      <a:pt x="1129" y="2511"/>
                    </a:cubicBezTo>
                    <a:cubicBezTo>
                      <a:pt x="968" y="2613"/>
                      <a:pt x="807" y="2694"/>
                      <a:pt x="625" y="2774"/>
                    </a:cubicBezTo>
                    <a:cubicBezTo>
                      <a:pt x="565" y="2815"/>
                      <a:pt x="504" y="2834"/>
                      <a:pt x="444" y="2855"/>
                    </a:cubicBezTo>
                    <a:cubicBezTo>
                      <a:pt x="302" y="2915"/>
                      <a:pt x="162" y="2976"/>
                      <a:pt x="0" y="3036"/>
                    </a:cubicBezTo>
                    <a:cubicBezTo>
                      <a:pt x="41" y="3076"/>
                      <a:pt x="60" y="3137"/>
                      <a:pt x="100" y="3197"/>
                    </a:cubicBezTo>
                    <a:cubicBezTo>
                      <a:pt x="1149" y="2815"/>
                      <a:pt x="1896" y="2290"/>
                      <a:pt x="2318" y="1605"/>
                    </a:cubicBezTo>
                    <a:cubicBezTo>
                      <a:pt x="2358" y="1544"/>
                      <a:pt x="2420" y="1463"/>
                      <a:pt x="2439" y="1382"/>
                    </a:cubicBezTo>
                    <a:cubicBezTo>
                      <a:pt x="2479" y="1323"/>
                      <a:pt x="2500" y="1261"/>
                      <a:pt x="2541" y="1181"/>
                    </a:cubicBezTo>
                    <a:cubicBezTo>
                      <a:pt x="2842" y="1302"/>
                      <a:pt x="3186" y="1342"/>
                      <a:pt x="3447" y="1363"/>
                    </a:cubicBezTo>
                    <a:cubicBezTo>
                      <a:pt x="3629" y="1373"/>
                      <a:pt x="3835" y="1378"/>
                      <a:pt x="4050" y="1378"/>
                    </a:cubicBezTo>
                    <a:cubicBezTo>
                      <a:pt x="4264" y="1378"/>
                      <a:pt x="4486" y="1373"/>
                      <a:pt x="4697" y="1363"/>
                    </a:cubicBezTo>
                    <a:cubicBezTo>
                      <a:pt x="4939" y="1342"/>
                      <a:pt x="5162" y="1323"/>
                      <a:pt x="5342" y="1282"/>
                    </a:cubicBezTo>
                    <a:cubicBezTo>
                      <a:pt x="5404" y="1282"/>
                      <a:pt x="5444" y="1242"/>
                      <a:pt x="5423" y="1181"/>
                    </a:cubicBezTo>
                    <a:cubicBezTo>
                      <a:pt x="5423" y="1121"/>
                      <a:pt x="5363" y="1100"/>
                      <a:pt x="5323" y="1100"/>
                    </a:cubicBezTo>
                    <a:cubicBezTo>
                      <a:pt x="5162" y="1140"/>
                      <a:pt x="4960" y="1140"/>
                      <a:pt x="4758" y="1161"/>
                    </a:cubicBezTo>
                    <a:lnTo>
                      <a:pt x="4557" y="1161"/>
                    </a:lnTo>
                    <a:cubicBezTo>
                      <a:pt x="4294" y="1181"/>
                      <a:pt x="4033" y="1181"/>
                      <a:pt x="3791" y="1181"/>
                    </a:cubicBezTo>
                    <a:cubicBezTo>
                      <a:pt x="3710" y="1181"/>
                      <a:pt x="3649" y="1181"/>
                      <a:pt x="3589" y="1161"/>
                    </a:cubicBezTo>
                    <a:lnTo>
                      <a:pt x="3468" y="1161"/>
                    </a:lnTo>
                    <a:cubicBezTo>
                      <a:pt x="3186" y="1161"/>
                      <a:pt x="2883" y="1121"/>
                      <a:pt x="2600" y="1000"/>
                    </a:cubicBezTo>
                    <a:cubicBezTo>
                      <a:pt x="2641" y="818"/>
                      <a:pt x="2662" y="597"/>
                      <a:pt x="2581" y="374"/>
                    </a:cubicBezTo>
                    <a:cubicBezTo>
                      <a:pt x="2510" y="180"/>
                      <a:pt x="2346" y="1"/>
                      <a:pt x="214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4448;p71">
                <a:extLst>
                  <a:ext uri="{FF2B5EF4-FFF2-40B4-BE49-F238E27FC236}">
                    <a16:creationId xmlns:a16="http://schemas.microsoft.com/office/drawing/2014/main" id="{119C8C51-EE49-44B8-8268-EBD0E1A43DB3}"/>
                  </a:ext>
                </a:extLst>
              </p:cNvPr>
              <p:cNvSpPr/>
              <p:nvPr/>
            </p:nvSpPr>
            <p:spPr>
              <a:xfrm>
                <a:off x="1556150" y="3792925"/>
                <a:ext cx="70575" cy="162325"/>
              </a:xfrm>
              <a:custGeom>
                <a:avLst/>
                <a:gdLst/>
                <a:ahLst/>
                <a:cxnLst/>
                <a:rect l="l" t="t" r="r" b="b"/>
                <a:pathLst>
                  <a:path w="2823" h="6493" extrusionOk="0">
                    <a:moveTo>
                      <a:pt x="81" y="0"/>
                    </a:moveTo>
                    <a:cubicBezTo>
                      <a:pt x="41" y="21"/>
                      <a:pt x="0" y="62"/>
                      <a:pt x="20" y="121"/>
                    </a:cubicBezTo>
                    <a:cubicBezTo>
                      <a:pt x="605" y="2339"/>
                      <a:pt x="1492" y="4457"/>
                      <a:pt x="2621" y="6452"/>
                    </a:cubicBezTo>
                    <a:cubicBezTo>
                      <a:pt x="2641" y="6473"/>
                      <a:pt x="2681" y="6492"/>
                      <a:pt x="2721" y="6492"/>
                    </a:cubicBezTo>
                    <a:cubicBezTo>
                      <a:pt x="2721" y="6492"/>
                      <a:pt x="2742" y="6492"/>
                      <a:pt x="2762" y="6473"/>
                    </a:cubicBezTo>
                    <a:cubicBezTo>
                      <a:pt x="2802" y="6452"/>
                      <a:pt x="2823" y="6392"/>
                      <a:pt x="2802" y="6352"/>
                    </a:cubicBezTo>
                    <a:cubicBezTo>
                      <a:pt x="1654" y="4376"/>
                      <a:pt x="786" y="2279"/>
                      <a:pt x="202" y="81"/>
                    </a:cubicBezTo>
                    <a:cubicBezTo>
                      <a:pt x="181" y="21"/>
                      <a:pt x="141" y="0"/>
                      <a:pt x="8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4449;p71">
                <a:extLst>
                  <a:ext uri="{FF2B5EF4-FFF2-40B4-BE49-F238E27FC236}">
                    <a16:creationId xmlns:a16="http://schemas.microsoft.com/office/drawing/2014/main" id="{779121E3-B92F-409B-8063-976E9F73A832}"/>
                  </a:ext>
                </a:extLst>
              </p:cNvPr>
              <p:cNvSpPr/>
              <p:nvPr/>
            </p:nvSpPr>
            <p:spPr>
              <a:xfrm>
                <a:off x="1568250" y="3772125"/>
                <a:ext cx="75100" cy="173550"/>
              </a:xfrm>
              <a:custGeom>
                <a:avLst/>
                <a:gdLst/>
                <a:ahLst/>
                <a:cxnLst/>
                <a:rect l="l" t="t" r="r" b="b"/>
                <a:pathLst>
                  <a:path w="3004" h="6942" extrusionOk="0">
                    <a:moveTo>
                      <a:pt x="105" y="1"/>
                    </a:moveTo>
                    <a:cubicBezTo>
                      <a:pt x="97" y="1"/>
                      <a:pt x="89" y="3"/>
                      <a:pt x="81" y="7"/>
                    </a:cubicBezTo>
                    <a:cubicBezTo>
                      <a:pt x="20" y="26"/>
                      <a:pt x="0" y="66"/>
                      <a:pt x="0" y="128"/>
                    </a:cubicBezTo>
                    <a:cubicBezTo>
                      <a:pt x="605" y="2507"/>
                      <a:pt x="1552" y="4784"/>
                      <a:pt x="2823" y="6902"/>
                    </a:cubicBezTo>
                    <a:cubicBezTo>
                      <a:pt x="2842" y="6921"/>
                      <a:pt x="2863" y="6942"/>
                      <a:pt x="2903" y="6942"/>
                    </a:cubicBezTo>
                    <a:cubicBezTo>
                      <a:pt x="2923" y="6942"/>
                      <a:pt x="2923" y="6942"/>
                      <a:pt x="2944" y="6921"/>
                    </a:cubicBezTo>
                    <a:cubicBezTo>
                      <a:pt x="2984" y="6902"/>
                      <a:pt x="3003" y="6840"/>
                      <a:pt x="2984" y="6800"/>
                    </a:cubicBezTo>
                    <a:cubicBezTo>
                      <a:pt x="1734" y="4703"/>
                      <a:pt x="786" y="2445"/>
                      <a:pt x="181" y="66"/>
                    </a:cubicBezTo>
                    <a:cubicBezTo>
                      <a:pt x="181" y="34"/>
                      <a:pt x="142" y="1"/>
                      <a:pt x="10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4450;p71">
                <a:extLst>
                  <a:ext uri="{FF2B5EF4-FFF2-40B4-BE49-F238E27FC236}">
                    <a16:creationId xmlns:a16="http://schemas.microsoft.com/office/drawing/2014/main" id="{B20F23B7-8B4C-4EB1-8BF8-D763E385EDC6}"/>
                  </a:ext>
                </a:extLst>
              </p:cNvPr>
              <p:cNvSpPr/>
              <p:nvPr/>
            </p:nvSpPr>
            <p:spPr>
              <a:xfrm>
                <a:off x="1588900" y="3770575"/>
                <a:ext cx="79175" cy="151400"/>
              </a:xfrm>
              <a:custGeom>
                <a:avLst/>
                <a:gdLst/>
                <a:ahLst/>
                <a:cxnLst/>
                <a:rect l="l" t="t" r="r" b="b"/>
                <a:pathLst>
                  <a:path w="3167" h="6056" extrusionOk="0">
                    <a:moveTo>
                      <a:pt x="102" y="0"/>
                    </a:moveTo>
                    <a:cubicBezTo>
                      <a:pt x="90" y="0"/>
                      <a:pt x="76" y="3"/>
                      <a:pt x="61" y="7"/>
                    </a:cubicBezTo>
                    <a:cubicBezTo>
                      <a:pt x="21" y="28"/>
                      <a:pt x="0" y="88"/>
                      <a:pt x="21" y="128"/>
                    </a:cubicBezTo>
                    <a:cubicBezTo>
                      <a:pt x="787" y="2185"/>
                      <a:pt x="1795" y="4160"/>
                      <a:pt x="2984" y="6015"/>
                    </a:cubicBezTo>
                    <a:cubicBezTo>
                      <a:pt x="3005" y="6036"/>
                      <a:pt x="3024" y="6056"/>
                      <a:pt x="3064" y="6056"/>
                    </a:cubicBezTo>
                    <a:cubicBezTo>
                      <a:pt x="3085" y="6056"/>
                      <a:pt x="3105" y="6056"/>
                      <a:pt x="3105" y="6036"/>
                    </a:cubicBezTo>
                    <a:cubicBezTo>
                      <a:pt x="3166" y="6015"/>
                      <a:pt x="3166" y="5956"/>
                      <a:pt x="3145" y="5915"/>
                    </a:cubicBezTo>
                    <a:cubicBezTo>
                      <a:pt x="1956" y="4080"/>
                      <a:pt x="968" y="2104"/>
                      <a:pt x="182" y="69"/>
                    </a:cubicBezTo>
                    <a:cubicBezTo>
                      <a:pt x="167" y="23"/>
                      <a:pt x="140" y="0"/>
                      <a:pt x="10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4451;p71">
                <a:extLst>
                  <a:ext uri="{FF2B5EF4-FFF2-40B4-BE49-F238E27FC236}">
                    <a16:creationId xmlns:a16="http://schemas.microsoft.com/office/drawing/2014/main" id="{30BC1E63-F5BD-4355-BB0E-370E3465F5EE}"/>
                  </a:ext>
                </a:extLst>
              </p:cNvPr>
              <p:cNvSpPr/>
              <p:nvPr/>
            </p:nvSpPr>
            <p:spPr>
              <a:xfrm>
                <a:off x="1647875" y="3810875"/>
                <a:ext cx="56975" cy="102025"/>
              </a:xfrm>
              <a:custGeom>
                <a:avLst/>
                <a:gdLst/>
                <a:ahLst/>
                <a:cxnLst/>
                <a:rect l="l" t="t" r="r" b="b"/>
                <a:pathLst>
                  <a:path w="2279" h="4081" extrusionOk="0">
                    <a:moveTo>
                      <a:pt x="96" y="1"/>
                    </a:moveTo>
                    <a:cubicBezTo>
                      <a:pt x="83" y="1"/>
                      <a:pt x="71" y="3"/>
                      <a:pt x="60" y="8"/>
                    </a:cubicBezTo>
                    <a:cubicBezTo>
                      <a:pt x="20" y="49"/>
                      <a:pt x="1" y="110"/>
                      <a:pt x="41" y="150"/>
                    </a:cubicBezTo>
                    <a:cubicBezTo>
                      <a:pt x="767" y="1379"/>
                      <a:pt x="1512" y="2669"/>
                      <a:pt x="2076" y="4021"/>
                    </a:cubicBezTo>
                    <a:cubicBezTo>
                      <a:pt x="2097" y="4040"/>
                      <a:pt x="2138" y="4081"/>
                      <a:pt x="2157" y="4081"/>
                    </a:cubicBezTo>
                    <a:cubicBezTo>
                      <a:pt x="2178" y="4081"/>
                      <a:pt x="2197" y="4061"/>
                      <a:pt x="2197" y="4061"/>
                    </a:cubicBezTo>
                    <a:cubicBezTo>
                      <a:pt x="2259" y="4040"/>
                      <a:pt x="2278" y="3981"/>
                      <a:pt x="2259" y="3940"/>
                    </a:cubicBezTo>
                    <a:cubicBezTo>
                      <a:pt x="1673" y="2589"/>
                      <a:pt x="928" y="1299"/>
                      <a:pt x="202" y="49"/>
                    </a:cubicBezTo>
                    <a:cubicBezTo>
                      <a:pt x="173" y="19"/>
                      <a:pt x="132" y="1"/>
                      <a:pt x="9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4452;p71">
                <a:extLst>
                  <a:ext uri="{FF2B5EF4-FFF2-40B4-BE49-F238E27FC236}">
                    <a16:creationId xmlns:a16="http://schemas.microsoft.com/office/drawing/2014/main" id="{F8E898AA-2431-4049-BAB8-5D09783D8F88}"/>
                  </a:ext>
                </a:extLst>
              </p:cNvPr>
              <p:cNvSpPr/>
              <p:nvPr/>
            </p:nvSpPr>
            <p:spPr>
              <a:xfrm>
                <a:off x="1693725" y="3853375"/>
                <a:ext cx="35825" cy="61050"/>
              </a:xfrm>
              <a:custGeom>
                <a:avLst/>
                <a:gdLst/>
                <a:ahLst/>
                <a:cxnLst/>
                <a:rect l="l" t="t" r="r" b="b"/>
                <a:pathLst>
                  <a:path w="1433" h="2442" extrusionOk="0">
                    <a:moveTo>
                      <a:pt x="95" y="0"/>
                    </a:moveTo>
                    <a:cubicBezTo>
                      <a:pt x="75" y="0"/>
                      <a:pt x="56" y="7"/>
                      <a:pt x="41" y="23"/>
                    </a:cubicBezTo>
                    <a:cubicBezTo>
                      <a:pt x="0" y="42"/>
                      <a:pt x="0" y="103"/>
                      <a:pt x="21" y="144"/>
                    </a:cubicBezTo>
                    <a:cubicBezTo>
                      <a:pt x="525" y="829"/>
                      <a:pt x="928" y="1574"/>
                      <a:pt x="1250" y="2381"/>
                    </a:cubicBezTo>
                    <a:cubicBezTo>
                      <a:pt x="1250" y="2402"/>
                      <a:pt x="1291" y="2442"/>
                      <a:pt x="1331" y="2442"/>
                    </a:cubicBezTo>
                    <a:cubicBezTo>
                      <a:pt x="1352" y="2442"/>
                      <a:pt x="1352" y="2421"/>
                      <a:pt x="1371" y="2421"/>
                    </a:cubicBezTo>
                    <a:cubicBezTo>
                      <a:pt x="1412" y="2402"/>
                      <a:pt x="1433" y="2361"/>
                      <a:pt x="1412" y="2300"/>
                    </a:cubicBezTo>
                    <a:cubicBezTo>
                      <a:pt x="1110" y="1494"/>
                      <a:pt x="686" y="728"/>
                      <a:pt x="183" y="42"/>
                    </a:cubicBezTo>
                    <a:cubicBezTo>
                      <a:pt x="158" y="17"/>
                      <a:pt x="125" y="0"/>
                      <a:pt x="9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4453;p71">
                <a:extLst>
                  <a:ext uri="{FF2B5EF4-FFF2-40B4-BE49-F238E27FC236}">
                    <a16:creationId xmlns:a16="http://schemas.microsoft.com/office/drawing/2014/main" id="{8D572E1F-0AF2-4498-A95A-889E903338E6}"/>
                  </a:ext>
                </a:extLst>
              </p:cNvPr>
              <p:cNvSpPr/>
              <p:nvPr/>
            </p:nvSpPr>
            <p:spPr>
              <a:xfrm>
                <a:off x="954350" y="3132650"/>
                <a:ext cx="694550" cy="770525"/>
              </a:xfrm>
              <a:custGeom>
                <a:avLst/>
                <a:gdLst/>
                <a:ahLst/>
                <a:cxnLst/>
                <a:rect l="l" t="t" r="r" b="b"/>
                <a:pathLst>
                  <a:path w="27782" h="30821" extrusionOk="0">
                    <a:moveTo>
                      <a:pt x="10210" y="0"/>
                    </a:moveTo>
                    <a:cubicBezTo>
                      <a:pt x="8906" y="0"/>
                      <a:pt x="7383" y="310"/>
                      <a:pt x="5624" y="1111"/>
                    </a:cubicBezTo>
                    <a:cubicBezTo>
                      <a:pt x="5624" y="1111"/>
                      <a:pt x="1331" y="2662"/>
                      <a:pt x="987" y="9960"/>
                    </a:cubicBezTo>
                    <a:cubicBezTo>
                      <a:pt x="987" y="9960"/>
                      <a:pt x="525" y="11331"/>
                      <a:pt x="262" y="13388"/>
                    </a:cubicBezTo>
                    <a:cubicBezTo>
                      <a:pt x="100" y="14678"/>
                      <a:pt x="0" y="16250"/>
                      <a:pt x="162" y="17904"/>
                    </a:cubicBezTo>
                    <a:cubicBezTo>
                      <a:pt x="484" y="21473"/>
                      <a:pt x="1936" y="25444"/>
                      <a:pt x="6129" y="28126"/>
                    </a:cubicBezTo>
                    <a:cubicBezTo>
                      <a:pt x="9104" y="30027"/>
                      <a:pt x="12026" y="30821"/>
                      <a:pt x="14690" y="30821"/>
                    </a:cubicBezTo>
                    <a:cubicBezTo>
                      <a:pt x="17479" y="30821"/>
                      <a:pt x="19985" y="29951"/>
                      <a:pt x="21976" y="28569"/>
                    </a:cubicBezTo>
                    <a:cubicBezTo>
                      <a:pt x="24011" y="27158"/>
                      <a:pt x="25484" y="25242"/>
                      <a:pt x="26188" y="23145"/>
                    </a:cubicBezTo>
                    <a:cubicBezTo>
                      <a:pt x="26532" y="22137"/>
                      <a:pt x="26793" y="21170"/>
                      <a:pt x="26955" y="20242"/>
                    </a:cubicBezTo>
                    <a:cubicBezTo>
                      <a:pt x="27782" y="15646"/>
                      <a:pt x="26471" y="12097"/>
                      <a:pt x="23527" y="8227"/>
                    </a:cubicBezTo>
                    <a:cubicBezTo>
                      <a:pt x="20019" y="3611"/>
                      <a:pt x="16511" y="3530"/>
                      <a:pt x="16511" y="3530"/>
                    </a:cubicBezTo>
                    <a:cubicBezTo>
                      <a:pt x="16511" y="3530"/>
                      <a:pt x="14615" y="0"/>
                      <a:pt x="10210" y="0"/>
                    </a:cubicBezTo>
                    <a:close/>
                  </a:path>
                </a:pathLst>
              </a:custGeom>
              <a:solidFill>
                <a:srgbClr val="F269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4454;p71">
                <a:extLst>
                  <a:ext uri="{FF2B5EF4-FFF2-40B4-BE49-F238E27FC236}">
                    <a16:creationId xmlns:a16="http://schemas.microsoft.com/office/drawing/2014/main" id="{1AE7A193-FBCD-4370-AD0C-C770A50CA824}"/>
                  </a:ext>
                </a:extLst>
              </p:cNvPr>
              <p:cNvSpPr/>
              <p:nvPr/>
            </p:nvSpPr>
            <p:spPr>
              <a:xfrm>
                <a:off x="954350" y="3132650"/>
                <a:ext cx="694550" cy="770525"/>
              </a:xfrm>
              <a:custGeom>
                <a:avLst/>
                <a:gdLst/>
                <a:ahLst/>
                <a:cxnLst/>
                <a:rect l="l" t="t" r="r" b="b"/>
                <a:pathLst>
                  <a:path w="27782" h="30821" extrusionOk="0">
                    <a:moveTo>
                      <a:pt x="10210" y="0"/>
                    </a:moveTo>
                    <a:cubicBezTo>
                      <a:pt x="8906" y="0"/>
                      <a:pt x="7383" y="310"/>
                      <a:pt x="5624" y="1111"/>
                    </a:cubicBezTo>
                    <a:cubicBezTo>
                      <a:pt x="5624" y="1111"/>
                      <a:pt x="1331" y="2662"/>
                      <a:pt x="987" y="9960"/>
                    </a:cubicBezTo>
                    <a:cubicBezTo>
                      <a:pt x="987" y="9960"/>
                      <a:pt x="525" y="11331"/>
                      <a:pt x="262" y="13388"/>
                    </a:cubicBezTo>
                    <a:cubicBezTo>
                      <a:pt x="100" y="14678"/>
                      <a:pt x="0" y="16250"/>
                      <a:pt x="162" y="17904"/>
                    </a:cubicBezTo>
                    <a:cubicBezTo>
                      <a:pt x="484" y="21473"/>
                      <a:pt x="1936" y="25444"/>
                      <a:pt x="6129" y="28126"/>
                    </a:cubicBezTo>
                    <a:cubicBezTo>
                      <a:pt x="9104" y="30027"/>
                      <a:pt x="12026" y="30821"/>
                      <a:pt x="14690" y="30821"/>
                    </a:cubicBezTo>
                    <a:cubicBezTo>
                      <a:pt x="17479" y="30821"/>
                      <a:pt x="19985" y="29951"/>
                      <a:pt x="21976" y="28569"/>
                    </a:cubicBezTo>
                    <a:cubicBezTo>
                      <a:pt x="24011" y="27158"/>
                      <a:pt x="25484" y="25242"/>
                      <a:pt x="26188" y="23145"/>
                    </a:cubicBezTo>
                    <a:cubicBezTo>
                      <a:pt x="26532" y="22137"/>
                      <a:pt x="26793" y="21170"/>
                      <a:pt x="26955" y="20242"/>
                    </a:cubicBezTo>
                    <a:cubicBezTo>
                      <a:pt x="27782" y="15646"/>
                      <a:pt x="26471" y="12097"/>
                      <a:pt x="23527" y="8227"/>
                    </a:cubicBezTo>
                    <a:cubicBezTo>
                      <a:pt x="20019" y="3611"/>
                      <a:pt x="16511" y="3530"/>
                      <a:pt x="16511" y="3530"/>
                    </a:cubicBezTo>
                    <a:cubicBezTo>
                      <a:pt x="16511" y="3530"/>
                      <a:pt x="14615" y="0"/>
                      <a:pt x="1021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4455;p71">
                <a:extLst>
                  <a:ext uri="{FF2B5EF4-FFF2-40B4-BE49-F238E27FC236}">
                    <a16:creationId xmlns:a16="http://schemas.microsoft.com/office/drawing/2014/main" id="{1FF19DAF-CD0E-4D7B-98E6-B21500D34049}"/>
                  </a:ext>
                </a:extLst>
              </p:cNvPr>
              <p:cNvSpPr/>
              <p:nvPr/>
            </p:nvSpPr>
            <p:spPr>
              <a:xfrm>
                <a:off x="961875" y="3125200"/>
                <a:ext cx="687025" cy="512500"/>
              </a:xfrm>
              <a:custGeom>
                <a:avLst/>
                <a:gdLst/>
                <a:ahLst/>
                <a:cxnLst/>
                <a:rect l="l" t="t" r="r" b="b"/>
                <a:pathLst>
                  <a:path w="27481" h="20500" extrusionOk="0">
                    <a:moveTo>
                      <a:pt x="10055" y="0"/>
                    </a:moveTo>
                    <a:cubicBezTo>
                      <a:pt x="8503" y="0"/>
                      <a:pt x="6904" y="392"/>
                      <a:pt x="5425" y="1065"/>
                    </a:cubicBezTo>
                    <a:cubicBezTo>
                      <a:pt x="5425" y="1065"/>
                      <a:pt x="5041" y="1207"/>
                      <a:pt x="4457" y="1630"/>
                    </a:cubicBezTo>
                    <a:cubicBezTo>
                      <a:pt x="3186" y="2538"/>
                      <a:pt x="1049" y="4796"/>
                      <a:pt x="748" y="9774"/>
                    </a:cubicBezTo>
                    <a:lnTo>
                      <a:pt x="748" y="9895"/>
                    </a:lnTo>
                    <a:cubicBezTo>
                      <a:pt x="727" y="9936"/>
                      <a:pt x="727" y="9997"/>
                      <a:pt x="727" y="10037"/>
                    </a:cubicBezTo>
                    <a:cubicBezTo>
                      <a:pt x="707" y="10118"/>
                      <a:pt x="264" y="11508"/>
                      <a:pt x="1" y="13524"/>
                    </a:cubicBezTo>
                    <a:cubicBezTo>
                      <a:pt x="407" y="13839"/>
                      <a:pt x="880" y="14034"/>
                      <a:pt x="1376" y="14034"/>
                    </a:cubicBezTo>
                    <a:cubicBezTo>
                      <a:pt x="1422" y="14034"/>
                      <a:pt x="1468" y="14033"/>
                      <a:pt x="1514" y="14029"/>
                    </a:cubicBezTo>
                    <a:cubicBezTo>
                      <a:pt x="2361" y="13989"/>
                      <a:pt x="3086" y="13403"/>
                      <a:pt x="3751" y="12839"/>
                    </a:cubicBezTo>
                    <a:lnTo>
                      <a:pt x="3751" y="12839"/>
                    </a:lnTo>
                    <a:cubicBezTo>
                      <a:pt x="3734" y="14004"/>
                      <a:pt x="4907" y="14891"/>
                      <a:pt x="6051" y="14891"/>
                    </a:cubicBezTo>
                    <a:cubicBezTo>
                      <a:pt x="6213" y="14891"/>
                      <a:pt x="6375" y="14873"/>
                      <a:pt x="6533" y="14836"/>
                    </a:cubicBezTo>
                    <a:cubicBezTo>
                      <a:pt x="7823" y="14532"/>
                      <a:pt x="8731" y="13303"/>
                      <a:pt x="8973" y="12013"/>
                    </a:cubicBezTo>
                    <a:cubicBezTo>
                      <a:pt x="9050" y="12875"/>
                      <a:pt x="9949" y="13431"/>
                      <a:pt x="10837" y="13431"/>
                    </a:cubicBezTo>
                    <a:cubicBezTo>
                      <a:pt x="11112" y="13431"/>
                      <a:pt x="11386" y="13378"/>
                      <a:pt x="11635" y="13263"/>
                    </a:cubicBezTo>
                    <a:cubicBezTo>
                      <a:pt x="12683" y="12799"/>
                      <a:pt x="13267" y="11670"/>
                      <a:pt x="13530" y="10541"/>
                    </a:cubicBezTo>
                    <a:cubicBezTo>
                      <a:pt x="13993" y="11489"/>
                      <a:pt x="14517" y="12476"/>
                      <a:pt x="15364" y="13121"/>
                    </a:cubicBezTo>
                    <a:cubicBezTo>
                      <a:pt x="15851" y="13501"/>
                      <a:pt x="16491" y="13734"/>
                      <a:pt x="17108" y="13734"/>
                    </a:cubicBezTo>
                    <a:cubicBezTo>
                      <a:pt x="17539" y="13734"/>
                      <a:pt x="17959" y="13620"/>
                      <a:pt x="18307" y="13363"/>
                    </a:cubicBezTo>
                    <a:cubicBezTo>
                      <a:pt x="19134" y="15419"/>
                      <a:pt x="20484" y="17295"/>
                      <a:pt x="22279" y="18605"/>
                    </a:cubicBezTo>
                    <a:cubicBezTo>
                      <a:pt x="23570" y="19532"/>
                      <a:pt x="25081" y="20177"/>
                      <a:pt x="26634" y="20440"/>
                    </a:cubicBezTo>
                    <a:lnTo>
                      <a:pt x="27118" y="20500"/>
                    </a:lnTo>
                    <a:cubicBezTo>
                      <a:pt x="27481" y="18403"/>
                      <a:pt x="27420" y="16508"/>
                      <a:pt x="26957" y="14715"/>
                    </a:cubicBezTo>
                    <a:cubicBezTo>
                      <a:pt x="26412" y="12516"/>
                      <a:pt x="25263" y="10460"/>
                      <a:pt x="23629" y="8304"/>
                    </a:cubicBezTo>
                    <a:cubicBezTo>
                      <a:pt x="23408" y="8021"/>
                      <a:pt x="23186" y="7718"/>
                      <a:pt x="22944" y="7457"/>
                    </a:cubicBezTo>
                    <a:cubicBezTo>
                      <a:pt x="21452" y="5702"/>
                      <a:pt x="19517" y="4150"/>
                      <a:pt x="17280" y="3646"/>
                    </a:cubicBezTo>
                    <a:cubicBezTo>
                      <a:pt x="16917" y="3565"/>
                      <a:pt x="16654" y="3565"/>
                      <a:pt x="16393" y="3344"/>
                    </a:cubicBezTo>
                    <a:cubicBezTo>
                      <a:pt x="16210" y="3183"/>
                      <a:pt x="16089" y="2900"/>
                      <a:pt x="15928" y="2718"/>
                    </a:cubicBezTo>
                    <a:cubicBezTo>
                      <a:pt x="14387" y="798"/>
                      <a:pt x="12268" y="0"/>
                      <a:pt x="10055"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4456;p71">
                <a:extLst>
                  <a:ext uri="{FF2B5EF4-FFF2-40B4-BE49-F238E27FC236}">
                    <a16:creationId xmlns:a16="http://schemas.microsoft.com/office/drawing/2014/main" id="{CE58682A-7808-4A57-8865-6E40688C4FA0}"/>
                  </a:ext>
                </a:extLst>
              </p:cNvPr>
              <p:cNvSpPr/>
              <p:nvPr/>
            </p:nvSpPr>
            <p:spPr>
              <a:xfrm>
                <a:off x="989100" y="3239450"/>
                <a:ext cx="88250" cy="76350"/>
              </a:xfrm>
              <a:custGeom>
                <a:avLst/>
                <a:gdLst/>
                <a:ahLst/>
                <a:cxnLst/>
                <a:rect l="l" t="t" r="r" b="b"/>
                <a:pathLst>
                  <a:path w="3530" h="3054" extrusionOk="0">
                    <a:moveTo>
                      <a:pt x="1709" y="0"/>
                    </a:moveTo>
                    <a:cubicBezTo>
                      <a:pt x="1645" y="0"/>
                      <a:pt x="1583" y="12"/>
                      <a:pt x="1514" y="24"/>
                    </a:cubicBezTo>
                    <a:cubicBezTo>
                      <a:pt x="1170" y="124"/>
                      <a:pt x="888" y="427"/>
                      <a:pt x="828" y="790"/>
                    </a:cubicBezTo>
                    <a:cubicBezTo>
                      <a:pt x="807" y="608"/>
                      <a:pt x="726" y="387"/>
                      <a:pt x="546" y="366"/>
                    </a:cubicBezTo>
                    <a:cubicBezTo>
                      <a:pt x="538" y="365"/>
                      <a:pt x="530" y="365"/>
                      <a:pt x="522" y="365"/>
                    </a:cubicBezTo>
                    <a:cubicBezTo>
                      <a:pt x="353" y="365"/>
                      <a:pt x="240" y="556"/>
                      <a:pt x="183" y="729"/>
                    </a:cubicBezTo>
                    <a:cubicBezTo>
                      <a:pt x="62" y="1153"/>
                      <a:pt x="1" y="1758"/>
                      <a:pt x="323" y="2121"/>
                    </a:cubicBezTo>
                    <a:cubicBezTo>
                      <a:pt x="626" y="2463"/>
                      <a:pt x="1030" y="2846"/>
                      <a:pt x="1493" y="2987"/>
                    </a:cubicBezTo>
                    <a:cubicBezTo>
                      <a:pt x="1670" y="3034"/>
                      <a:pt x="1861" y="3054"/>
                      <a:pt x="2054" y="3054"/>
                    </a:cubicBezTo>
                    <a:cubicBezTo>
                      <a:pt x="2190" y="3054"/>
                      <a:pt x="2327" y="3044"/>
                      <a:pt x="2460" y="3027"/>
                    </a:cubicBezTo>
                    <a:cubicBezTo>
                      <a:pt x="2662" y="3027"/>
                      <a:pt x="2863" y="3008"/>
                      <a:pt x="3065" y="2927"/>
                    </a:cubicBezTo>
                    <a:cubicBezTo>
                      <a:pt x="3247" y="2846"/>
                      <a:pt x="3428" y="2705"/>
                      <a:pt x="3489" y="2524"/>
                    </a:cubicBezTo>
                    <a:cubicBezTo>
                      <a:pt x="3530" y="2422"/>
                      <a:pt x="3530" y="2322"/>
                      <a:pt x="3489" y="2242"/>
                    </a:cubicBezTo>
                    <a:cubicBezTo>
                      <a:pt x="3409" y="2059"/>
                      <a:pt x="3167" y="2019"/>
                      <a:pt x="2965" y="2019"/>
                    </a:cubicBezTo>
                    <a:cubicBezTo>
                      <a:pt x="3247" y="1817"/>
                      <a:pt x="3288" y="1334"/>
                      <a:pt x="3025" y="1113"/>
                    </a:cubicBezTo>
                    <a:cubicBezTo>
                      <a:pt x="2926" y="1021"/>
                      <a:pt x="2795" y="978"/>
                      <a:pt x="2662" y="978"/>
                    </a:cubicBezTo>
                    <a:cubicBezTo>
                      <a:pt x="2443" y="978"/>
                      <a:pt x="2219" y="1093"/>
                      <a:pt x="2118" y="1293"/>
                    </a:cubicBezTo>
                    <a:cubicBezTo>
                      <a:pt x="2199" y="1051"/>
                      <a:pt x="2280" y="809"/>
                      <a:pt x="2259" y="568"/>
                    </a:cubicBezTo>
                    <a:cubicBezTo>
                      <a:pt x="2218" y="326"/>
                      <a:pt x="2078" y="84"/>
                      <a:pt x="1855" y="24"/>
                    </a:cubicBezTo>
                    <a:cubicBezTo>
                      <a:pt x="1804" y="7"/>
                      <a:pt x="1756" y="0"/>
                      <a:pt x="1709"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4457;p71">
                <a:extLst>
                  <a:ext uri="{FF2B5EF4-FFF2-40B4-BE49-F238E27FC236}">
                    <a16:creationId xmlns:a16="http://schemas.microsoft.com/office/drawing/2014/main" id="{72626691-EF01-45CC-A32E-3CAEC0049B45}"/>
                  </a:ext>
                </a:extLst>
              </p:cNvPr>
              <p:cNvSpPr/>
              <p:nvPr/>
            </p:nvSpPr>
            <p:spPr>
              <a:xfrm>
                <a:off x="875725" y="3308050"/>
                <a:ext cx="189000" cy="63050"/>
              </a:xfrm>
              <a:custGeom>
                <a:avLst/>
                <a:gdLst/>
                <a:ahLst/>
                <a:cxnLst/>
                <a:rect l="l" t="t" r="r" b="b"/>
                <a:pathLst>
                  <a:path w="7560" h="2522" extrusionOk="0">
                    <a:moveTo>
                      <a:pt x="4758" y="1"/>
                    </a:moveTo>
                    <a:lnTo>
                      <a:pt x="4616" y="41"/>
                    </a:lnTo>
                    <a:cubicBezTo>
                      <a:pt x="4616" y="41"/>
                      <a:pt x="383" y="1291"/>
                      <a:pt x="181" y="1775"/>
                    </a:cubicBezTo>
                    <a:cubicBezTo>
                      <a:pt x="0" y="2259"/>
                      <a:pt x="7560" y="2522"/>
                      <a:pt x="7560" y="2522"/>
                    </a:cubicBezTo>
                    <a:lnTo>
                      <a:pt x="4758" y="1"/>
                    </a:ln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4458;p71">
                <a:extLst>
                  <a:ext uri="{FF2B5EF4-FFF2-40B4-BE49-F238E27FC236}">
                    <a16:creationId xmlns:a16="http://schemas.microsoft.com/office/drawing/2014/main" id="{F5312237-6ECA-4DBF-BEDF-AAE844C55DE0}"/>
                  </a:ext>
                </a:extLst>
              </p:cNvPr>
              <p:cNvSpPr/>
              <p:nvPr/>
            </p:nvSpPr>
            <p:spPr>
              <a:xfrm>
                <a:off x="969475" y="3286400"/>
                <a:ext cx="139125" cy="105050"/>
              </a:xfrm>
              <a:custGeom>
                <a:avLst/>
                <a:gdLst/>
                <a:ahLst/>
                <a:cxnLst/>
                <a:rect l="l" t="t" r="r" b="b"/>
                <a:pathLst>
                  <a:path w="5565" h="4202" extrusionOk="0">
                    <a:moveTo>
                      <a:pt x="1350" y="1"/>
                    </a:moveTo>
                    <a:cubicBezTo>
                      <a:pt x="1089" y="1"/>
                      <a:pt x="807" y="60"/>
                      <a:pt x="584" y="202"/>
                    </a:cubicBezTo>
                    <a:cubicBezTo>
                      <a:pt x="463" y="302"/>
                      <a:pt x="342" y="423"/>
                      <a:pt x="282" y="565"/>
                    </a:cubicBezTo>
                    <a:cubicBezTo>
                      <a:pt x="0" y="1251"/>
                      <a:pt x="624" y="1654"/>
                      <a:pt x="1149" y="1896"/>
                    </a:cubicBezTo>
                    <a:cubicBezTo>
                      <a:pt x="2258" y="2420"/>
                      <a:pt x="3307" y="3025"/>
                      <a:pt x="4253" y="3831"/>
                    </a:cubicBezTo>
                    <a:cubicBezTo>
                      <a:pt x="4406" y="3967"/>
                      <a:pt x="4601" y="4201"/>
                      <a:pt x="4839" y="4201"/>
                    </a:cubicBezTo>
                    <a:cubicBezTo>
                      <a:pt x="4884" y="4201"/>
                      <a:pt x="4931" y="4193"/>
                      <a:pt x="4979" y="4173"/>
                    </a:cubicBezTo>
                    <a:cubicBezTo>
                      <a:pt x="5565" y="3931"/>
                      <a:pt x="4898" y="2864"/>
                      <a:pt x="4677" y="2560"/>
                    </a:cubicBezTo>
                    <a:cubicBezTo>
                      <a:pt x="4315" y="1996"/>
                      <a:pt x="3810" y="1533"/>
                      <a:pt x="3307" y="1089"/>
                    </a:cubicBezTo>
                    <a:cubicBezTo>
                      <a:pt x="2761" y="625"/>
                      <a:pt x="2097" y="60"/>
                      <a:pt x="135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4459;p71">
                <a:extLst>
                  <a:ext uri="{FF2B5EF4-FFF2-40B4-BE49-F238E27FC236}">
                    <a16:creationId xmlns:a16="http://schemas.microsoft.com/office/drawing/2014/main" id="{432C5EC2-964A-4163-A99A-C5A96836FE6A}"/>
                  </a:ext>
                </a:extLst>
              </p:cNvPr>
              <p:cNvSpPr/>
              <p:nvPr/>
            </p:nvSpPr>
            <p:spPr>
              <a:xfrm>
                <a:off x="1264300" y="3317100"/>
                <a:ext cx="546375" cy="625550"/>
              </a:xfrm>
              <a:custGeom>
                <a:avLst/>
                <a:gdLst/>
                <a:ahLst/>
                <a:cxnLst/>
                <a:rect l="l" t="t" r="r" b="b"/>
                <a:pathLst>
                  <a:path w="21855" h="25022" extrusionOk="0">
                    <a:moveTo>
                      <a:pt x="3856" y="1"/>
                    </a:moveTo>
                    <a:cubicBezTo>
                      <a:pt x="3672" y="1"/>
                      <a:pt x="3488" y="20"/>
                      <a:pt x="3307" y="63"/>
                    </a:cubicBezTo>
                    <a:cubicBezTo>
                      <a:pt x="2944" y="144"/>
                      <a:pt x="2602" y="365"/>
                      <a:pt x="2360" y="647"/>
                    </a:cubicBezTo>
                    <a:cubicBezTo>
                      <a:pt x="2057" y="1010"/>
                      <a:pt x="2158" y="1373"/>
                      <a:pt x="1976" y="1716"/>
                    </a:cubicBezTo>
                    <a:cubicBezTo>
                      <a:pt x="1796" y="2039"/>
                      <a:pt x="1533" y="1958"/>
                      <a:pt x="1191" y="2098"/>
                    </a:cubicBezTo>
                    <a:cubicBezTo>
                      <a:pt x="788" y="2240"/>
                      <a:pt x="465" y="2563"/>
                      <a:pt x="283" y="2945"/>
                    </a:cubicBezTo>
                    <a:cubicBezTo>
                      <a:pt x="0" y="3571"/>
                      <a:pt x="102" y="4297"/>
                      <a:pt x="404" y="4902"/>
                    </a:cubicBezTo>
                    <a:cubicBezTo>
                      <a:pt x="686" y="5506"/>
                      <a:pt x="1150" y="6031"/>
                      <a:pt x="1594" y="6555"/>
                    </a:cubicBezTo>
                    <a:cubicBezTo>
                      <a:pt x="1796" y="6776"/>
                      <a:pt x="1997" y="6998"/>
                      <a:pt x="2199" y="7240"/>
                    </a:cubicBezTo>
                    <a:cubicBezTo>
                      <a:pt x="2742" y="7845"/>
                      <a:pt x="3287" y="8469"/>
                      <a:pt x="3831" y="9074"/>
                    </a:cubicBezTo>
                    <a:cubicBezTo>
                      <a:pt x="3973" y="9256"/>
                      <a:pt x="4134" y="9418"/>
                      <a:pt x="4275" y="9598"/>
                    </a:cubicBezTo>
                    <a:cubicBezTo>
                      <a:pt x="9134" y="15103"/>
                      <a:pt x="14094" y="20627"/>
                      <a:pt x="20242" y="24678"/>
                    </a:cubicBezTo>
                    <a:cubicBezTo>
                      <a:pt x="20465" y="24820"/>
                      <a:pt x="20747" y="24961"/>
                      <a:pt x="21008" y="25001"/>
                    </a:cubicBezTo>
                    <a:cubicBezTo>
                      <a:pt x="21069" y="25022"/>
                      <a:pt x="21150" y="25022"/>
                      <a:pt x="21210" y="25022"/>
                    </a:cubicBezTo>
                    <a:cubicBezTo>
                      <a:pt x="21331" y="25022"/>
                      <a:pt x="21452" y="24982"/>
                      <a:pt x="21553" y="24920"/>
                    </a:cubicBezTo>
                    <a:lnTo>
                      <a:pt x="21613" y="24861"/>
                    </a:lnTo>
                    <a:cubicBezTo>
                      <a:pt x="21634" y="24840"/>
                      <a:pt x="21674" y="24820"/>
                      <a:pt x="21674" y="24780"/>
                    </a:cubicBezTo>
                    <a:cubicBezTo>
                      <a:pt x="21755" y="24699"/>
                      <a:pt x="21795" y="24578"/>
                      <a:pt x="21814" y="24477"/>
                    </a:cubicBezTo>
                    <a:cubicBezTo>
                      <a:pt x="21835" y="24396"/>
                      <a:pt x="21835" y="24316"/>
                      <a:pt x="21835" y="24216"/>
                    </a:cubicBezTo>
                    <a:cubicBezTo>
                      <a:pt x="21855" y="24195"/>
                      <a:pt x="21855" y="24154"/>
                      <a:pt x="21855" y="24135"/>
                    </a:cubicBezTo>
                    <a:cubicBezTo>
                      <a:pt x="21855" y="23853"/>
                      <a:pt x="21855" y="23590"/>
                      <a:pt x="21835" y="23328"/>
                    </a:cubicBezTo>
                    <a:lnTo>
                      <a:pt x="21835" y="23025"/>
                    </a:lnTo>
                    <a:cubicBezTo>
                      <a:pt x="21795" y="22482"/>
                      <a:pt x="21714" y="21937"/>
                      <a:pt x="21613" y="21412"/>
                    </a:cubicBezTo>
                    <a:cubicBezTo>
                      <a:pt x="21573" y="21170"/>
                      <a:pt x="21532" y="20950"/>
                      <a:pt x="21473" y="20708"/>
                    </a:cubicBezTo>
                    <a:cubicBezTo>
                      <a:pt x="21311" y="20001"/>
                      <a:pt x="21110" y="19296"/>
                      <a:pt x="20887" y="18590"/>
                    </a:cubicBezTo>
                    <a:cubicBezTo>
                      <a:pt x="20626" y="17804"/>
                      <a:pt x="20344" y="17038"/>
                      <a:pt x="20040" y="16272"/>
                    </a:cubicBezTo>
                    <a:cubicBezTo>
                      <a:pt x="19860" y="15788"/>
                      <a:pt x="19658" y="15324"/>
                      <a:pt x="19456" y="14861"/>
                    </a:cubicBezTo>
                    <a:cubicBezTo>
                      <a:pt x="18368" y="12401"/>
                      <a:pt x="16997" y="10082"/>
                      <a:pt x="15323" y="7966"/>
                    </a:cubicBezTo>
                    <a:cubicBezTo>
                      <a:pt x="15263" y="7905"/>
                      <a:pt x="15223" y="7824"/>
                      <a:pt x="15161" y="7764"/>
                    </a:cubicBezTo>
                    <a:cubicBezTo>
                      <a:pt x="14618" y="7079"/>
                      <a:pt x="14032" y="6434"/>
                      <a:pt x="13428" y="5829"/>
                    </a:cubicBezTo>
                    <a:cubicBezTo>
                      <a:pt x="13428" y="5808"/>
                      <a:pt x="13428" y="5808"/>
                      <a:pt x="13408" y="5808"/>
                    </a:cubicBezTo>
                    <a:cubicBezTo>
                      <a:pt x="11250" y="3611"/>
                      <a:pt x="8691" y="1776"/>
                      <a:pt x="5847" y="526"/>
                    </a:cubicBezTo>
                    <a:cubicBezTo>
                      <a:pt x="5214" y="257"/>
                      <a:pt x="4530" y="1"/>
                      <a:pt x="3856"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4460;p71">
                <a:extLst>
                  <a:ext uri="{FF2B5EF4-FFF2-40B4-BE49-F238E27FC236}">
                    <a16:creationId xmlns:a16="http://schemas.microsoft.com/office/drawing/2014/main" id="{59992F87-26CF-4D4D-8A9F-2558B631C804}"/>
                  </a:ext>
                </a:extLst>
              </p:cNvPr>
              <p:cNvSpPr/>
              <p:nvPr/>
            </p:nvSpPr>
            <p:spPr>
              <a:xfrm>
                <a:off x="1323300" y="3363175"/>
                <a:ext cx="321050" cy="148525"/>
              </a:xfrm>
              <a:custGeom>
                <a:avLst/>
                <a:gdLst/>
                <a:ahLst/>
                <a:cxnLst/>
                <a:rect l="l" t="t" r="r" b="b"/>
                <a:pathLst>
                  <a:path w="12842" h="5941" extrusionOk="0">
                    <a:moveTo>
                      <a:pt x="2148" y="0"/>
                    </a:moveTo>
                    <a:cubicBezTo>
                      <a:pt x="1350" y="0"/>
                      <a:pt x="653" y="152"/>
                      <a:pt x="60" y="457"/>
                    </a:cubicBezTo>
                    <a:cubicBezTo>
                      <a:pt x="0" y="478"/>
                      <a:pt x="0" y="538"/>
                      <a:pt x="19" y="578"/>
                    </a:cubicBezTo>
                    <a:cubicBezTo>
                      <a:pt x="35" y="607"/>
                      <a:pt x="71" y="627"/>
                      <a:pt x="105" y="627"/>
                    </a:cubicBezTo>
                    <a:cubicBezTo>
                      <a:pt x="117" y="627"/>
                      <a:pt x="130" y="624"/>
                      <a:pt x="140" y="618"/>
                    </a:cubicBezTo>
                    <a:cubicBezTo>
                      <a:pt x="700" y="334"/>
                      <a:pt x="1371" y="192"/>
                      <a:pt x="2138" y="192"/>
                    </a:cubicBezTo>
                    <a:cubicBezTo>
                      <a:pt x="3222" y="192"/>
                      <a:pt x="4498" y="476"/>
                      <a:pt x="5927" y="1043"/>
                    </a:cubicBezTo>
                    <a:cubicBezTo>
                      <a:pt x="8527" y="2051"/>
                      <a:pt x="10927" y="3784"/>
                      <a:pt x="12661" y="5900"/>
                    </a:cubicBezTo>
                    <a:cubicBezTo>
                      <a:pt x="12680" y="5921"/>
                      <a:pt x="12701" y="5941"/>
                      <a:pt x="12742" y="5941"/>
                    </a:cubicBezTo>
                    <a:cubicBezTo>
                      <a:pt x="12761" y="5941"/>
                      <a:pt x="12782" y="5921"/>
                      <a:pt x="12801" y="5921"/>
                    </a:cubicBezTo>
                    <a:cubicBezTo>
                      <a:pt x="12842" y="5881"/>
                      <a:pt x="12842" y="5820"/>
                      <a:pt x="12801" y="5780"/>
                    </a:cubicBezTo>
                    <a:cubicBezTo>
                      <a:pt x="11048" y="3642"/>
                      <a:pt x="8629" y="1889"/>
                      <a:pt x="6008" y="860"/>
                    </a:cubicBezTo>
                    <a:cubicBezTo>
                      <a:pt x="4536" y="288"/>
                      <a:pt x="3246" y="0"/>
                      <a:pt x="214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4461;p71">
                <a:extLst>
                  <a:ext uri="{FF2B5EF4-FFF2-40B4-BE49-F238E27FC236}">
                    <a16:creationId xmlns:a16="http://schemas.microsoft.com/office/drawing/2014/main" id="{471D7258-6430-4B7E-82D8-CAF6609FF3EB}"/>
                  </a:ext>
                </a:extLst>
              </p:cNvPr>
              <p:cNvSpPr/>
              <p:nvPr/>
            </p:nvSpPr>
            <p:spPr>
              <a:xfrm>
                <a:off x="1318725" y="3458725"/>
                <a:ext cx="287850" cy="135650"/>
              </a:xfrm>
              <a:custGeom>
                <a:avLst/>
                <a:gdLst/>
                <a:ahLst/>
                <a:cxnLst/>
                <a:rect l="l" t="t" r="r" b="b"/>
                <a:pathLst>
                  <a:path w="11514" h="5426" extrusionOk="0">
                    <a:moveTo>
                      <a:pt x="11020" y="0"/>
                    </a:moveTo>
                    <a:cubicBezTo>
                      <a:pt x="11002" y="0"/>
                      <a:pt x="10984" y="7"/>
                      <a:pt x="10968" y="22"/>
                    </a:cubicBezTo>
                    <a:cubicBezTo>
                      <a:pt x="10928" y="43"/>
                      <a:pt x="10909" y="103"/>
                      <a:pt x="10949" y="143"/>
                    </a:cubicBezTo>
                    <a:cubicBezTo>
                      <a:pt x="11110" y="366"/>
                      <a:pt x="11170" y="648"/>
                      <a:pt x="11210" y="930"/>
                    </a:cubicBezTo>
                    <a:cubicBezTo>
                      <a:pt x="11272" y="1232"/>
                      <a:pt x="11312" y="1554"/>
                      <a:pt x="11191" y="1817"/>
                    </a:cubicBezTo>
                    <a:cubicBezTo>
                      <a:pt x="10989" y="2220"/>
                      <a:pt x="10505" y="2320"/>
                      <a:pt x="10304" y="2361"/>
                    </a:cubicBezTo>
                    <a:cubicBezTo>
                      <a:pt x="10202" y="2375"/>
                      <a:pt x="10100" y="2381"/>
                      <a:pt x="9996" y="2381"/>
                    </a:cubicBezTo>
                    <a:cubicBezTo>
                      <a:pt x="9197" y="2381"/>
                      <a:pt x="8370" y="1978"/>
                      <a:pt x="7925" y="1353"/>
                    </a:cubicBezTo>
                    <a:cubicBezTo>
                      <a:pt x="7900" y="1328"/>
                      <a:pt x="7867" y="1311"/>
                      <a:pt x="7837" y="1311"/>
                    </a:cubicBezTo>
                    <a:cubicBezTo>
                      <a:pt x="7817" y="1311"/>
                      <a:pt x="7798" y="1318"/>
                      <a:pt x="7783" y="1333"/>
                    </a:cubicBezTo>
                    <a:cubicBezTo>
                      <a:pt x="7743" y="1353"/>
                      <a:pt x="7743" y="1414"/>
                      <a:pt x="7764" y="1454"/>
                    </a:cubicBezTo>
                    <a:cubicBezTo>
                      <a:pt x="8105" y="1958"/>
                      <a:pt x="8388" y="2482"/>
                      <a:pt x="8589" y="3046"/>
                    </a:cubicBezTo>
                    <a:cubicBezTo>
                      <a:pt x="8670" y="3288"/>
                      <a:pt x="8751" y="3551"/>
                      <a:pt x="8670" y="3772"/>
                    </a:cubicBezTo>
                    <a:cubicBezTo>
                      <a:pt x="8589" y="4035"/>
                      <a:pt x="8347" y="4216"/>
                      <a:pt x="8025" y="4277"/>
                    </a:cubicBezTo>
                    <a:cubicBezTo>
                      <a:pt x="7969" y="4284"/>
                      <a:pt x="7913" y="4288"/>
                      <a:pt x="7857" y="4288"/>
                    </a:cubicBezTo>
                    <a:cubicBezTo>
                      <a:pt x="7607" y="4288"/>
                      <a:pt x="7352" y="4222"/>
                      <a:pt x="7138" y="4156"/>
                    </a:cubicBezTo>
                    <a:cubicBezTo>
                      <a:pt x="6210" y="3833"/>
                      <a:pt x="5385" y="3288"/>
                      <a:pt x="4820" y="2603"/>
                    </a:cubicBezTo>
                    <a:cubicBezTo>
                      <a:pt x="4699" y="2462"/>
                      <a:pt x="4598" y="2301"/>
                      <a:pt x="4477" y="2159"/>
                    </a:cubicBezTo>
                    <a:cubicBezTo>
                      <a:pt x="4465" y="2136"/>
                      <a:pt x="4440" y="2126"/>
                      <a:pt x="4413" y="2126"/>
                    </a:cubicBezTo>
                    <a:cubicBezTo>
                      <a:pt x="4393" y="2126"/>
                      <a:pt x="4372" y="2131"/>
                      <a:pt x="4356" y="2140"/>
                    </a:cubicBezTo>
                    <a:cubicBezTo>
                      <a:pt x="4315" y="2180"/>
                      <a:pt x="4296" y="2240"/>
                      <a:pt x="4336" y="2280"/>
                    </a:cubicBezTo>
                    <a:cubicBezTo>
                      <a:pt x="4436" y="2422"/>
                      <a:pt x="4538" y="2583"/>
                      <a:pt x="4659" y="2724"/>
                    </a:cubicBezTo>
                    <a:cubicBezTo>
                      <a:pt x="4941" y="3107"/>
                      <a:pt x="5183" y="3530"/>
                      <a:pt x="5385" y="3954"/>
                    </a:cubicBezTo>
                    <a:cubicBezTo>
                      <a:pt x="5465" y="4156"/>
                      <a:pt x="5565" y="4377"/>
                      <a:pt x="5565" y="4619"/>
                    </a:cubicBezTo>
                    <a:cubicBezTo>
                      <a:pt x="5586" y="4861"/>
                      <a:pt x="5485" y="5083"/>
                      <a:pt x="5304" y="5164"/>
                    </a:cubicBezTo>
                    <a:cubicBezTo>
                      <a:pt x="5223" y="5224"/>
                      <a:pt x="5102" y="5245"/>
                      <a:pt x="4941" y="5245"/>
                    </a:cubicBezTo>
                    <a:cubicBezTo>
                      <a:pt x="4538" y="5245"/>
                      <a:pt x="4114" y="5043"/>
                      <a:pt x="3812" y="4882"/>
                    </a:cubicBezTo>
                    <a:cubicBezTo>
                      <a:pt x="2541" y="4196"/>
                      <a:pt x="1352" y="3107"/>
                      <a:pt x="183" y="1535"/>
                    </a:cubicBezTo>
                    <a:cubicBezTo>
                      <a:pt x="171" y="1511"/>
                      <a:pt x="145" y="1501"/>
                      <a:pt x="117" y="1501"/>
                    </a:cubicBezTo>
                    <a:cubicBezTo>
                      <a:pt x="98" y="1501"/>
                      <a:pt x="79" y="1506"/>
                      <a:pt x="62" y="1514"/>
                    </a:cubicBezTo>
                    <a:cubicBezTo>
                      <a:pt x="22" y="1554"/>
                      <a:pt x="1" y="1616"/>
                      <a:pt x="41" y="1656"/>
                    </a:cubicBezTo>
                    <a:cubicBezTo>
                      <a:pt x="1210" y="3248"/>
                      <a:pt x="2420" y="4357"/>
                      <a:pt x="3731" y="5043"/>
                    </a:cubicBezTo>
                    <a:cubicBezTo>
                      <a:pt x="4054" y="5224"/>
                      <a:pt x="4477" y="5425"/>
                      <a:pt x="4941" y="5425"/>
                    </a:cubicBezTo>
                    <a:lnTo>
                      <a:pt x="4981" y="5425"/>
                    </a:lnTo>
                    <a:cubicBezTo>
                      <a:pt x="5143" y="5425"/>
                      <a:pt x="5283" y="5406"/>
                      <a:pt x="5404" y="5325"/>
                    </a:cubicBezTo>
                    <a:cubicBezTo>
                      <a:pt x="5627" y="5204"/>
                      <a:pt x="5767" y="4922"/>
                      <a:pt x="5767" y="4619"/>
                    </a:cubicBezTo>
                    <a:cubicBezTo>
                      <a:pt x="5747" y="4336"/>
                      <a:pt x="5646" y="4095"/>
                      <a:pt x="5546" y="3874"/>
                    </a:cubicBezTo>
                    <a:cubicBezTo>
                      <a:pt x="5465" y="3672"/>
                      <a:pt x="5364" y="3490"/>
                      <a:pt x="5264" y="3309"/>
                    </a:cubicBezTo>
                    <a:lnTo>
                      <a:pt x="5264" y="3309"/>
                    </a:lnTo>
                    <a:cubicBezTo>
                      <a:pt x="5767" y="3753"/>
                      <a:pt x="6393" y="4095"/>
                      <a:pt x="7078" y="4317"/>
                    </a:cubicBezTo>
                    <a:cubicBezTo>
                      <a:pt x="7301" y="4396"/>
                      <a:pt x="7561" y="4476"/>
                      <a:pt x="7839" y="4476"/>
                    </a:cubicBezTo>
                    <a:cubicBezTo>
                      <a:pt x="7913" y="4476"/>
                      <a:pt x="7989" y="4470"/>
                      <a:pt x="8065" y="4457"/>
                    </a:cubicBezTo>
                    <a:cubicBezTo>
                      <a:pt x="8449" y="4398"/>
                      <a:pt x="8751" y="4156"/>
                      <a:pt x="8852" y="3833"/>
                    </a:cubicBezTo>
                    <a:cubicBezTo>
                      <a:pt x="8952" y="3551"/>
                      <a:pt x="8872" y="3248"/>
                      <a:pt x="8772" y="2987"/>
                    </a:cubicBezTo>
                    <a:cubicBezTo>
                      <a:pt x="8651" y="2664"/>
                      <a:pt x="8509" y="2341"/>
                      <a:pt x="8347" y="2038"/>
                    </a:cubicBezTo>
                    <a:lnTo>
                      <a:pt x="8347" y="2038"/>
                    </a:lnTo>
                    <a:cubicBezTo>
                      <a:pt x="8816" y="2373"/>
                      <a:pt x="9395" y="2568"/>
                      <a:pt x="9970" y="2568"/>
                    </a:cubicBezTo>
                    <a:cubicBezTo>
                      <a:pt x="10088" y="2568"/>
                      <a:pt x="10206" y="2560"/>
                      <a:pt x="10323" y="2543"/>
                    </a:cubicBezTo>
                    <a:cubicBezTo>
                      <a:pt x="10828" y="2482"/>
                      <a:pt x="11191" y="2240"/>
                      <a:pt x="11352" y="1898"/>
                    </a:cubicBezTo>
                    <a:cubicBezTo>
                      <a:pt x="11513" y="1595"/>
                      <a:pt x="11452" y="1232"/>
                      <a:pt x="11393" y="890"/>
                    </a:cubicBezTo>
                    <a:cubicBezTo>
                      <a:pt x="11352" y="608"/>
                      <a:pt x="11272" y="285"/>
                      <a:pt x="11089" y="43"/>
                    </a:cubicBezTo>
                    <a:cubicBezTo>
                      <a:pt x="11077" y="18"/>
                      <a:pt x="11049" y="0"/>
                      <a:pt x="1102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4462;p71">
                <a:extLst>
                  <a:ext uri="{FF2B5EF4-FFF2-40B4-BE49-F238E27FC236}">
                    <a16:creationId xmlns:a16="http://schemas.microsoft.com/office/drawing/2014/main" id="{CF3A6094-BAA8-4069-A55F-866DB4D50E42}"/>
                  </a:ext>
                </a:extLst>
              </p:cNvPr>
              <p:cNvSpPr/>
              <p:nvPr/>
            </p:nvSpPr>
            <p:spPr>
              <a:xfrm>
                <a:off x="1439700" y="3589825"/>
                <a:ext cx="355375" cy="352825"/>
              </a:xfrm>
              <a:custGeom>
                <a:avLst/>
                <a:gdLst/>
                <a:ahLst/>
                <a:cxnLst/>
                <a:rect l="l" t="t" r="r" b="b"/>
                <a:pathLst>
                  <a:path w="14215" h="14113" extrusionOk="0">
                    <a:moveTo>
                      <a:pt x="102" y="1"/>
                    </a:moveTo>
                    <a:cubicBezTo>
                      <a:pt x="81" y="1"/>
                      <a:pt x="62" y="1"/>
                      <a:pt x="41" y="20"/>
                    </a:cubicBezTo>
                    <a:cubicBezTo>
                      <a:pt x="0" y="60"/>
                      <a:pt x="0" y="121"/>
                      <a:pt x="41" y="162"/>
                    </a:cubicBezTo>
                    <a:lnTo>
                      <a:pt x="62" y="181"/>
                    </a:lnTo>
                    <a:lnTo>
                      <a:pt x="13992" y="14092"/>
                    </a:lnTo>
                    <a:cubicBezTo>
                      <a:pt x="14053" y="14113"/>
                      <a:pt x="14134" y="14113"/>
                      <a:pt x="14194" y="14113"/>
                    </a:cubicBezTo>
                    <a:cubicBezTo>
                      <a:pt x="14215" y="14073"/>
                      <a:pt x="14194" y="14032"/>
                      <a:pt x="14174" y="14011"/>
                    </a:cubicBezTo>
                    <a:lnTo>
                      <a:pt x="323" y="162"/>
                    </a:lnTo>
                    <a:lnTo>
                      <a:pt x="183" y="20"/>
                    </a:lnTo>
                    <a:cubicBezTo>
                      <a:pt x="162" y="1"/>
                      <a:pt x="142" y="1"/>
                      <a:pt x="10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4463;p71">
                <a:extLst>
                  <a:ext uri="{FF2B5EF4-FFF2-40B4-BE49-F238E27FC236}">
                    <a16:creationId xmlns:a16="http://schemas.microsoft.com/office/drawing/2014/main" id="{AEE88639-EF2A-4440-8912-4181F322C2AC}"/>
                  </a:ext>
                </a:extLst>
              </p:cNvPr>
              <p:cNvSpPr/>
              <p:nvPr/>
            </p:nvSpPr>
            <p:spPr>
              <a:xfrm>
                <a:off x="1446750" y="3537650"/>
                <a:ext cx="359425" cy="402475"/>
              </a:xfrm>
              <a:custGeom>
                <a:avLst/>
                <a:gdLst/>
                <a:ahLst/>
                <a:cxnLst/>
                <a:rect l="l" t="t" r="r" b="b"/>
                <a:pathLst>
                  <a:path w="14377" h="16099" extrusionOk="0">
                    <a:moveTo>
                      <a:pt x="112" y="1"/>
                    </a:moveTo>
                    <a:cubicBezTo>
                      <a:pt x="87" y="1"/>
                      <a:pt x="61" y="11"/>
                      <a:pt x="41" y="31"/>
                    </a:cubicBezTo>
                    <a:cubicBezTo>
                      <a:pt x="1" y="50"/>
                      <a:pt x="1" y="112"/>
                      <a:pt x="41" y="152"/>
                    </a:cubicBezTo>
                    <a:lnTo>
                      <a:pt x="283" y="434"/>
                    </a:lnTo>
                    <a:lnTo>
                      <a:pt x="14255" y="16098"/>
                    </a:lnTo>
                    <a:lnTo>
                      <a:pt x="14315" y="16039"/>
                    </a:lnTo>
                    <a:cubicBezTo>
                      <a:pt x="14336" y="16018"/>
                      <a:pt x="14376" y="15998"/>
                      <a:pt x="14376" y="15958"/>
                    </a:cubicBezTo>
                    <a:lnTo>
                      <a:pt x="586" y="494"/>
                    </a:lnTo>
                    <a:lnTo>
                      <a:pt x="183" y="31"/>
                    </a:lnTo>
                    <a:cubicBezTo>
                      <a:pt x="163" y="11"/>
                      <a:pt x="137" y="1"/>
                      <a:pt x="11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4464;p71">
                <a:extLst>
                  <a:ext uri="{FF2B5EF4-FFF2-40B4-BE49-F238E27FC236}">
                    <a16:creationId xmlns:a16="http://schemas.microsoft.com/office/drawing/2014/main" id="{59961DCD-C759-45BA-B51F-1A891B683C90}"/>
                  </a:ext>
                </a:extLst>
              </p:cNvPr>
              <p:cNvSpPr/>
              <p:nvPr/>
            </p:nvSpPr>
            <p:spPr>
              <a:xfrm>
                <a:off x="1531425" y="3559025"/>
                <a:ext cx="278775" cy="370000"/>
              </a:xfrm>
              <a:custGeom>
                <a:avLst/>
                <a:gdLst/>
                <a:ahLst/>
                <a:cxnLst/>
                <a:rect l="l" t="t" r="r" b="b"/>
                <a:pathLst>
                  <a:path w="11151" h="14800" extrusionOk="0">
                    <a:moveTo>
                      <a:pt x="114" y="1"/>
                    </a:moveTo>
                    <a:cubicBezTo>
                      <a:pt x="96" y="1"/>
                      <a:pt x="78" y="7"/>
                      <a:pt x="62" y="23"/>
                    </a:cubicBezTo>
                    <a:cubicBezTo>
                      <a:pt x="22" y="63"/>
                      <a:pt x="1" y="104"/>
                      <a:pt x="41" y="163"/>
                    </a:cubicBezTo>
                    <a:lnTo>
                      <a:pt x="81" y="204"/>
                    </a:lnTo>
                    <a:lnTo>
                      <a:pt x="11089" y="14780"/>
                    </a:lnTo>
                    <a:cubicBezTo>
                      <a:pt x="11110" y="14780"/>
                      <a:pt x="11110" y="14800"/>
                      <a:pt x="11129" y="14800"/>
                    </a:cubicBezTo>
                    <a:lnTo>
                      <a:pt x="11150" y="14539"/>
                    </a:lnTo>
                    <a:lnTo>
                      <a:pt x="202" y="63"/>
                    </a:lnTo>
                    <a:lnTo>
                      <a:pt x="183" y="42"/>
                    </a:lnTo>
                    <a:cubicBezTo>
                      <a:pt x="170" y="17"/>
                      <a:pt x="143" y="1"/>
                      <a:pt x="114"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4465;p71">
                <a:extLst>
                  <a:ext uri="{FF2B5EF4-FFF2-40B4-BE49-F238E27FC236}">
                    <a16:creationId xmlns:a16="http://schemas.microsoft.com/office/drawing/2014/main" id="{037F0EE3-8EC2-4EDF-BE15-98951B3DCA4A}"/>
                  </a:ext>
                </a:extLst>
              </p:cNvPr>
              <p:cNvSpPr/>
              <p:nvPr/>
            </p:nvSpPr>
            <p:spPr>
              <a:xfrm>
                <a:off x="1526400" y="3507825"/>
                <a:ext cx="283800" cy="392500"/>
              </a:xfrm>
              <a:custGeom>
                <a:avLst/>
                <a:gdLst/>
                <a:ahLst/>
                <a:cxnLst/>
                <a:rect l="l" t="t" r="r" b="b"/>
                <a:pathLst>
                  <a:path w="11352" h="15700" extrusionOk="0">
                    <a:moveTo>
                      <a:pt x="98" y="1"/>
                    </a:moveTo>
                    <a:cubicBezTo>
                      <a:pt x="78" y="1"/>
                      <a:pt x="57" y="6"/>
                      <a:pt x="40" y="14"/>
                    </a:cubicBezTo>
                    <a:cubicBezTo>
                      <a:pt x="0" y="55"/>
                      <a:pt x="0" y="114"/>
                      <a:pt x="21" y="155"/>
                    </a:cubicBezTo>
                    <a:cubicBezTo>
                      <a:pt x="40" y="155"/>
                      <a:pt x="81" y="216"/>
                      <a:pt x="161" y="297"/>
                    </a:cubicBezTo>
                    <a:cubicBezTo>
                      <a:pt x="1231" y="1506"/>
                      <a:pt x="8911" y="10154"/>
                      <a:pt x="11250" y="15638"/>
                    </a:cubicBezTo>
                    <a:cubicBezTo>
                      <a:pt x="11250" y="15679"/>
                      <a:pt x="11290" y="15699"/>
                      <a:pt x="11330" y="15699"/>
                    </a:cubicBezTo>
                    <a:lnTo>
                      <a:pt x="11351" y="15699"/>
                    </a:lnTo>
                    <a:lnTo>
                      <a:pt x="11351" y="15396"/>
                    </a:lnTo>
                    <a:cubicBezTo>
                      <a:pt x="8992" y="10054"/>
                      <a:pt x="1836" y="1889"/>
                      <a:pt x="403" y="297"/>
                    </a:cubicBezTo>
                    <a:cubicBezTo>
                      <a:pt x="263" y="135"/>
                      <a:pt x="182" y="34"/>
                      <a:pt x="161" y="34"/>
                    </a:cubicBezTo>
                    <a:cubicBezTo>
                      <a:pt x="150" y="10"/>
                      <a:pt x="125" y="1"/>
                      <a:pt x="98"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4466;p71">
                <a:extLst>
                  <a:ext uri="{FF2B5EF4-FFF2-40B4-BE49-F238E27FC236}">
                    <a16:creationId xmlns:a16="http://schemas.microsoft.com/office/drawing/2014/main" id="{E5EF41DF-3E0B-4425-8797-B3EDCF4A13D9}"/>
                  </a:ext>
                </a:extLst>
              </p:cNvPr>
              <p:cNvSpPr/>
              <p:nvPr/>
            </p:nvSpPr>
            <p:spPr>
              <a:xfrm>
                <a:off x="1588400" y="3513950"/>
                <a:ext cx="216225" cy="338475"/>
              </a:xfrm>
              <a:custGeom>
                <a:avLst/>
                <a:gdLst/>
                <a:ahLst/>
                <a:cxnLst/>
                <a:rect l="l" t="t" r="r" b="b"/>
                <a:pathLst>
                  <a:path w="8649" h="13539" extrusionOk="0">
                    <a:moveTo>
                      <a:pt x="111" y="1"/>
                    </a:moveTo>
                    <a:cubicBezTo>
                      <a:pt x="86" y="1"/>
                      <a:pt x="61" y="11"/>
                      <a:pt x="41" y="31"/>
                    </a:cubicBezTo>
                    <a:cubicBezTo>
                      <a:pt x="1" y="71"/>
                      <a:pt x="1" y="132"/>
                      <a:pt x="41" y="152"/>
                    </a:cubicBezTo>
                    <a:lnTo>
                      <a:pt x="41" y="192"/>
                    </a:lnTo>
                    <a:cubicBezTo>
                      <a:pt x="444" y="657"/>
                      <a:pt x="6754" y="8076"/>
                      <a:pt x="8528" y="13479"/>
                    </a:cubicBezTo>
                    <a:cubicBezTo>
                      <a:pt x="8549" y="13519"/>
                      <a:pt x="8589" y="13538"/>
                      <a:pt x="8630" y="13538"/>
                    </a:cubicBezTo>
                    <a:lnTo>
                      <a:pt x="8649" y="13538"/>
                    </a:lnTo>
                    <a:cubicBezTo>
                      <a:pt x="8609" y="13296"/>
                      <a:pt x="8568" y="13076"/>
                      <a:pt x="8509" y="12834"/>
                    </a:cubicBezTo>
                    <a:cubicBezTo>
                      <a:pt x="6512" y="7551"/>
                      <a:pt x="767" y="737"/>
                      <a:pt x="222" y="92"/>
                    </a:cubicBezTo>
                    <a:cubicBezTo>
                      <a:pt x="202" y="52"/>
                      <a:pt x="181" y="52"/>
                      <a:pt x="181" y="31"/>
                    </a:cubicBezTo>
                    <a:cubicBezTo>
                      <a:pt x="161" y="11"/>
                      <a:pt x="136" y="1"/>
                      <a:pt x="11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4467;p71">
                <a:extLst>
                  <a:ext uri="{FF2B5EF4-FFF2-40B4-BE49-F238E27FC236}">
                    <a16:creationId xmlns:a16="http://schemas.microsoft.com/office/drawing/2014/main" id="{DC3F371D-EF4F-4751-8F40-13FD0E4D6856}"/>
                  </a:ext>
                </a:extLst>
              </p:cNvPr>
              <p:cNvSpPr/>
              <p:nvPr/>
            </p:nvSpPr>
            <p:spPr>
              <a:xfrm>
                <a:off x="1602000" y="3490825"/>
                <a:ext cx="163325" cy="233100"/>
              </a:xfrm>
              <a:custGeom>
                <a:avLst/>
                <a:gdLst/>
                <a:ahLst/>
                <a:cxnLst/>
                <a:rect l="l" t="t" r="r" b="b"/>
                <a:pathLst>
                  <a:path w="6533" h="9324" extrusionOk="0">
                    <a:moveTo>
                      <a:pt x="90" y="0"/>
                    </a:moveTo>
                    <a:cubicBezTo>
                      <a:pt x="69" y="0"/>
                      <a:pt x="55" y="15"/>
                      <a:pt x="41" y="28"/>
                    </a:cubicBezTo>
                    <a:cubicBezTo>
                      <a:pt x="0" y="69"/>
                      <a:pt x="0" y="130"/>
                      <a:pt x="41" y="170"/>
                    </a:cubicBezTo>
                    <a:lnTo>
                      <a:pt x="121" y="251"/>
                    </a:lnTo>
                    <a:cubicBezTo>
                      <a:pt x="666" y="794"/>
                      <a:pt x="3871" y="4122"/>
                      <a:pt x="6452" y="9262"/>
                    </a:cubicBezTo>
                    <a:cubicBezTo>
                      <a:pt x="6473" y="9302"/>
                      <a:pt x="6492" y="9323"/>
                      <a:pt x="6532" y="9323"/>
                    </a:cubicBezTo>
                    <a:cubicBezTo>
                      <a:pt x="6352" y="8839"/>
                      <a:pt x="6150" y="8375"/>
                      <a:pt x="5948" y="7912"/>
                    </a:cubicBezTo>
                    <a:cubicBezTo>
                      <a:pt x="3247" y="3033"/>
                      <a:pt x="202" y="49"/>
                      <a:pt x="162" y="28"/>
                    </a:cubicBezTo>
                    <a:cubicBezTo>
                      <a:pt x="162" y="9"/>
                      <a:pt x="142" y="9"/>
                      <a:pt x="121" y="9"/>
                    </a:cubicBezTo>
                    <a:cubicBezTo>
                      <a:pt x="109" y="3"/>
                      <a:pt x="99" y="0"/>
                      <a:pt x="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4468;p71">
                <a:extLst>
                  <a:ext uri="{FF2B5EF4-FFF2-40B4-BE49-F238E27FC236}">
                    <a16:creationId xmlns:a16="http://schemas.microsoft.com/office/drawing/2014/main" id="{F52D31E1-AD83-407F-BCB2-14A2385DB8E9}"/>
                  </a:ext>
                </a:extLst>
              </p:cNvPr>
              <p:cNvSpPr/>
              <p:nvPr/>
            </p:nvSpPr>
            <p:spPr>
              <a:xfrm>
                <a:off x="1121675" y="3276800"/>
                <a:ext cx="78650" cy="78650"/>
              </a:xfrm>
              <a:custGeom>
                <a:avLst/>
                <a:gdLst/>
                <a:ahLst/>
                <a:cxnLst/>
                <a:rect l="l" t="t" r="r" b="b"/>
                <a:pathLst>
                  <a:path w="3146" h="3146" extrusionOk="0">
                    <a:moveTo>
                      <a:pt x="1573" y="1"/>
                    </a:moveTo>
                    <a:cubicBezTo>
                      <a:pt x="706" y="1"/>
                      <a:pt x="1" y="707"/>
                      <a:pt x="1" y="1573"/>
                    </a:cubicBezTo>
                    <a:cubicBezTo>
                      <a:pt x="1" y="2461"/>
                      <a:pt x="706" y="3146"/>
                      <a:pt x="1573" y="3146"/>
                    </a:cubicBezTo>
                    <a:cubicBezTo>
                      <a:pt x="2439" y="3146"/>
                      <a:pt x="3146" y="2461"/>
                      <a:pt x="3146" y="1573"/>
                    </a:cubicBezTo>
                    <a:cubicBezTo>
                      <a:pt x="3146" y="707"/>
                      <a:pt x="2439" y="1"/>
                      <a:pt x="157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4469;p71">
                <a:extLst>
                  <a:ext uri="{FF2B5EF4-FFF2-40B4-BE49-F238E27FC236}">
                    <a16:creationId xmlns:a16="http://schemas.microsoft.com/office/drawing/2014/main" id="{8154D6E8-1ECE-44B4-BA03-FCCF19B75870}"/>
                  </a:ext>
                </a:extLst>
              </p:cNvPr>
              <p:cNvSpPr/>
              <p:nvPr/>
            </p:nvSpPr>
            <p:spPr>
              <a:xfrm>
                <a:off x="1262050" y="3208100"/>
                <a:ext cx="13350" cy="10850"/>
              </a:xfrm>
              <a:custGeom>
                <a:avLst/>
                <a:gdLst/>
                <a:ahLst/>
                <a:cxnLst/>
                <a:rect l="l" t="t" r="r" b="b"/>
                <a:pathLst>
                  <a:path w="534" h="434" extrusionOk="0">
                    <a:moveTo>
                      <a:pt x="131" y="0"/>
                    </a:moveTo>
                    <a:cubicBezTo>
                      <a:pt x="38" y="0"/>
                      <a:pt x="0" y="121"/>
                      <a:pt x="71" y="209"/>
                    </a:cubicBezTo>
                    <a:cubicBezTo>
                      <a:pt x="111" y="289"/>
                      <a:pt x="232" y="370"/>
                      <a:pt x="332" y="410"/>
                    </a:cubicBezTo>
                    <a:cubicBezTo>
                      <a:pt x="356" y="422"/>
                      <a:pt x="392" y="434"/>
                      <a:pt x="426" y="434"/>
                    </a:cubicBezTo>
                    <a:cubicBezTo>
                      <a:pt x="452" y="434"/>
                      <a:pt x="476" y="427"/>
                      <a:pt x="494" y="410"/>
                    </a:cubicBezTo>
                    <a:cubicBezTo>
                      <a:pt x="515" y="370"/>
                      <a:pt x="534" y="330"/>
                      <a:pt x="515" y="289"/>
                    </a:cubicBezTo>
                    <a:cubicBezTo>
                      <a:pt x="515" y="249"/>
                      <a:pt x="494" y="209"/>
                      <a:pt x="453" y="168"/>
                    </a:cubicBezTo>
                    <a:cubicBezTo>
                      <a:pt x="394" y="88"/>
                      <a:pt x="292" y="28"/>
                      <a:pt x="171" y="7"/>
                    </a:cubicBezTo>
                    <a:cubicBezTo>
                      <a:pt x="157" y="2"/>
                      <a:pt x="143" y="0"/>
                      <a:pt x="131" y="0"/>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4470;p71">
                <a:extLst>
                  <a:ext uri="{FF2B5EF4-FFF2-40B4-BE49-F238E27FC236}">
                    <a16:creationId xmlns:a16="http://schemas.microsoft.com/office/drawing/2014/main" id="{E8B892FE-8A92-4B2E-B6DD-D477C27CE396}"/>
                  </a:ext>
                </a:extLst>
              </p:cNvPr>
              <p:cNvSpPr/>
              <p:nvPr/>
            </p:nvSpPr>
            <p:spPr>
              <a:xfrm>
                <a:off x="1261425" y="3187550"/>
                <a:ext cx="13500" cy="11175"/>
              </a:xfrm>
              <a:custGeom>
                <a:avLst/>
                <a:gdLst/>
                <a:ahLst/>
                <a:cxnLst/>
                <a:rect l="l" t="t" r="r" b="b"/>
                <a:pathLst>
                  <a:path w="540" h="447" extrusionOk="0">
                    <a:moveTo>
                      <a:pt x="150" y="1"/>
                    </a:moveTo>
                    <a:cubicBezTo>
                      <a:pt x="47" y="1"/>
                      <a:pt x="1" y="111"/>
                      <a:pt x="75" y="205"/>
                    </a:cubicBezTo>
                    <a:cubicBezTo>
                      <a:pt x="115" y="305"/>
                      <a:pt x="236" y="386"/>
                      <a:pt x="338" y="426"/>
                    </a:cubicBezTo>
                    <a:cubicBezTo>
                      <a:pt x="358" y="436"/>
                      <a:pt x="388" y="446"/>
                      <a:pt x="419" y="446"/>
                    </a:cubicBezTo>
                    <a:cubicBezTo>
                      <a:pt x="449" y="446"/>
                      <a:pt x="479" y="436"/>
                      <a:pt x="499" y="406"/>
                    </a:cubicBezTo>
                    <a:cubicBezTo>
                      <a:pt x="519" y="386"/>
                      <a:pt x="540" y="326"/>
                      <a:pt x="519" y="286"/>
                    </a:cubicBezTo>
                    <a:cubicBezTo>
                      <a:pt x="519" y="245"/>
                      <a:pt x="499" y="224"/>
                      <a:pt x="459" y="184"/>
                    </a:cubicBezTo>
                    <a:cubicBezTo>
                      <a:pt x="398" y="103"/>
                      <a:pt x="298" y="44"/>
                      <a:pt x="177" y="3"/>
                    </a:cubicBezTo>
                    <a:cubicBezTo>
                      <a:pt x="167" y="2"/>
                      <a:pt x="158" y="1"/>
                      <a:pt x="150"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4471;p71">
                <a:extLst>
                  <a:ext uri="{FF2B5EF4-FFF2-40B4-BE49-F238E27FC236}">
                    <a16:creationId xmlns:a16="http://schemas.microsoft.com/office/drawing/2014/main" id="{C27A8A4F-D234-4B91-AAF5-E0CB948DB570}"/>
                  </a:ext>
                </a:extLst>
              </p:cNvPr>
              <p:cNvSpPr/>
              <p:nvPr/>
            </p:nvSpPr>
            <p:spPr>
              <a:xfrm>
                <a:off x="1279050" y="3181500"/>
                <a:ext cx="13500" cy="10925"/>
              </a:xfrm>
              <a:custGeom>
                <a:avLst/>
                <a:gdLst/>
                <a:ahLst/>
                <a:cxnLst/>
                <a:rect l="l" t="t" r="r" b="b"/>
                <a:pathLst>
                  <a:path w="540" h="437" extrusionOk="0">
                    <a:moveTo>
                      <a:pt x="150" y="1"/>
                    </a:moveTo>
                    <a:cubicBezTo>
                      <a:pt x="47" y="1"/>
                      <a:pt x="1" y="111"/>
                      <a:pt x="56" y="205"/>
                    </a:cubicBezTo>
                    <a:cubicBezTo>
                      <a:pt x="117" y="286"/>
                      <a:pt x="238" y="366"/>
                      <a:pt x="338" y="407"/>
                    </a:cubicBezTo>
                    <a:cubicBezTo>
                      <a:pt x="358" y="427"/>
                      <a:pt x="388" y="437"/>
                      <a:pt x="419" y="437"/>
                    </a:cubicBezTo>
                    <a:cubicBezTo>
                      <a:pt x="449" y="437"/>
                      <a:pt x="479" y="427"/>
                      <a:pt x="499" y="407"/>
                    </a:cubicBezTo>
                    <a:cubicBezTo>
                      <a:pt x="520" y="366"/>
                      <a:pt x="539" y="326"/>
                      <a:pt x="520" y="286"/>
                    </a:cubicBezTo>
                    <a:cubicBezTo>
                      <a:pt x="520" y="245"/>
                      <a:pt x="499" y="205"/>
                      <a:pt x="459" y="184"/>
                    </a:cubicBezTo>
                    <a:cubicBezTo>
                      <a:pt x="399" y="84"/>
                      <a:pt x="298" y="23"/>
                      <a:pt x="177" y="3"/>
                    </a:cubicBezTo>
                    <a:cubicBezTo>
                      <a:pt x="167" y="2"/>
                      <a:pt x="158" y="1"/>
                      <a:pt x="150"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4472;p71">
                <a:extLst>
                  <a:ext uri="{FF2B5EF4-FFF2-40B4-BE49-F238E27FC236}">
                    <a16:creationId xmlns:a16="http://schemas.microsoft.com/office/drawing/2014/main" id="{3C53445D-D00F-4DB3-B5A5-B6E2AA28948A}"/>
                  </a:ext>
                </a:extLst>
              </p:cNvPr>
              <p:cNvSpPr/>
              <p:nvPr/>
            </p:nvSpPr>
            <p:spPr>
              <a:xfrm>
                <a:off x="1298700" y="3194625"/>
                <a:ext cx="13000" cy="10975"/>
              </a:xfrm>
              <a:custGeom>
                <a:avLst/>
                <a:gdLst/>
                <a:ahLst/>
                <a:cxnLst/>
                <a:rect l="l" t="t" r="r" b="b"/>
                <a:pathLst>
                  <a:path w="520" h="439" extrusionOk="0">
                    <a:moveTo>
                      <a:pt x="147" y="0"/>
                    </a:moveTo>
                    <a:cubicBezTo>
                      <a:pt x="30" y="0"/>
                      <a:pt x="0" y="110"/>
                      <a:pt x="57" y="204"/>
                    </a:cubicBezTo>
                    <a:cubicBezTo>
                      <a:pt x="116" y="304"/>
                      <a:pt x="218" y="385"/>
                      <a:pt x="318" y="425"/>
                    </a:cubicBezTo>
                    <a:cubicBezTo>
                      <a:pt x="344" y="434"/>
                      <a:pt x="369" y="439"/>
                      <a:pt x="393" y="439"/>
                    </a:cubicBezTo>
                    <a:cubicBezTo>
                      <a:pt x="426" y="439"/>
                      <a:pt x="456" y="429"/>
                      <a:pt x="479" y="406"/>
                    </a:cubicBezTo>
                    <a:cubicBezTo>
                      <a:pt x="520" y="365"/>
                      <a:pt x="520" y="325"/>
                      <a:pt x="520" y="285"/>
                    </a:cubicBezTo>
                    <a:cubicBezTo>
                      <a:pt x="500" y="244"/>
                      <a:pt x="479" y="204"/>
                      <a:pt x="460" y="183"/>
                    </a:cubicBezTo>
                    <a:cubicBezTo>
                      <a:pt x="379" y="83"/>
                      <a:pt x="278" y="22"/>
                      <a:pt x="178" y="3"/>
                    </a:cubicBezTo>
                    <a:cubicBezTo>
                      <a:pt x="167" y="1"/>
                      <a:pt x="156" y="0"/>
                      <a:pt x="147" y="0"/>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4473;p71">
                <a:extLst>
                  <a:ext uri="{FF2B5EF4-FFF2-40B4-BE49-F238E27FC236}">
                    <a16:creationId xmlns:a16="http://schemas.microsoft.com/office/drawing/2014/main" id="{7BB6BE45-9EE2-4FA9-BE37-B6436C9FB232}"/>
                  </a:ext>
                </a:extLst>
              </p:cNvPr>
              <p:cNvSpPr/>
              <p:nvPr/>
            </p:nvSpPr>
            <p:spPr>
              <a:xfrm>
                <a:off x="1281125" y="3202550"/>
                <a:ext cx="12950" cy="10875"/>
              </a:xfrm>
              <a:custGeom>
                <a:avLst/>
                <a:gdLst/>
                <a:ahLst/>
                <a:cxnLst/>
                <a:rect l="l" t="t" r="r" b="b"/>
                <a:pathLst>
                  <a:path w="518" h="435" extrusionOk="0">
                    <a:moveTo>
                      <a:pt x="133" y="1"/>
                    </a:moveTo>
                    <a:cubicBezTo>
                      <a:pt x="41" y="1"/>
                      <a:pt x="1" y="120"/>
                      <a:pt x="53" y="210"/>
                    </a:cubicBezTo>
                    <a:cubicBezTo>
                      <a:pt x="115" y="290"/>
                      <a:pt x="236" y="371"/>
                      <a:pt x="316" y="411"/>
                    </a:cubicBezTo>
                    <a:cubicBezTo>
                      <a:pt x="351" y="423"/>
                      <a:pt x="393" y="434"/>
                      <a:pt x="429" y="434"/>
                    </a:cubicBezTo>
                    <a:cubicBezTo>
                      <a:pt x="456" y="434"/>
                      <a:pt x="480" y="428"/>
                      <a:pt x="497" y="411"/>
                    </a:cubicBezTo>
                    <a:cubicBezTo>
                      <a:pt x="518" y="371"/>
                      <a:pt x="518" y="331"/>
                      <a:pt x="518" y="290"/>
                    </a:cubicBezTo>
                    <a:cubicBezTo>
                      <a:pt x="518" y="250"/>
                      <a:pt x="477" y="210"/>
                      <a:pt x="456" y="169"/>
                    </a:cubicBezTo>
                    <a:cubicBezTo>
                      <a:pt x="376" y="89"/>
                      <a:pt x="276" y="27"/>
                      <a:pt x="174" y="8"/>
                    </a:cubicBezTo>
                    <a:cubicBezTo>
                      <a:pt x="160" y="3"/>
                      <a:pt x="146" y="1"/>
                      <a:pt x="133"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4474;p71">
                <a:extLst>
                  <a:ext uri="{FF2B5EF4-FFF2-40B4-BE49-F238E27FC236}">
                    <a16:creationId xmlns:a16="http://schemas.microsoft.com/office/drawing/2014/main" id="{E261252D-7015-4B83-B30B-B8ECD6970B86}"/>
                  </a:ext>
                </a:extLst>
              </p:cNvPr>
              <p:cNvSpPr/>
              <p:nvPr/>
            </p:nvSpPr>
            <p:spPr>
              <a:xfrm>
                <a:off x="1097325" y="3764500"/>
                <a:ext cx="32925" cy="27375"/>
              </a:xfrm>
              <a:custGeom>
                <a:avLst/>
                <a:gdLst/>
                <a:ahLst/>
                <a:cxnLst/>
                <a:rect l="l" t="t" r="r" b="b"/>
                <a:pathLst>
                  <a:path w="1317" h="1095" extrusionOk="0">
                    <a:moveTo>
                      <a:pt x="371" y="1"/>
                    </a:moveTo>
                    <a:cubicBezTo>
                      <a:pt x="106" y="1"/>
                      <a:pt x="0" y="273"/>
                      <a:pt x="147" y="513"/>
                    </a:cubicBezTo>
                    <a:cubicBezTo>
                      <a:pt x="289" y="755"/>
                      <a:pt x="591" y="936"/>
                      <a:pt x="813" y="1037"/>
                    </a:cubicBezTo>
                    <a:cubicBezTo>
                      <a:pt x="887" y="1069"/>
                      <a:pt x="967" y="1095"/>
                      <a:pt x="1043" y="1095"/>
                    </a:cubicBezTo>
                    <a:cubicBezTo>
                      <a:pt x="1112" y="1095"/>
                      <a:pt x="1179" y="1074"/>
                      <a:pt x="1236" y="1016"/>
                    </a:cubicBezTo>
                    <a:cubicBezTo>
                      <a:pt x="1297" y="936"/>
                      <a:pt x="1317" y="815"/>
                      <a:pt x="1297" y="715"/>
                    </a:cubicBezTo>
                    <a:cubicBezTo>
                      <a:pt x="1276" y="613"/>
                      <a:pt x="1217" y="533"/>
                      <a:pt x="1155" y="452"/>
                    </a:cubicBezTo>
                    <a:cubicBezTo>
                      <a:pt x="954" y="231"/>
                      <a:pt x="712" y="70"/>
                      <a:pt x="451" y="8"/>
                    </a:cubicBezTo>
                    <a:cubicBezTo>
                      <a:pt x="423" y="3"/>
                      <a:pt x="396" y="1"/>
                      <a:pt x="371"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4475;p71">
                <a:extLst>
                  <a:ext uri="{FF2B5EF4-FFF2-40B4-BE49-F238E27FC236}">
                    <a16:creationId xmlns:a16="http://schemas.microsoft.com/office/drawing/2014/main" id="{2BDEB678-2054-4532-9B42-2182C73D7BB4}"/>
                  </a:ext>
                </a:extLst>
              </p:cNvPr>
              <p:cNvSpPr/>
              <p:nvPr/>
            </p:nvSpPr>
            <p:spPr>
              <a:xfrm>
                <a:off x="1096375" y="3713975"/>
                <a:ext cx="32400" cy="27275"/>
              </a:xfrm>
              <a:custGeom>
                <a:avLst/>
                <a:gdLst/>
                <a:ahLst/>
                <a:cxnLst/>
                <a:rect l="l" t="t" r="r" b="b"/>
                <a:pathLst>
                  <a:path w="1296" h="1091" extrusionOk="0">
                    <a:moveTo>
                      <a:pt x="337" y="1"/>
                    </a:moveTo>
                    <a:cubicBezTo>
                      <a:pt x="99" y="1"/>
                      <a:pt x="1" y="283"/>
                      <a:pt x="145" y="518"/>
                    </a:cubicBezTo>
                    <a:cubicBezTo>
                      <a:pt x="287" y="739"/>
                      <a:pt x="569" y="941"/>
                      <a:pt x="790" y="1042"/>
                    </a:cubicBezTo>
                    <a:cubicBezTo>
                      <a:pt x="857" y="1071"/>
                      <a:pt x="933" y="1090"/>
                      <a:pt x="1005" y="1090"/>
                    </a:cubicBezTo>
                    <a:cubicBezTo>
                      <a:pt x="1085" y="1090"/>
                      <a:pt x="1161" y="1066"/>
                      <a:pt x="1214" y="1002"/>
                    </a:cubicBezTo>
                    <a:cubicBezTo>
                      <a:pt x="1274" y="941"/>
                      <a:pt x="1295" y="820"/>
                      <a:pt x="1274" y="720"/>
                    </a:cubicBezTo>
                    <a:cubicBezTo>
                      <a:pt x="1255" y="599"/>
                      <a:pt x="1193" y="518"/>
                      <a:pt x="1134" y="438"/>
                    </a:cubicBezTo>
                    <a:cubicBezTo>
                      <a:pt x="951" y="215"/>
                      <a:pt x="690" y="75"/>
                      <a:pt x="427" y="13"/>
                    </a:cubicBezTo>
                    <a:cubicBezTo>
                      <a:pt x="395" y="5"/>
                      <a:pt x="365" y="1"/>
                      <a:pt x="337"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4476;p71">
                <a:extLst>
                  <a:ext uri="{FF2B5EF4-FFF2-40B4-BE49-F238E27FC236}">
                    <a16:creationId xmlns:a16="http://schemas.microsoft.com/office/drawing/2014/main" id="{CB619E7E-1B0D-4FDD-928F-6E0E002C1966}"/>
                  </a:ext>
                </a:extLst>
              </p:cNvPr>
              <p:cNvSpPr/>
              <p:nvPr/>
            </p:nvSpPr>
            <p:spPr>
              <a:xfrm>
                <a:off x="1140250" y="3698375"/>
                <a:ext cx="32350" cy="27225"/>
              </a:xfrm>
              <a:custGeom>
                <a:avLst/>
                <a:gdLst/>
                <a:ahLst/>
                <a:cxnLst/>
                <a:rect l="l" t="t" r="r" b="b"/>
                <a:pathLst>
                  <a:path w="1294" h="1089" extrusionOk="0">
                    <a:moveTo>
                      <a:pt x="336" y="1"/>
                    </a:moveTo>
                    <a:cubicBezTo>
                      <a:pt x="97" y="1"/>
                      <a:pt x="1" y="283"/>
                      <a:pt x="145" y="516"/>
                    </a:cubicBezTo>
                    <a:cubicBezTo>
                      <a:pt x="285" y="739"/>
                      <a:pt x="567" y="941"/>
                      <a:pt x="790" y="1041"/>
                    </a:cubicBezTo>
                    <a:cubicBezTo>
                      <a:pt x="856" y="1069"/>
                      <a:pt x="931" y="1089"/>
                      <a:pt x="1003" y="1089"/>
                    </a:cubicBezTo>
                    <a:cubicBezTo>
                      <a:pt x="1084" y="1089"/>
                      <a:pt x="1160" y="1064"/>
                      <a:pt x="1213" y="1000"/>
                    </a:cubicBezTo>
                    <a:cubicBezTo>
                      <a:pt x="1274" y="941"/>
                      <a:pt x="1293" y="820"/>
                      <a:pt x="1274" y="718"/>
                    </a:cubicBezTo>
                    <a:cubicBezTo>
                      <a:pt x="1253" y="618"/>
                      <a:pt x="1193" y="516"/>
                      <a:pt x="1132" y="436"/>
                    </a:cubicBezTo>
                    <a:cubicBezTo>
                      <a:pt x="951" y="234"/>
                      <a:pt x="688" y="73"/>
                      <a:pt x="427" y="13"/>
                    </a:cubicBezTo>
                    <a:cubicBezTo>
                      <a:pt x="395" y="5"/>
                      <a:pt x="364" y="1"/>
                      <a:pt x="336"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4477;p71">
                <a:extLst>
                  <a:ext uri="{FF2B5EF4-FFF2-40B4-BE49-F238E27FC236}">
                    <a16:creationId xmlns:a16="http://schemas.microsoft.com/office/drawing/2014/main" id="{B9EFC66D-50EA-47C1-92C1-1FC47B909F3C}"/>
                  </a:ext>
                </a:extLst>
              </p:cNvPr>
              <p:cNvSpPr/>
              <p:nvPr/>
            </p:nvSpPr>
            <p:spPr>
              <a:xfrm>
                <a:off x="1188125" y="3731125"/>
                <a:ext cx="32850" cy="27250"/>
              </a:xfrm>
              <a:custGeom>
                <a:avLst/>
                <a:gdLst/>
                <a:ahLst/>
                <a:cxnLst/>
                <a:rect l="l" t="t" r="r" b="b"/>
                <a:pathLst>
                  <a:path w="1314" h="1090" extrusionOk="0">
                    <a:moveTo>
                      <a:pt x="336" y="0"/>
                    </a:moveTo>
                    <a:cubicBezTo>
                      <a:pt x="98" y="0"/>
                      <a:pt x="0" y="283"/>
                      <a:pt x="144" y="518"/>
                    </a:cubicBezTo>
                    <a:cubicBezTo>
                      <a:pt x="286" y="739"/>
                      <a:pt x="568" y="940"/>
                      <a:pt x="789" y="1042"/>
                    </a:cubicBezTo>
                    <a:cubicBezTo>
                      <a:pt x="857" y="1070"/>
                      <a:pt x="932" y="1090"/>
                      <a:pt x="1004" y="1090"/>
                    </a:cubicBezTo>
                    <a:cubicBezTo>
                      <a:pt x="1085" y="1090"/>
                      <a:pt x="1160" y="1065"/>
                      <a:pt x="1214" y="1002"/>
                    </a:cubicBezTo>
                    <a:cubicBezTo>
                      <a:pt x="1294" y="940"/>
                      <a:pt x="1314" y="819"/>
                      <a:pt x="1273" y="719"/>
                    </a:cubicBezTo>
                    <a:cubicBezTo>
                      <a:pt x="1254" y="618"/>
                      <a:pt x="1193" y="518"/>
                      <a:pt x="1133" y="437"/>
                    </a:cubicBezTo>
                    <a:cubicBezTo>
                      <a:pt x="951" y="235"/>
                      <a:pt x="709" y="74"/>
                      <a:pt x="427" y="13"/>
                    </a:cubicBezTo>
                    <a:cubicBezTo>
                      <a:pt x="394" y="4"/>
                      <a:pt x="364" y="0"/>
                      <a:pt x="336" y="0"/>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4478;p71">
                <a:extLst>
                  <a:ext uri="{FF2B5EF4-FFF2-40B4-BE49-F238E27FC236}">
                    <a16:creationId xmlns:a16="http://schemas.microsoft.com/office/drawing/2014/main" id="{C1691C5D-1523-4A08-9E2C-E981A4FD7BD1}"/>
                  </a:ext>
                </a:extLst>
              </p:cNvPr>
              <p:cNvSpPr/>
              <p:nvPr/>
            </p:nvSpPr>
            <p:spPr>
              <a:xfrm>
                <a:off x="1144700" y="3750900"/>
                <a:ext cx="32925" cy="27125"/>
              </a:xfrm>
              <a:custGeom>
                <a:avLst/>
                <a:gdLst/>
                <a:ahLst/>
                <a:cxnLst/>
                <a:rect l="l" t="t" r="r" b="b"/>
                <a:pathLst>
                  <a:path w="1317" h="1085" extrusionOk="0">
                    <a:moveTo>
                      <a:pt x="354" y="1"/>
                    </a:moveTo>
                    <a:cubicBezTo>
                      <a:pt x="105" y="1"/>
                      <a:pt x="0" y="274"/>
                      <a:pt x="147" y="512"/>
                    </a:cubicBezTo>
                    <a:cubicBezTo>
                      <a:pt x="289" y="735"/>
                      <a:pt x="591" y="936"/>
                      <a:pt x="814" y="1036"/>
                    </a:cubicBezTo>
                    <a:cubicBezTo>
                      <a:pt x="871" y="1065"/>
                      <a:pt x="941" y="1085"/>
                      <a:pt x="1012" y="1085"/>
                    </a:cubicBezTo>
                    <a:cubicBezTo>
                      <a:pt x="1091" y="1085"/>
                      <a:pt x="1172" y="1060"/>
                      <a:pt x="1236" y="996"/>
                    </a:cubicBezTo>
                    <a:cubicBezTo>
                      <a:pt x="1297" y="936"/>
                      <a:pt x="1317" y="815"/>
                      <a:pt x="1297" y="714"/>
                    </a:cubicBezTo>
                    <a:cubicBezTo>
                      <a:pt x="1276" y="614"/>
                      <a:pt x="1217" y="512"/>
                      <a:pt x="1136" y="452"/>
                    </a:cubicBezTo>
                    <a:cubicBezTo>
                      <a:pt x="954" y="230"/>
                      <a:pt x="712" y="69"/>
                      <a:pt x="430" y="9"/>
                    </a:cubicBezTo>
                    <a:cubicBezTo>
                      <a:pt x="403" y="4"/>
                      <a:pt x="378" y="1"/>
                      <a:pt x="354"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4479;p71">
                <a:extLst>
                  <a:ext uri="{FF2B5EF4-FFF2-40B4-BE49-F238E27FC236}">
                    <a16:creationId xmlns:a16="http://schemas.microsoft.com/office/drawing/2014/main" id="{7E3D11CB-102B-4382-8623-A69CF249B2E1}"/>
                  </a:ext>
                </a:extLst>
              </p:cNvPr>
              <p:cNvSpPr/>
              <p:nvPr/>
            </p:nvSpPr>
            <p:spPr>
              <a:xfrm>
                <a:off x="1041050" y="3532225"/>
                <a:ext cx="188000" cy="74750"/>
              </a:xfrm>
              <a:custGeom>
                <a:avLst/>
                <a:gdLst/>
                <a:ahLst/>
                <a:cxnLst/>
                <a:rect l="l" t="t" r="r" b="b"/>
                <a:pathLst>
                  <a:path w="7520" h="2990" extrusionOk="0">
                    <a:moveTo>
                      <a:pt x="7323" y="0"/>
                    </a:moveTo>
                    <a:cubicBezTo>
                      <a:pt x="7314" y="0"/>
                      <a:pt x="7306" y="2"/>
                      <a:pt x="7298" y="6"/>
                    </a:cubicBezTo>
                    <a:cubicBezTo>
                      <a:pt x="7258" y="26"/>
                      <a:pt x="7218" y="87"/>
                      <a:pt x="7237" y="127"/>
                    </a:cubicBezTo>
                    <a:cubicBezTo>
                      <a:pt x="7318" y="329"/>
                      <a:pt x="7318" y="590"/>
                      <a:pt x="7218" y="792"/>
                    </a:cubicBezTo>
                    <a:cubicBezTo>
                      <a:pt x="7116" y="1014"/>
                      <a:pt x="6935" y="1195"/>
                      <a:pt x="6734" y="1276"/>
                    </a:cubicBezTo>
                    <a:cubicBezTo>
                      <a:pt x="6625" y="1319"/>
                      <a:pt x="6499" y="1339"/>
                      <a:pt x="6353" y="1339"/>
                    </a:cubicBezTo>
                    <a:cubicBezTo>
                      <a:pt x="6227" y="1339"/>
                      <a:pt x="6085" y="1324"/>
                      <a:pt x="5927" y="1296"/>
                    </a:cubicBezTo>
                    <a:lnTo>
                      <a:pt x="5866" y="1276"/>
                    </a:lnTo>
                    <a:cubicBezTo>
                      <a:pt x="5584" y="1235"/>
                      <a:pt x="5261" y="1176"/>
                      <a:pt x="5161" y="953"/>
                    </a:cubicBezTo>
                    <a:lnTo>
                      <a:pt x="5161" y="934"/>
                    </a:lnTo>
                    <a:cubicBezTo>
                      <a:pt x="5146" y="904"/>
                      <a:pt x="5110" y="885"/>
                      <a:pt x="5076" y="885"/>
                    </a:cubicBezTo>
                    <a:cubicBezTo>
                      <a:pt x="5063" y="885"/>
                      <a:pt x="5051" y="888"/>
                      <a:pt x="5040" y="893"/>
                    </a:cubicBezTo>
                    <a:cubicBezTo>
                      <a:pt x="4979" y="913"/>
                      <a:pt x="4960" y="953"/>
                      <a:pt x="4979" y="1014"/>
                    </a:cubicBezTo>
                    <a:lnTo>
                      <a:pt x="4979" y="1034"/>
                    </a:lnTo>
                    <a:cubicBezTo>
                      <a:pt x="5161" y="1477"/>
                      <a:pt x="4979" y="2042"/>
                      <a:pt x="4576" y="2305"/>
                    </a:cubicBezTo>
                    <a:cubicBezTo>
                      <a:pt x="4414" y="2409"/>
                      <a:pt x="4223" y="2459"/>
                      <a:pt x="4031" y="2459"/>
                    </a:cubicBezTo>
                    <a:cubicBezTo>
                      <a:pt x="3743" y="2459"/>
                      <a:pt x="3451" y="2348"/>
                      <a:pt x="3245" y="2143"/>
                    </a:cubicBezTo>
                    <a:cubicBezTo>
                      <a:pt x="3043" y="1921"/>
                      <a:pt x="2863" y="1619"/>
                      <a:pt x="2782" y="1316"/>
                    </a:cubicBezTo>
                    <a:cubicBezTo>
                      <a:pt x="2782" y="1283"/>
                      <a:pt x="2742" y="1250"/>
                      <a:pt x="2705" y="1250"/>
                    </a:cubicBezTo>
                    <a:cubicBezTo>
                      <a:pt x="2697" y="1250"/>
                      <a:pt x="2688" y="1252"/>
                      <a:pt x="2681" y="1256"/>
                    </a:cubicBezTo>
                    <a:cubicBezTo>
                      <a:pt x="2621" y="1256"/>
                      <a:pt x="2600" y="1296"/>
                      <a:pt x="2600" y="1356"/>
                    </a:cubicBezTo>
                    <a:cubicBezTo>
                      <a:pt x="2661" y="1800"/>
                      <a:pt x="2479" y="2264"/>
                      <a:pt x="2156" y="2546"/>
                    </a:cubicBezTo>
                    <a:cubicBezTo>
                      <a:pt x="1950" y="2716"/>
                      <a:pt x="1693" y="2806"/>
                      <a:pt x="1437" y="2806"/>
                    </a:cubicBezTo>
                    <a:cubicBezTo>
                      <a:pt x="1268" y="2806"/>
                      <a:pt x="1099" y="2767"/>
                      <a:pt x="947" y="2687"/>
                    </a:cubicBezTo>
                    <a:cubicBezTo>
                      <a:pt x="645" y="2546"/>
                      <a:pt x="423" y="2243"/>
                      <a:pt x="302" y="1880"/>
                    </a:cubicBezTo>
                    <a:cubicBezTo>
                      <a:pt x="202" y="1579"/>
                      <a:pt x="181" y="1235"/>
                      <a:pt x="221" y="792"/>
                    </a:cubicBezTo>
                    <a:cubicBezTo>
                      <a:pt x="221" y="732"/>
                      <a:pt x="181" y="692"/>
                      <a:pt x="140" y="692"/>
                    </a:cubicBezTo>
                    <a:cubicBezTo>
                      <a:pt x="81" y="692"/>
                      <a:pt x="40" y="732"/>
                      <a:pt x="40" y="772"/>
                    </a:cubicBezTo>
                    <a:cubicBezTo>
                      <a:pt x="0" y="1235"/>
                      <a:pt x="19" y="1619"/>
                      <a:pt x="121" y="1942"/>
                    </a:cubicBezTo>
                    <a:cubicBezTo>
                      <a:pt x="261" y="2364"/>
                      <a:pt x="524" y="2687"/>
                      <a:pt x="866" y="2869"/>
                    </a:cubicBezTo>
                    <a:cubicBezTo>
                      <a:pt x="1027" y="2950"/>
                      <a:pt x="1229" y="2990"/>
                      <a:pt x="1411" y="2990"/>
                    </a:cubicBezTo>
                    <a:cubicBezTo>
                      <a:pt x="1734" y="2990"/>
                      <a:pt x="2035" y="2888"/>
                      <a:pt x="2277" y="2687"/>
                    </a:cubicBezTo>
                    <a:cubicBezTo>
                      <a:pt x="2540" y="2466"/>
                      <a:pt x="2721" y="2143"/>
                      <a:pt x="2782" y="1800"/>
                    </a:cubicBezTo>
                    <a:cubicBezTo>
                      <a:pt x="2863" y="1982"/>
                      <a:pt x="2984" y="2143"/>
                      <a:pt x="3105" y="2264"/>
                    </a:cubicBezTo>
                    <a:cubicBezTo>
                      <a:pt x="3345" y="2516"/>
                      <a:pt x="3687" y="2647"/>
                      <a:pt x="4030" y="2647"/>
                    </a:cubicBezTo>
                    <a:cubicBezTo>
                      <a:pt x="4261" y="2647"/>
                      <a:pt x="4494" y="2587"/>
                      <a:pt x="4697" y="2466"/>
                    </a:cubicBezTo>
                    <a:cubicBezTo>
                      <a:pt x="5081" y="2203"/>
                      <a:pt x="5282" y="1740"/>
                      <a:pt x="5242" y="1296"/>
                    </a:cubicBezTo>
                    <a:lnTo>
                      <a:pt x="5242" y="1296"/>
                    </a:lnTo>
                    <a:cubicBezTo>
                      <a:pt x="5422" y="1396"/>
                      <a:pt x="5645" y="1437"/>
                      <a:pt x="5826" y="1458"/>
                    </a:cubicBezTo>
                    <a:lnTo>
                      <a:pt x="5887" y="1477"/>
                    </a:lnTo>
                    <a:cubicBezTo>
                      <a:pt x="6023" y="1500"/>
                      <a:pt x="6196" y="1529"/>
                      <a:pt x="6379" y="1529"/>
                    </a:cubicBezTo>
                    <a:cubicBezTo>
                      <a:pt x="6523" y="1529"/>
                      <a:pt x="6673" y="1511"/>
                      <a:pt x="6814" y="1458"/>
                    </a:cubicBezTo>
                    <a:cubicBezTo>
                      <a:pt x="7056" y="1356"/>
                      <a:pt x="7277" y="1135"/>
                      <a:pt x="7379" y="872"/>
                    </a:cubicBezTo>
                    <a:cubicBezTo>
                      <a:pt x="7500" y="611"/>
                      <a:pt x="7519" y="308"/>
                      <a:pt x="7419" y="66"/>
                    </a:cubicBezTo>
                    <a:cubicBezTo>
                      <a:pt x="7402" y="33"/>
                      <a:pt x="7360" y="0"/>
                      <a:pt x="7323"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4480;p71">
                <a:extLst>
                  <a:ext uri="{FF2B5EF4-FFF2-40B4-BE49-F238E27FC236}">
                    <a16:creationId xmlns:a16="http://schemas.microsoft.com/office/drawing/2014/main" id="{C32CA84E-2BAB-4559-A1B6-4E148364CB9E}"/>
                  </a:ext>
                </a:extLst>
              </p:cNvPr>
              <p:cNvSpPr/>
              <p:nvPr/>
            </p:nvSpPr>
            <p:spPr>
              <a:xfrm>
                <a:off x="1181650" y="3567900"/>
                <a:ext cx="98800" cy="65300"/>
              </a:xfrm>
              <a:custGeom>
                <a:avLst/>
                <a:gdLst/>
                <a:ahLst/>
                <a:cxnLst/>
                <a:rect l="l" t="t" r="r" b="b"/>
                <a:pathLst>
                  <a:path w="3952" h="2612" extrusionOk="0">
                    <a:moveTo>
                      <a:pt x="3539" y="1"/>
                    </a:moveTo>
                    <a:cubicBezTo>
                      <a:pt x="3513" y="1"/>
                      <a:pt x="3488" y="11"/>
                      <a:pt x="3468" y="31"/>
                    </a:cubicBezTo>
                    <a:cubicBezTo>
                      <a:pt x="3427" y="71"/>
                      <a:pt x="3427" y="131"/>
                      <a:pt x="3468" y="171"/>
                    </a:cubicBezTo>
                    <a:cubicBezTo>
                      <a:pt x="3669" y="332"/>
                      <a:pt x="3771" y="615"/>
                      <a:pt x="3750" y="897"/>
                    </a:cubicBezTo>
                    <a:cubicBezTo>
                      <a:pt x="3750" y="1179"/>
                      <a:pt x="3610" y="1442"/>
                      <a:pt x="3408" y="1603"/>
                    </a:cubicBezTo>
                    <a:cubicBezTo>
                      <a:pt x="3267" y="1716"/>
                      <a:pt x="3076" y="1779"/>
                      <a:pt x="2871" y="1779"/>
                    </a:cubicBezTo>
                    <a:cubicBezTo>
                      <a:pt x="2783" y="1779"/>
                      <a:pt x="2692" y="1768"/>
                      <a:pt x="2602" y="1744"/>
                    </a:cubicBezTo>
                    <a:cubicBezTo>
                      <a:pt x="2319" y="1684"/>
                      <a:pt x="2097" y="1523"/>
                      <a:pt x="1976" y="1321"/>
                    </a:cubicBezTo>
                    <a:lnTo>
                      <a:pt x="1976" y="1300"/>
                    </a:lnTo>
                    <a:cubicBezTo>
                      <a:pt x="1950" y="1262"/>
                      <a:pt x="1924" y="1248"/>
                      <a:pt x="1894" y="1248"/>
                    </a:cubicBezTo>
                    <a:cubicBezTo>
                      <a:pt x="1876" y="1248"/>
                      <a:pt x="1857" y="1253"/>
                      <a:pt x="1836" y="1260"/>
                    </a:cubicBezTo>
                    <a:cubicBezTo>
                      <a:pt x="1795" y="1281"/>
                      <a:pt x="1774" y="1340"/>
                      <a:pt x="1795" y="1381"/>
                    </a:cubicBezTo>
                    <a:lnTo>
                      <a:pt x="1815" y="1402"/>
                    </a:lnTo>
                    <a:cubicBezTo>
                      <a:pt x="1895" y="1582"/>
                      <a:pt x="1895" y="1824"/>
                      <a:pt x="1795" y="2026"/>
                    </a:cubicBezTo>
                    <a:cubicBezTo>
                      <a:pt x="1674" y="2248"/>
                      <a:pt x="1492" y="2389"/>
                      <a:pt x="1271" y="2429"/>
                    </a:cubicBezTo>
                    <a:cubicBezTo>
                      <a:pt x="1242" y="2433"/>
                      <a:pt x="1213" y="2435"/>
                      <a:pt x="1183" y="2435"/>
                    </a:cubicBezTo>
                    <a:cubicBezTo>
                      <a:pt x="920" y="2435"/>
                      <a:pt x="619" y="2277"/>
                      <a:pt x="384" y="2007"/>
                    </a:cubicBezTo>
                    <a:cubicBezTo>
                      <a:pt x="263" y="1865"/>
                      <a:pt x="202" y="1744"/>
                      <a:pt x="223" y="1623"/>
                    </a:cubicBezTo>
                    <a:cubicBezTo>
                      <a:pt x="223" y="1563"/>
                      <a:pt x="182" y="1523"/>
                      <a:pt x="121" y="1523"/>
                    </a:cubicBezTo>
                    <a:cubicBezTo>
                      <a:pt x="114" y="1519"/>
                      <a:pt x="106" y="1517"/>
                      <a:pt x="99" y="1517"/>
                    </a:cubicBezTo>
                    <a:cubicBezTo>
                      <a:pt x="67" y="1517"/>
                      <a:pt x="37" y="1553"/>
                      <a:pt x="21" y="1603"/>
                    </a:cubicBezTo>
                    <a:cubicBezTo>
                      <a:pt x="0" y="1765"/>
                      <a:pt x="81" y="1945"/>
                      <a:pt x="242" y="2147"/>
                    </a:cubicBezTo>
                    <a:cubicBezTo>
                      <a:pt x="524" y="2450"/>
                      <a:pt x="868" y="2611"/>
                      <a:pt x="1190" y="2611"/>
                    </a:cubicBezTo>
                    <a:lnTo>
                      <a:pt x="1311" y="2611"/>
                    </a:lnTo>
                    <a:cubicBezTo>
                      <a:pt x="1573" y="2571"/>
                      <a:pt x="1815" y="2389"/>
                      <a:pt x="1956" y="2106"/>
                    </a:cubicBezTo>
                    <a:cubicBezTo>
                      <a:pt x="2016" y="1986"/>
                      <a:pt x="2056" y="1845"/>
                      <a:pt x="2056" y="1703"/>
                    </a:cubicBezTo>
                    <a:cubicBezTo>
                      <a:pt x="2198" y="1805"/>
                      <a:pt x="2360" y="1886"/>
                      <a:pt x="2561" y="1926"/>
                    </a:cubicBezTo>
                    <a:cubicBezTo>
                      <a:pt x="2659" y="1949"/>
                      <a:pt x="2758" y="1960"/>
                      <a:pt x="2856" y="1960"/>
                    </a:cubicBezTo>
                    <a:cubicBezTo>
                      <a:pt x="3102" y="1960"/>
                      <a:pt x="3341" y="1888"/>
                      <a:pt x="3529" y="1744"/>
                    </a:cubicBezTo>
                    <a:cubicBezTo>
                      <a:pt x="3771" y="1563"/>
                      <a:pt x="3932" y="1260"/>
                      <a:pt x="3952" y="897"/>
                    </a:cubicBezTo>
                    <a:cubicBezTo>
                      <a:pt x="3952" y="555"/>
                      <a:pt x="3831" y="232"/>
                      <a:pt x="3610" y="31"/>
                    </a:cubicBezTo>
                    <a:cubicBezTo>
                      <a:pt x="3590" y="11"/>
                      <a:pt x="3564" y="1"/>
                      <a:pt x="3539"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4481;p71">
                <a:extLst>
                  <a:ext uri="{FF2B5EF4-FFF2-40B4-BE49-F238E27FC236}">
                    <a16:creationId xmlns:a16="http://schemas.microsoft.com/office/drawing/2014/main" id="{D1936B87-94C5-4737-8261-EF36C57AE6D5}"/>
                  </a:ext>
                </a:extLst>
              </p:cNvPr>
              <p:cNvSpPr/>
              <p:nvPr/>
            </p:nvSpPr>
            <p:spPr>
              <a:xfrm>
                <a:off x="1320750" y="3870050"/>
                <a:ext cx="53975" cy="155750"/>
              </a:xfrm>
              <a:custGeom>
                <a:avLst/>
                <a:gdLst/>
                <a:ahLst/>
                <a:cxnLst/>
                <a:rect l="l" t="t" r="r" b="b"/>
                <a:pathLst>
                  <a:path w="2159" h="6230" extrusionOk="0">
                    <a:moveTo>
                      <a:pt x="1976" y="1"/>
                    </a:moveTo>
                    <a:cubicBezTo>
                      <a:pt x="1917" y="1"/>
                      <a:pt x="1876" y="41"/>
                      <a:pt x="1876" y="101"/>
                    </a:cubicBezTo>
                    <a:cubicBezTo>
                      <a:pt x="1917" y="988"/>
                      <a:pt x="1957" y="2460"/>
                      <a:pt x="1936" y="2581"/>
                    </a:cubicBezTo>
                    <a:cubicBezTo>
                      <a:pt x="1896" y="2702"/>
                      <a:pt x="767" y="4759"/>
                      <a:pt x="21" y="6089"/>
                    </a:cubicBezTo>
                    <a:cubicBezTo>
                      <a:pt x="0" y="6149"/>
                      <a:pt x="21" y="6210"/>
                      <a:pt x="62" y="6230"/>
                    </a:cubicBezTo>
                    <a:lnTo>
                      <a:pt x="102" y="6230"/>
                    </a:lnTo>
                    <a:cubicBezTo>
                      <a:pt x="142" y="6230"/>
                      <a:pt x="162" y="6210"/>
                      <a:pt x="183" y="6189"/>
                    </a:cubicBezTo>
                    <a:cubicBezTo>
                      <a:pt x="505" y="5625"/>
                      <a:pt x="2078" y="2783"/>
                      <a:pt x="2118" y="2641"/>
                    </a:cubicBezTo>
                    <a:cubicBezTo>
                      <a:pt x="2158" y="2520"/>
                      <a:pt x="2097" y="807"/>
                      <a:pt x="2078" y="81"/>
                    </a:cubicBezTo>
                    <a:cubicBezTo>
                      <a:pt x="2078" y="41"/>
                      <a:pt x="2017" y="1"/>
                      <a:pt x="197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4482;p71">
                <a:extLst>
                  <a:ext uri="{FF2B5EF4-FFF2-40B4-BE49-F238E27FC236}">
                    <a16:creationId xmlns:a16="http://schemas.microsoft.com/office/drawing/2014/main" id="{9BC61B89-91AD-4A12-B572-64C683211221}"/>
                  </a:ext>
                </a:extLst>
              </p:cNvPr>
              <p:cNvSpPr/>
              <p:nvPr/>
            </p:nvSpPr>
            <p:spPr>
              <a:xfrm>
                <a:off x="1248700" y="4021625"/>
                <a:ext cx="76625" cy="60625"/>
              </a:xfrm>
              <a:custGeom>
                <a:avLst/>
                <a:gdLst/>
                <a:ahLst/>
                <a:cxnLst/>
                <a:rect l="l" t="t" r="r" b="b"/>
                <a:pathLst>
                  <a:path w="3065" h="2425" extrusionOk="0">
                    <a:moveTo>
                      <a:pt x="2954" y="0"/>
                    </a:moveTo>
                    <a:cubicBezTo>
                      <a:pt x="2944" y="0"/>
                      <a:pt x="2934" y="2"/>
                      <a:pt x="2923" y="5"/>
                    </a:cubicBezTo>
                    <a:cubicBezTo>
                      <a:pt x="1713" y="349"/>
                      <a:pt x="645" y="1175"/>
                      <a:pt x="20" y="2284"/>
                    </a:cubicBezTo>
                    <a:cubicBezTo>
                      <a:pt x="0" y="2325"/>
                      <a:pt x="20" y="2384"/>
                      <a:pt x="60" y="2405"/>
                    </a:cubicBezTo>
                    <a:cubicBezTo>
                      <a:pt x="81" y="2405"/>
                      <a:pt x="100" y="2425"/>
                      <a:pt x="100" y="2425"/>
                    </a:cubicBezTo>
                    <a:cubicBezTo>
                      <a:pt x="141" y="2425"/>
                      <a:pt x="181" y="2405"/>
                      <a:pt x="181" y="2365"/>
                    </a:cubicBezTo>
                    <a:cubicBezTo>
                      <a:pt x="786" y="1317"/>
                      <a:pt x="1815" y="510"/>
                      <a:pt x="2984" y="188"/>
                    </a:cubicBezTo>
                    <a:cubicBezTo>
                      <a:pt x="3024" y="167"/>
                      <a:pt x="3065" y="126"/>
                      <a:pt x="3044" y="67"/>
                    </a:cubicBezTo>
                    <a:cubicBezTo>
                      <a:pt x="3028" y="34"/>
                      <a:pt x="2998" y="0"/>
                      <a:pt x="295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4483;p71">
                <a:extLst>
                  <a:ext uri="{FF2B5EF4-FFF2-40B4-BE49-F238E27FC236}">
                    <a16:creationId xmlns:a16="http://schemas.microsoft.com/office/drawing/2014/main" id="{69BCD9A7-BB00-4FAC-8773-7CB7F5E783DE}"/>
                  </a:ext>
                </a:extLst>
              </p:cNvPr>
              <p:cNvSpPr/>
              <p:nvPr/>
            </p:nvSpPr>
            <p:spPr>
              <a:xfrm>
                <a:off x="1282975" y="4021525"/>
                <a:ext cx="42850" cy="72825"/>
              </a:xfrm>
              <a:custGeom>
                <a:avLst/>
                <a:gdLst/>
                <a:ahLst/>
                <a:cxnLst/>
                <a:rect l="l" t="t" r="r" b="b"/>
                <a:pathLst>
                  <a:path w="1714" h="2913" extrusionOk="0">
                    <a:moveTo>
                      <a:pt x="1603" y="0"/>
                    </a:moveTo>
                    <a:cubicBezTo>
                      <a:pt x="1578" y="0"/>
                      <a:pt x="1553" y="10"/>
                      <a:pt x="1532" y="30"/>
                    </a:cubicBezTo>
                    <a:cubicBezTo>
                      <a:pt x="866" y="856"/>
                      <a:pt x="342" y="1784"/>
                      <a:pt x="0" y="2792"/>
                    </a:cubicBezTo>
                    <a:cubicBezTo>
                      <a:pt x="0" y="2832"/>
                      <a:pt x="20" y="2893"/>
                      <a:pt x="60" y="2913"/>
                    </a:cubicBezTo>
                    <a:lnTo>
                      <a:pt x="100" y="2913"/>
                    </a:lnTo>
                    <a:cubicBezTo>
                      <a:pt x="141" y="2913"/>
                      <a:pt x="181" y="2893"/>
                      <a:pt x="181" y="2853"/>
                    </a:cubicBezTo>
                    <a:cubicBezTo>
                      <a:pt x="524" y="1864"/>
                      <a:pt x="1008" y="958"/>
                      <a:pt x="1673" y="151"/>
                    </a:cubicBezTo>
                    <a:cubicBezTo>
                      <a:pt x="1713" y="111"/>
                      <a:pt x="1713" y="50"/>
                      <a:pt x="1673" y="30"/>
                    </a:cubicBezTo>
                    <a:cubicBezTo>
                      <a:pt x="1653" y="10"/>
                      <a:pt x="1628" y="0"/>
                      <a:pt x="160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4484;p71">
                <a:extLst>
                  <a:ext uri="{FF2B5EF4-FFF2-40B4-BE49-F238E27FC236}">
                    <a16:creationId xmlns:a16="http://schemas.microsoft.com/office/drawing/2014/main" id="{1D1745B2-5EE8-4AC0-8FE9-A76BC0299390}"/>
                  </a:ext>
                </a:extLst>
              </p:cNvPr>
              <p:cNvSpPr/>
              <p:nvPr/>
            </p:nvSpPr>
            <p:spPr>
              <a:xfrm>
                <a:off x="1319250" y="4020750"/>
                <a:ext cx="12625" cy="69075"/>
              </a:xfrm>
              <a:custGeom>
                <a:avLst/>
                <a:gdLst/>
                <a:ahLst/>
                <a:cxnLst/>
                <a:rect l="l" t="t" r="r" b="b"/>
                <a:pathLst>
                  <a:path w="505" h="2763" extrusionOk="0">
                    <a:moveTo>
                      <a:pt x="202" y="0"/>
                    </a:moveTo>
                    <a:cubicBezTo>
                      <a:pt x="141" y="0"/>
                      <a:pt x="101" y="40"/>
                      <a:pt x="101" y="81"/>
                    </a:cubicBezTo>
                    <a:cubicBezTo>
                      <a:pt x="1" y="948"/>
                      <a:pt x="60" y="1855"/>
                      <a:pt x="302" y="2702"/>
                    </a:cubicBezTo>
                    <a:cubicBezTo>
                      <a:pt x="323" y="2742"/>
                      <a:pt x="364" y="2763"/>
                      <a:pt x="404" y="2763"/>
                    </a:cubicBezTo>
                    <a:lnTo>
                      <a:pt x="423" y="2763"/>
                    </a:lnTo>
                    <a:cubicBezTo>
                      <a:pt x="485" y="2742"/>
                      <a:pt x="504" y="2702"/>
                      <a:pt x="485" y="2642"/>
                    </a:cubicBezTo>
                    <a:cubicBezTo>
                      <a:pt x="262" y="1836"/>
                      <a:pt x="181" y="948"/>
                      <a:pt x="283" y="102"/>
                    </a:cubicBezTo>
                    <a:cubicBezTo>
                      <a:pt x="283" y="61"/>
                      <a:pt x="243" y="21"/>
                      <a:pt x="20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4485;p71">
                <a:extLst>
                  <a:ext uri="{FF2B5EF4-FFF2-40B4-BE49-F238E27FC236}">
                    <a16:creationId xmlns:a16="http://schemas.microsoft.com/office/drawing/2014/main" id="{4E2E70EF-6B6D-44E7-AB42-5A061C6FB62F}"/>
                  </a:ext>
                </a:extLst>
              </p:cNvPr>
              <p:cNvSpPr/>
              <p:nvPr/>
            </p:nvSpPr>
            <p:spPr>
              <a:xfrm>
                <a:off x="678625" y="3023300"/>
                <a:ext cx="103375" cy="328650"/>
              </a:xfrm>
              <a:custGeom>
                <a:avLst/>
                <a:gdLst/>
                <a:ahLst/>
                <a:cxnLst/>
                <a:rect l="l" t="t" r="r" b="b"/>
                <a:pathLst>
                  <a:path w="4135" h="13146" extrusionOk="0">
                    <a:moveTo>
                      <a:pt x="1876" y="1"/>
                    </a:moveTo>
                    <a:cubicBezTo>
                      <a:pt x="1876" y="1"/>
                      <a:pt x="1210" y="1372"/>
                      <a:pt x="605" y="6089"/>
                    </a:cubicBezTo>
                    <a:cubicBezTo>
                      <a:pt x="1" y="10826"/>
                      <a:pt x="2984" y="13146"/>
                      <a:pt x="2984" y="13146"/>
                    </a:cubicBezTo>
                    <a:cubicBezTo>
                      <a:pt x="2984" y="13146"/>
                      <a:pt x="4054" y="9375"/>
                      <a:pt x="4094" y="6310"/>
                    </a:cubicBezTo>
                    <a:cubicBezTo>
                      <a:pt x="4134" y="3267"/>
                      <a:pt x="1876" y="1"/>
                      <a:pt x="1876"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4486;p71">
                <a:extLst>
                  <a:ext uri="{FF2B5EF4-FFF2-40B4-BE49-F238E27FC236}">
                    <a16:creationId xmlns:a16="http://schemas.microsoft.com/office/drawing/2014/main" id="{425205C6-BBD5-4DBF-BDC9-7F7B42E6B7EC}"/>
                  </a:ext>
                </a:extLst>
              </p:cNvPr>
              <p:cNvSpPr/>
              <p:nvPr/>
            </p:nvSpPr>
            <p:spPr>
              <a:xfrm>
                <a:off x="808175" y="3013225"/>
                <a:ext cx="183500" cy="299425"/>
              </a:xfrm>
              <a:custGeom>
                <a:avLst/>
                <a:gdLst/>
                <a:ahLst/>
                <a:cxnLst/>
                <a:rect l="l" t="t" r="r" b="b"/>
                <a:pathLst>
                  <a:path w="7340" h="11977" extrusionOk="0">
                    <a:moveTo>
                      <a:pt x="6996" y="1"/>
                    </a:moveTo>
                    <a:cubicBezTo>
                      <a:pt x="6996" y="1"/>
                      <a:pt x="5746" y="867"/>
                      <a:pt x="2864" y="4657"/>
                    </a:cubicBezTo>
                    <a:cubicBezTo>
                      <a:pt x="1" y="8468"/>
                      <a:pt x="1431" y="11976"/>
                      <a:pt x="1431" y="11976"/>
                    </a:cubicBezTo>
                    <a:cubicBezTo>
                      <a:pt x="1431" y="11976"/>
                      <a:pt x="4234" y="9213"/>
                      <a:pt x="5786" y="6592"/>
                    </a:cubicBezTo>
                    <a:cubicBezTo>
                      <a:pt x="7339" y="3952"/>
                      <a:pt x="6996" y="1"/>
                      <a:pt x="6996"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4487;p71">
                <a:extLst>
                  <a:ext uri="{FF2B5EF4-FFF2-40B4-BE49-F238E27FC236}">
                    <a16:creationId xmlns:a16="http://schemas.microsoft.com/office/drawing/2014/main" id="{A0F38241-7C2E-4784-A8C1-815D3C05AFB1}"/>
                  </a:ext>
                </a:extLst>
              </p:cNvPr>
              <p:cNvSpPr/>
              <p:nvPr/>
            </p:nvSpPr>
            <p:spPr>
              <a:xfrm>
                <a:off x="731050" y="3282850"/>
                <a:ext cx="74125" cy="653325"/>
              </a:xfrm>
              <a:custGeom>
                <a:avLst/>
                <a:gdLst/>
                <a:ahLst/>
                <a:cxnLst/>
                <a:rect l="l" t="t" r="r" b="b"/>
                <a:pathLst>
                  <a:path w="2965" h="26133" extrusionOk="0">
                    <a:moveTo>
                      <a:pt x="968" y="1"/>
                    </a:moveTo>
                    <a:cubicBezTo>
                      <a:pt x="868" y="1"/>
                      <a:pt x="787" y="62"/>
                      <a:pt x="766" y="143"/>
                    </a:cubicBezTo>
                    <a:cubicBezTo>
                      <a:pt x="565" y="1231"/>
                      <a:pt x="586" y="2320"/>
                      <a:pt x="645" y="3388"/>
                    </a:cubicBezTo>
                    <a:cubicBezTo>
                      <a:pt x="707" y="4477"/>
                      <a:pt x="828" y="5525"/>
                      <a:pt x="847" y="6573"/>
                    </a:cubicBezTo>
                    <a:cubicBezTo>
                      <a:pt x="887" y="8691"/>
                      <a:pt x="505" y="10788"/>
                      <a:pt x="263" y="12925"/>
                    </a:cubicBezTo>
                    <a:cubicBezTo>
                      <a:pt x="0" y="15081"/>
                      <a:pt x="0" y="17279"/>
                      <a:pt x="263" y="19436"/>
                    </a:cubicBezTo>
                    <a:cubicBezTo>
                      <a:pt x="524" y="21594"/>
                      <a:pt x="1029" y="23731"/>
                      <a:pt x="1795" y="25766"/>
                    </a:cubicBezTo>
                    <a:cubicBezTo>
                      <a:pt x="1795" y="25766"/>
                      <a:pt x="1795" y="25787"/>
                      <a:pt x="1815" y="25787"/>
                    </a:cubicBezTo>
                    <a:cubicBezTo>
                      <a:pt x="1891" y="26000"/>
                      <a:pt x="2105" y="26132"/>
                      <a:pt x="2327" y="26132"/>
                    </a:cubicBezTo>
                    <a:cubicBezTo>
                      <a:pt x="2399" y="26132"/>
                      <a:pt x="2471" y="26118"/>
                      <a:pt x="2541" y="26089"/>
                    </a:cubicBezTo>
                    <a:cubicBezTo>
                      <a:pt x="2823" y="25968"/>
                      <a:pt x="2965" y="25645"/>
                      <a:pt x="2844" y="25363"/>
                    </a:cubicBezTo>
                    <a:cubicBezTo>
                      <a:pt x="2057" y="23428"/>
                      <a:pt x="1492" y="21392"/>
                      <a:pt x="1191" y="19295"/>
                    </a:cubicBezTo>
                    <a:cubicBezTo>
                      <a:pt x="868" y="17218"/>
                      <a:pt x="807" y="15102"/>
                      <a:pt x="989" y="13005"/>
                    </a:cubicBezTo>
                    <a:cubicBezTo>
                      <a:pt x="1170" y="10888"/>
                      <a:pt x="1492" y="8751"/>
                      <a:pt x="1392" y="6573"/>
                    </a:cubicBezTo>
                    <a:cubicBezTo>
                      <a:pt x="1291" y="4396"/>
                      <a:pt x="787" y="2299"/>
                      <a:pt x="1110" y="202"/>
                    </a:cubicBezTo>
                    <a:cubicBezTo>
                      <a:pt x="1129" y="122"/>
                      <a:pt x="1049" y="22"/>
                      <a:pt x="968"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4488;p71">
                <a:extLst>
                  <a:ext uri="{FF2B5EF4-FFF2-40B4-BE49-F238E27FC236}">
                    <a16:creationId xmlns:a16="http://schemas.microsoft.com/office/drawing/2014/main" id="{F11606B7-5011-40F0-9FA2-A668356D2689}"/>
                  </a:ext>
                </a:extLst>
              </p:cNvPr>
              <p:cNvSpPr/>
              <p:nvPr/>
            </p:nvSpPr>
            <p:spPr>
              <a:xfrm>
                <a:off x="746700" y="3197175"/>
                <a:ext cx="143150" cy="378100"/>
              </a:xfrm>
              <a:custGeom>
                <a:avLst/>
                <a:gdLst/>
                <a:ahLst/>
                <a:cxnLst/>
                <a:rect l="l" t="t" r="r" b="b"/>
                <a:pathLst>
                  <a:path w="5726" h="15124" extrusionOk="0">
                    <a:moveTo>
                      <a:pt x="5605" y="1"/>
                    </a:moveTo>
                    <a:cubicBezTo>
                      <a:pt x="5544" y="1"/>
                      <a:pt x="5463" y="41"/>
                      <a:pt x="5463" y="121"/>
                    </a:cubicBezTo>
                    <a:cubicBezTo>
                      <a:pt x="5261" y="1392"/>
                      <a:pt x="4758" y="2602"/>
                      <a:pt x="4153" y="3750"/>
                    </a:cubicBezTo>
                    <a:cubicBezTo>
                      <a:pt x="3548" y="4900"/>
                      <a:pt x="2882" y="6029"/>
                      <a:pt x="2298" y="7218"/>
                    </a:cubicBezTo>
                    <a:cubicBezTo>
                      <a:pt x="1148" y="9618"/>
                      <a:pt x="524" y="12199"/>
                      <a:pt x="19" y="14779"/>
                    </a:cubicBezTo>
                    <a:cubicBezTo>
                      <a:pt x="0" y="14940"/>
                      <a:pt x="100" y="15081"/>
                      <a:pt x="261" y="15121"/>
                    </a:cubicBezTo>
                    <a:cubicBezTo>
                      <a:pt x="274" y="15123"/>
                      <a:pt x="286" y="15124"/>
                      <a:pt x="299" y="15124"/>
                    </a:cubicBezTo>
                    <a:cubicBezTo>
                      <a:pt x="430" y="15124"/>
                      <a:pt x="566" y="15026"/>
                      <a:pt x="584" y="14879"/>
                    </a:cubicBezTo>
                    <a:cubicBezTo>
                      <a:pt x="1048" y="12320"/>
                      <a:pt x="1592" y="9758"/>
                      <a:pt x="2681" y="7400"/>
                    </a:cubicBezTo>
                    <a:cubicBezTo>
                      <a:pt x="3226" y="6231"/>
                      <a:pt x="3890" y="5081"/>
                      <a:pt x="4455" y="3912"/>
                    </a:cubicBezTo>
                    <a:cubicBezTo>
                      <a:pt x="5040" y="2723"/>
                      <a:pt x="5544" y="1492"/>
                      <a:pt x="5726" y="162"/>
                    </a:cubicBezTo>
                    <a:cubicBezTo>
                      <a:pt x="5726" y="81"/>
                      <a:pt x="5685" y="21"/>
                      <a:pt x="5605"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4489;p71">
                <a:extLst>
                  <a:ext uri="{FF2B5EF4-FFF2-40B4-BE49-F238E27FC236}">
                    <a16:creationId xmlns:a16="http://schemas.microsoft.com/office/drawing/2014/main" id="{A534BC4D-4BED-424C-881D-7304059C3DC1}"/>
                  </a:ext>
                </a:extLst>
              </p:cNvPr>
              <p:cNvSpPr/>
              <p:nvPr/>
            </p:nvSpPr>
            <p:spPr>
              <a:xfrm>
                <a:off x="421100" y="3411925"/>
                <a:ext cx="1351800" cy="849275"/>
              </a:xfrm>
              <a:custGeom>
                <a:avLst/>
                <a:gdLst/>
                <a:ahLst/>
                <a:cxnLst/>
                <a:rect l="l" t="t" r="r" b="b"/>
                <a:pathLst>
                  <a:path w="54072" h="33971" extrusionOk="0">
                    <a:moveTo>
                      <a:pt x="767" y="1"/>
                    </a:moveTo>
                    <a:cubicBezTo>
                      <a:pt x="544" y="1"/>
                      <a:pt x="329" y="111"/>
                      <a:pt x="202" y="302"/>
                    </a:cubicBezTo>
                    <a:cubicBezTo>
                      <a:pt x="0" y="604"/>
                      <a:pt x="81" y="1028"/>
                      <a:pt x="403" y="1230"/>
                    </a:cubicBezTo>
                    <a:cubicBezTo>
                      <a:pt x="3710" y="3426"/>
                      <a:pt x="6210" y="6894"/>
                      <a:pt x="7237" y="10724"/>
                    </a:cubicBezTo>
                    <a:cubicBezTo>
                      <a:pt x="7379" y="11270"/>
                      <a:pt x="7500" y="11813"/>
                      <a:pt x="7621" y="12358"/>
                    </a:cubicBezTo>
                    <a:cubicBezTo>
                      <a:pt x="7944" y="13789"/>
                      <a:pt x="8266" y="15281"/>
                      <a:pt x="9032" y="16611"/>
                    </a:cubicBezTo>
                    <a:cubicBezTo>
                      <a:pt x="10685" y="19415"/>
                      <a:pt x="13951" y="20805"/>
                      <a:pt x="16350" y="21834"/>
                    </a:cubicBezTo>
                    <a:cubicBezTo>
                      <a:pt x="18930" y="22942"/>
                      <a:pt x="21632" y="24111"/>
                      <a:pt x="24495" y="24616"/>
                    </a:cubicBezTo>
                    <a:cubicBezTo>
                      <a:pt x="25140" y="24716"/>
                      <a:pt x="25785" y="24797"/>
                      <a:pt x="26411" y="24877"/>
                    </a:cubicBezTo>
                    <a:cubicBezTo>
                      <a:pt x="27680" y="25039"/>
                      <a:pt x="28850" y="25180"/>
                      <a:pt x="29979" y="25563"/>
                    </a:cubicBezTo>
                    <a:cubicBezTo>
                      <a:pt x="30906" y="25866"/>
                      <a:pt x="31753" y="26329"/>
                      <a:pt x="32661" y="26834"/>
                    </a:cubicBezTo>
                    <a:cubicBezTo>
                      <a:pt x="33527" y="27297"/>
                      <a:pt x="34395" y="27761"/>
                      <a:pt x="35341" y="28103"/>
                    </a:cubicBezTo>
                    <a:cubicBezTo>
                      <a:pt x="37096" y="28748"/>
                      <a:pt x="38930" y="28890"/>
                      <a:pt x="40725" y="29051"/>
                    </a:cubicBezTo>
                    <a:cubicBezTo>
                      <a:pt x="41612" y="29111"/>
                      <a:pt x="42519" y="29192"/>
                      <a:pt x="43406" y="29334"/>
                    </a:cubicBezTo>
                    <a:cubicBezTo>
                      <a:pt x="46894" y="29858"/>
                      <a:pt x="50260" y="31450"/>
                      <a:pt x="52881" y="33809"/>
                    </a:cubicBezTo>
                    <a:cubicBezTo>
                      <a:pt x="53002" y="33930"/>
                      <a:pt x="53164" y="33971"/>
                      <a:pt x="53325" y="33971"/>
                    </a:cubicBezTo>
                    <a:cubicBezTo>
                      <a:pt x="53507" y="33971"/>
                      <a:pt x="53688" y="33909"/>
                      <a:pt x="53830" y="33748"/>
                    </a:cubicBezTo>
                    <a:cubicBezTo>
                      <a:pt x="54072" y="33466"/>
                      <a:pt x="54051" y="33043"/>
                      <a:pt x="53768" y="32801"/>
                    </a:cubicBezTo>
                    <a:cubicBezTo>
                      <a:pt x="50967" y="30280"/>
                      <a:pt x="47357" y="28567"/>
                      <a:pt x="43607" y="28003"/>
                    </a:cubicBezTo>
                    <a:cubicBezTo>
                      <a:pt x="42680" y="27861"/>
                      <a:pt x="41733" y="27780"/>
                      <a:pt x="40825" y="27700"/>
                    </a:cubicBezTo>
                    <a:cubicBezTo>
                      <a:pt x="39051" y="27559"/>
                      <a:pt x="37378" y="27418"/>
                      <a:pt x="35806" y="26834"/>
                    </a:cubicBezTo>
                    <a:cubicBezTo>
                      <a:pt x="34959" y="26530"/>
                      <a:pt x="34153" y="26108"/>
                      <a:pt x="33306" y="25643"/>
                    </a:cubicBezTo>
                    <a:cubicBezTo>
                      <a:pt x="32398" y="25140"/>
                      <a:pt x="31451" y="24635"/>
                      <a:pt x="30422" y="24293"/>
                    </a:cubicBezTo>
                    <a:cubicBezTo>
                      <a:pt x="29153" y="23850"/>
                      <a:pt x="27841" y="23689"/>
                      <a:pt x="26572" y="23547"/>
                    </a:cubicBezTo>
                    <a:cubicBezTo>
                      <a:pt x="25967" y="23466"/>
                      <a:pt x="25342" y="23385"/>
                      <a:pt x="24737" y="23285"/>
                    </a:cubicBezTo>
                    <a:cubicBezTo>
                      <a:pt x="22016" y="22802"/>
                      <a:pt x="19395" y="21692"/>
                      <a:pt x="16874" y="20603"/>
                    </a:cubicBezTo>
                    <a:cubicBezTo>
                      <a:pt x="13992" y="19374"/>
                      <a:pt x="11511" y="18165"/>
                      <a:pt x="10202" y="15926"/>
                    </a:cubicBezTo>
                    <a:cubicBezTo>
                      <a:pt x="9535" y="14778"/>
                      <a:pt x="9253" y="13466"/>
                      <a:pt x="8952" y="12076"/>
                    </a:cubicBezTo>
                    <a:cubicBezTo>
                      <a:pt x="8810" y="11512"/>
                      <a:pt x="8689" y="10947"/>
                      <a:pt x="8548" y="10383"/>
                    </a:cubicBezTo>
                    <a:cubicBezTo>
                      <a:pt x="7419" y="6229"/>
                      <a:pt x="4718" y="2480"/>
                      <a:pt x="1149" y="120"/>
                    </a:cubicBezTo>
                    <a:cubicBezTo>
                      <a:pt x="1029" y="38"/>
                      <a:pt x="897" y="1"/>
                      <a:pt x="767"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4490;p71">
                <a:extLst>
                  <a:ext uri="{FF2B5EF4-FFF2-40B4-BE49-F238E27FC236}">
                    <a16:creationId xmlns:a16="http://schemas.microsoft.com/office/drawing/2014/main" id="{29892B2E-510B-4593-AF12-E5C6449B3A4C}"/>
                  </a:ext>
                </a:extLst>
              </p:cNvPr>
              <p:cNvSpPr/>
              <p:nvPr/>
            </p:nvSpPr>
            <p:spPr>
              <a:xfrm>
                <a:off x="238125" y="3526500"/>
                <a:ext cx="329150" cy="97325"/>
              </a:xfrm>
              <a:custGeom>
                <a:avLst/>
                <a:gdLst/>
                <a:ahLst/>
                <a:cxnLst/>
                <a:rect l="l" t="t" r="r" b="b"/>
                <a:pathLst>
                  <a:path w="13166" h="3893" extrusionOk="0">
                    <a:moveTo>
                      <a:pt x="5399" y="1"/>
                    </a:moveTo>
                    <a:cubicBezTo>
                      <a:pt x="2714" y="1"/>
                      <a:pt x="0" y="1303"/>
                      <a:pt x="0" y="1303"/>
                    </a:cubicBezTo>
                    <a:cubicBezTo>
                      <a:pt x="0" y="1303"/>
                      <a:pt x="1250" y="2171"/>
                      <a:pt x="5827" y="3501"/>
                    </a:cubicBezTo>
                    <a:cubicBezTo>
                      <a:pt x="6776" y="3781"/>
                      <a:pt x="7647" y="3892"/>
                      <a:pt x="8431" y="3892"/>
                    </a:cubicBezTo>
                    <a:cubicBezTo>
                      <a:pt x="11430" y="3892"/>
                      <a:pt x="13166" y="2271"/>
                      <a:pt x="13166" y="2271"/>
                    </a:cubicBezTo>
                    <a:cubicBezTo>
                      <a:pt x="13166" y="2271"/>
                      <a:pt x="9597" y="617"/>
                      <a:pt x="6572" y="93"/>
                    </a:cubicBezTo>
                    <a:cubicBezTo>
                      <a:pt x="6188" y="29"/>
                      <a:pt x="5794" y="1"/>
                      <a:pt x="5399"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4491;p71">
                <a:extLst>
                  <a:ext uri="{FF2B5EF4-FFF2-40B4-BE49-F238E27FC236}">
                    <a16:creationId xmlns:a16="http://schemas.microsoft.com/office/drawing/2014/main" id="{2E5DDC92-B116-4DCE-8A3D-B00694F3C860}"/>
                  </a:ext>
                </a:extLst>
              </p:cNvPr>
              <p:cNvSpPr/>
              <p:nvPr/>
            </p:nvSpPr>
            <p:spPr>
              <a:xfrm>
                <a:off x="547575" y="3314625"/>
                <a:ext cx="122525" cy="235900"/>
              </a:xfrm>
              <a:custGeom>
                <a:avLst/>
                <a:gdLst/>
                <a:ahLst/>
                <a:cxnLst/>
                <a:rect l="l" t="t" r="r" b="b"/>
                <a:pathLst>
                  <a:path w="4901" h="9436" extrusionOk="0">
                    <a:moveTo>
                      <a:pt x="4194" y="1"/>
                    </a:moveTo>
                    <a:cubicBezTo>
                      <a:pt x="4194" y="1"/>
                      <a:pt x="3388" y="767"/>
                      <a:pt x="1694" y="3891"/>
                    </a:cubicBezTo>
                    <a:cubicBezTo>
                      <a:pt x="1" y="7017"/>
                      <a:pt x="1452" y="9436"/>
                      <a:pt x="1452" y="9436"/>
                    </a:cubicBezTo>
                    <a:cubicBezTo>
                      <a:pt x="1452" y="9436"/>
                      <a:pt x="3207" y="7097"/>
                      <a:pt x="4054" y="4980"/>
                    </a:cubicBezTo>
                    <a:cubicBezTo>
                      <a:pt x="4901" y="2864"/>
                      <a:pt x="4194" y="1"/>
                      <a:pt x="4194"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4492;p71">
                <a:extLst>
                  <a:ext uri="{FF2B5EF4-FFF2-40B4-BE49-F238E27FC236}">
                    <a16:creationId xmlns:a16="http://schemas.microsoft.com/office/drawing/2014/main" id="{57B6A4F9-EDFC-49C2-AA98-63751C8E1FA8}"/>
                  </a:ext>
                </a:extLst>
              </p:cNvPr>
              <p:cNvSpPr/>
              <p:nvPr/>
            </p:nvSpPr>
            <p:spPr>
              <a:xfrm>
                <a:off x="536000" y="3312625"/>
                <a:ext cx="74625" cy="307550"/>
              </a:xfrm>
              <a:custGeom>
                <a:avLst/>
                <a:gdLst/>
                <a:ahLst/>
                <a:cxnLst/>
                <a:rect l="l" t="t" r="r" b="b"/>
                <a:pathLst>
                  <a:path w="2985" h="12302" extrusionOk="0">
                    <a:moveTo>
                      <a:pt x="544" y="0"/>
                    </a:moveTo>
                    <a:cubicBezTo>
                      <a:pt x="464" y="0"/>
                      <a:pt x="404" y="60"/>
                      <a:pt x="404" y="121"/>
                    </a:cubicBezTo>
                    <a:cubicBezTo>
                      <a:pt x="1" y="4153"/>
                      <a:pt x="625" y="8306"/>
                      <a:pt x="2238" y="12076"/>
                    </a:cubicBezTo>
                    <a:lnTo>
                      <a:pt x="2238" y="12097"/>
                    </a:lnTo>
                    <a:cubicBezTo>
                      <a:pt x="2295" y="12224"/>
                      <a:pt x="2422" y="12301"/>
                      <a:pt x="2555" y="12301"/>
                    </a:cubicBezTo>
                    <a:cubicBezTo>
                      <a:pt x="2611" y="12301"/>
                      <a:pt x="2668" y="12287"/>
                      <a:pt x="2722" y="12258"/>
                    </a:cubicBezTo>
                    <a:cubicBezTo>
                      <a:pt x="2904" y="12177"/>
                      <a:pt x="2985" y="11976"/>
                      <a:pt x="2883" y="11793"/>
                    </a:cubicBezTo>
                    <a:cubicBezTo>
                      <a:pt x="1190" y="8185"/>
                      <a:pt x="423" y="4153"/>
                      <a:pt x="665" y="140"/>
                    </a:cubicBezTo>
                    <a:cubicBezTo>
                      <a:pt x="665" y="81"/>
                      <a:pt x="625" y="19"/>
                      <a:pt x="544"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4493;p71">
                <a:extLst>
                  <a:ext uri="{FF2B5EF4-FFF2-40B4-BE49-F238E27FC236}">
                    <a16:creationId xmlns:a16="http://schemas.microsoft.com/office/drawing/2014/main" id="{350729A1-FC3F-4CFF-8B87-2961E7E3A26C}"/>
                  </a:ext>
                </a:extLst>
              </p:cNvPr>
              <p:cNvSpPr/>
              <p:nvPr/>
            </p:nvSpPr>
            <p:spPr>
              <a:xfrm>
                <a:off x="471500" y="3167925"/>
                <a:ext cx="149200" cy="143175"/>
              </a:xfrm>
              <a:custGeom>
                <a:avLst/>
                <a:gdLst/>
                <a:ahLst/>
                <a:cxnLst/>
                <a:rect l="l" t="t" r="r" b="b"/>
                <a:pathLst>
                  <a:path w="5968" h="5727" extrusionOk="0">
                    <a:moveTo>
                      <a:pt x="2895" y="0"/>
                    </a:moveTo>
                    <a:cubicBezTo>
                      <a:pt x="2793" y="0"/>
                      <a:pt x="2692" y="20"/>
                      <a:pt x="2600" y="62"/>
                    </a:cubicBezTo>
                    <a:cubicBezTo>
                      <a:pt x="2500" y="122"/>
                      <a:pt x="2420" y="183"/>
                      <a:pt x="2339" y="264"/>
                    </a:cubicBezTo>
                    <a:cubicBezTo>
                      <a:pt x="2318" y="283"/>
                      <a:pt x="2299" y="324"/>
                      <a:pt x="2258" y="345"/>
                    </a:cubicBezTo>
                    <a:cubicBezTo>
                      <a:pt x="2178" y="466"/>
                      <a:pt x="2097" y="587"/>
                      <a:pt x="2036" y="708"/>
                    </a:cubicBezTo>
                    <a:cubicBezTo>
                      <a:pt x="1976" y="788"/>
                      <a:pt x="1915" y="869"/>
                      <a:pt x="1834" y="909"/>
                    </a:cubicBezTo>
                    <a:cubicBezTo>
                      <a:pt x="1793" y="930"/>
                      <a:pt x="1752" y="938"/>
                      <a:pt x="1711" y="938"/>
                    </a:cubicBezTo>
                    <a:cubicBezTo>
                      <a:pt x="1591" y="938"/>
                      <a:pt x="1471" y="863"/>
                      <a:pt x="1350" y="788"/>
                    </a:cubicBezTo>
                    <a:cubicBezTo>
                      <a:pt x="1331" y="767"/>
                      <a:pt x="1310" y="748"/>
                      <a:pt x="1291" y="748"/>
                    </a:cubicBezTo>
                    <a:lnTo>
                      <a:pt x="1291" y="727"/>
                    </a:lnTo>
                    <a:cubicBezTo>
                      <a:pt x="1122" y="631"/>
                      <a:pt x="925" y="563"/>
                      <a:pt x="742" y="563"/>
                    </a:cubicBezTo>
                    <a:cubicBezTo>
                      <a:pt x="618" y="563"/>
                      <a:pt x="501" y="594"/>
                      <a:pt x="403" y="667"/>
                    </a:cubicBezTo>
                    <a:cubicBezTo>
                      <a:pt x="383" y="687"/>
                      <a:pt x="363" y="687"/>
                      <a:pt x="342" y="708"/>
                    </a:cubicBezTo>
                    <a:lnTo>
                      <a:pt x="323" y="727"/>
                    </a:lnTo>
                    <a:cubicBezTo>
                      <a:pt x="221" y="829"/>
                      <a:pt x="181" y="969"/>
                      <a:pt x="141" y="1090"/>
                    </a:cubicBezTo>
                    <a:cubicBezTo>
                      <a:pt x="0" y="1816"/>
                      <a:pt x="383" y="2522"/>
                      <a:pt x="544" y="3227"/>
                    </a:cubicBezTo>
                    <a:cubicBezTo>
                      <a:pt x="686" y="3772"/>
                      <a:pt x="686" y="4377"/>
                      <a:pt x="1008" y="4840"/>
                    </a:cubicBezTo>
                    <a:cubicBezTo>
                      <a:pt x="1270" y="5224"/>
                      <a:pt x="1713" y="5445"/>
                      <a:pt x="2157" y="5587"/>
                    </a:cubicBezTo>
                    <a:cubicBezTo>
                      <a:pt x="2318" y="5627"/>
                      <a:pt x="2500" y="5667"/>
                      <a:pt x="2662" y="5687"/>
                    </a:cubicBezTo>
                    <a:cubicBezTo>
                      <a:pt x="2721" y="5707"/>
                      <a:pt x="2802" y="5707"/>
                      <a:pt x="2863" y="5727"/>
                    </a:cubicBezTo>
                    <a:cubicBezTo>
                      <a:pt x="3044" y="5727"/>
                      <a:pt x="3226" y="5727"/>
                      <a:pt x="3407" y="5707"/>
                    </a:cubicBezTo>
                    <a:lnTo>
                      <a:pt x="3468" y="5707"/>
                    </a:lnTo>
                    <a:cubicBezTo>
                      <a:pt x="3750" y="5646"/>
                      <a:pt x="4032" y="5525"/>
                      <a:pt x="4294" y="5324"/>
                    </a:cubicBezTo>
                    <a:cubicBezTo>
                      <a:pt x="4657" y="5022"/>
                      <a:pt x="4939" y="4638"/>
                      <a:pt x="5161" y="4216"/>
                    </a:cubicBezTo>
                    <a:cubicBezTo>
                      <a:pt x="5584" y="3449"/>
                      <a:pt x="5866" y="2582"/>
                      <a:pt x="5947" y="1695"/>
                    </a:cubicBezTo>
                    <a:cubicBezTo>
                      <a:pt x="5968" y="1412"/>
                      <a:pt x="5968" y="1111"/>
                      <a:pt x="5847" y="829"/>
                    </a:cubicBezTo>
                    <a:cubicBezTo>
                      <a:pt x="5766" y="627"/>
                      <a:pt x="5584" y="445"/>
                      <a:pt x="5363" y="385"/>
                    </a:cubicBezTo>
                    <a:cubicBezTo>
                      <a:pt x="5342" y="385"/>
                      <a:pt x="5323" y="364"/>
                      <a:pt x="5302" y="364"/>
                    </a:cubicBezTo>
                    <a:lnTo>
                      <a:pt x="5161" y="364"/>
                    </a:lnTo>
                    <a:cubicBezTo>
                      <a:pt x="4781" y="400"/>
                      <a:pt x="4467" y="826"/>
                      <a:pt x="4115" y="826"/>
                    </a:cubicBezTo>
                    <a:cubicBezTo>
                      <a:pt x="4075" y="826"/>
                      <a:pt x="4034" y="820"/>
                      <a:pt x="3992" y="808"/>
                    </a:cubicBezTo>
                    <a:cubicBezTo>
                      <a:pt x="3891" y="767"/>
                      <a:pt x="3831" y="727"/>
                      <a:pt x="3770" y="646"/>
                    </a:cubicBezTo>
                    <a:lnTo>
                      <a:pt x="3750" y="646"/>
                    </a:lnTo>
                    <a:cubicBezTo>
                      <a:pt x="3729" y="606"/>
                      <a:pt x="3710" y="587"/>
                      <a:pt x="3689" y="546"/>
                    </a:cubicBezTo>
                    <a:cubicBezTo>
                      <a:pt x="3608" y="445"/>
                      <a:pt x="3528" y="304"/>
                      <a:pt x="3428" y="203"/>
                    </a:cubicBezTo>
                    <a:cubicBezTo>
                      <a:pt x="3282" y="71"/>
                      <a:pt x="3087" y="0"/>
                      <a:pt x="2895"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4494;p71">
                <a:extLst>
                  <a:ext uri="{FF2B5EF4-FFF2-40B4-BE49-F238E27FC236}">
                    <a16:creationId xmlns:a16="http://schemas.microsoft.com/office/drawing/2014/main" id="{8F24B591-1B6A-47AE-8144-CA7145147ACA}"/>
                  </a:ext>
                </a:extLst>
              </p:cNvPr>
              <p:cNvSpPr/>
              <p:nvPr/>
            </p:nvSpPr>
            <p:spPr>
              <a:xfrm>
                <a:off x="480050" y="3184600"/>
                <a:ext cx="65050" cy="128525"/>
              </a:xfrm>
              <a:custGeom>
                <a:avLst/>
                <a:gdLst/>
                <a:ahLst/>
                <a:cxnLst/>
                <a:rect l="l" t="t" r="r" b="b"/>
                <a:pathLst>
                  <a:path w="2602" h="5141" extrusionOk="0">
                    <a:moveTo>
                      <a:pt x="61" y="0"/>
                    </a:moveTo>
                    <a:cubicBezTo>
                      <a:pt x="41" y="20"/>
                      <a:pt x="21" y="20"/>
                      <a:pt x="0" y="41"/>
                    </a:cubicBezTo>
                    <a:cubicBezTo>
                      <a:pt x="142" y="504"/>
                      <a:pt x="242" y="987"/>
                      <a:pt x="323" y="1471"/>
                    </a:cubicBezTo>
                    <a:cubicBezTo>
                      <a:pt x="465" y="2278"/>
                      <a:pt x="626" y="3105"/>
                      <a:pt x="1049" y="3810"/>
                    </a:cubicBezTo>
                    <a:cubicBezTo>
                      <a:pt x="1352" y="4315"/>
                      <a:pt x="1795" y="4737"/>
                      <a:pt x="2320" y="5020"/>
                    </a:cubicBezTo>
                    <a:lnTo>
                      <a:pt x="2561" y="5140"/>
                    </a:lnTo>
                    <a:lnTo>
                      <a:pt x="2602" y="5081"/>
                    </a:lnTo>
                    <a:cubicBezTo>
                      <a:pt x="2581" y="5081"/>
                      <a:pt x="2540" y="5060"/>
                      <a:pt x="2521" y="5060"/>
                    </a:cubicBezTo>
                    <a:cubicBezTo>
                      <a:pt x="1936" y="4778"/>
                      <a:pt x="1432" y="4334"/>
                      <a:pt x="1110" y="3770"/>
                    </a:cubicBezTo>
                    <a:cubicBezTo>
                      <a:pt x="686" y="3084"/>
                      <a:pt x="524" y="2258"/>
                      <a:pt x="384" y="1452"/>
                    </a:cubicBezTo>
                    <a:cubicBezTo>
                      <a:pt x="303" y="968"/>
                      <a:pt x="202" y="484"/>
                      <a:pt x="61"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4495;p71">
                <a:extLst>
                  <a:ext uri="{FF2B5EF4-FFF2-40B4-BE49-F238E27FC236}">
                    <a16:creationId xmlns:a16="http://schemas.microsoft.com/office/drawing/2014/main" id="{AC649864-9850-4F73-B52B-B20D0218E031}"/>
                  </a:ext>
                </a:extLst>
              </p:cNvPr>
              <p:cNvSpPr/>
              <p:nvPr/>
            </p:nvSpPr>
            <p:spPr>
              <a:xfrm>
                <a:off x="503750" y="3186075"/>
                <a:ext cx="47400" cy="123550"/>
              </a:xfrm>
              <a:custGeom>
                <a:avLst/>
                <a:gdLst/>
                <a:ahLst/>
                <a:cxnLst/>
                <a:rect l="l" t="t" r="r" b="b"/>
                <a:pathLst>
                  <a:path w="1896" h="4942" extrusionOk="0">
                    <a:moveTo>
                      <a:pt x="1" y="1"/>
                    </a:moveTo>
                    <a:lnTo>
                      <a:pt x="1" y="22"/>
                    </a:lnTo>
                    <a:cubicBezTo>
                      <a:pt x="1" y="22"/>
                      <a:pt x="1" y="22"/>
                      <a:pt x="1" y="22"/>
                    </a:cubicBezTo>
                    <a:lnTo>
                      <a:pt x="1" y="22"/>
                    </a:lnTo>
                    <a:cubicBezTo>
                      <a:pt x="1" y="15"/>
                      <a:pt x="1" y="8"/>
                      <a:pt x="1" y="1"/>
                    </a:cubicBezTo>
                    <a:close/>
                    <a:moveTo>
                      <a:pt x="1" y="22"/>
                    </a:moveTo>
                    <a:cubicBezTo>
                      <a:pt x="22" y="941"/>
                      <a:pt x="143" y="1740"/>
                      <a:pt x="363" y="2461"/>
                    </a:cubicBezTo>
                    <a:cubicBezTo>
                      <a:pt x="665" y="3449"/>
                      <a:pt x="1189" y="4315"/>
                      <a:pt x="1855" y="4941"/>
                    </a:cubicBezTo>
                    <a:lnTo>
                      <a:pt x="1896" y="4880"/>
                    </a:lnTo>
                    <a:cubicBezTo>
                      <a:pt x="1230" y="4275"/>
                      <a:pt x="726" y="3428"/>
                      <a:pt x="423" y="2441"/>
                    </a:cubicBezTo>
                    <a:cubicBezTo>
                      <a:pt x="202" y="1735"/>
                      <a:pt x="81" y="949"/>
                      <a:pt x="60" y="62"/>
                    </a:cubicBezTo>
                    <a:cubicBezTo>
                      <a:pt x="41" y="41"/>
                      <a:pt x="20" y="22"/>
                      <a:pt x="1" y="22"/>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4496;p71">
                <a:extLst>
                  <a:ext uri="{FF2B5EF4-FFF2-40B4-BE49-F238E27FC236}">
                    <a16:creationId xmlns:a16="http://schemas.microsoft.com/office/drawing/2014/main" id="{FF0B83CE-4134-4E8C-860A-AD5EAD6E0418}"/>
                  </a:ext>
                </a:extLst>
              </p:cNvPr>
              <p:cNvSpPr/>
              <p:nvPr/>
            </p:nvSpPr>
            <p:spPr>
              <a:xfrm>
                <a:off x="526400" y="3174525"/>
                <a:ext cx="30275" cy="135100"/>
              </a:xfrm>
              <a:custGeom>
                <a:avLst/>
                <a:gdLst/>
                <a:ahLst/>
                <a:cxnLst/>
                <a:rect l="l" t="t" r="r" b="b"/>
                <a:pathLst>
                  <a:path w="1211" h="5404" extrusionOk="0">
                    <a:moveTo>
                      <a:pt x="143" y="0"/>
                    </a:moveTo>
                    <a:lnTo>
                      <a:pt x="143" y="0"/>
                    </a:lnTo>
                    <a:cubicBezTo>
                      <a:pt x="122" y="19"/>
                      <a:pt x="103" y="60"/>
                      <a:pt x="62" y="81"/>
                    </a:cubicBezTo>
                    <a:cubicBezTo>
                      <a:pt x="1" y="1936"/>
                      <a:pt x="606" y="3750"/>
                      <a:pt x="1151" y="5403"/>
                    </a:cubicBezTo>
                    <a:lnTo>
                      <a:pt x="1211" y="5382"/>
                    </a:lnTo>
                    <a:cubicBezTo>
                      <a:pt x="667" y="3710"/>
                      <a:pt x="41" y="1855"/>
                      <a:pt x="143"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4497;p71">
                <a:extLst>
                  <a:ext uri="{FF2B5EF4-FFF2-40B4-BE49-F238E27FC236}">
                    <a16:creationId xmlns:a16="http://schemas.microsoft.com/office/drawing/2014/main" id="{F0C569F6-99D1-43D2-B238-1E11392C4931}"/>
                  </a:ext>
                </a:extLst>
              </p:cNvPr>
              <p:cNvSpPr/>
              <p:nvPr/>
            </p:nvSpPr>
            <p:spPr>
              <a:xfrm>
                <a:off x="557175" y="3177025"/>
                <a:ext cx="48425" cy="128550"/>
              </a:xfrm>
              <a:custGeom>
                <a:avLst/>
                <a:gdLst/>
                <a:ahLst/>
                <a:cxnLst/>
                <a:rect l="l" t="t" r="r" b="b"/>
                <a:pathLst>
                  <a:path w="1937" h="5142" extrusionOk="0">
                    <a:moveTo>
                      <a:pt x="1875" y="0"/>
                    </a:moveTo>
                    <a:cubicBezTo>
                      <a:pt x="1713" y="1250"/>
                      <a:pt x="1391" y="2460"/>
                      <a:pt x="907" y="3629"/>
                    </a:cubicBezTo>
                    <a:cubicBezTo>
                      <a:pt x="705" y="4134"/>
                      <a:pt x="484" y="4637"/>
                      <a:pt x="81" y="5021"/>
                    </a:cubicBezTo>
                    <a:lnTo>
                      <a:pt x="1" y="5102"/>
                    </a:lnTo>
                    <a:lnTo>
                      <a:pt x="60" y="5142"/>
                    </a:lnTo>
                    <a:cubicBezTo>
                      <a:pt x="60" y="5142"/>
                      <a:pt x="60" y="5121"/>
                      <a:pt x="81" y="5121"/>
                    </a:cubicBezTo>
                    <a:cubicBezTo>
                      <a:pt x="504" y="4718"/>
                      <a:pt x="767" y="4174"/>
                      <a:pt x="988" y="3650"/>
                    </a:cubicBezTo>
                    <a:cubicBezTo>
                      <a:pt x="1452" y="2481"/>
                      <a:pt x="1775" y="1271"/>
                      <a:pt x="1936" y="21"/>
                    </a:cubicBezTo>
                    <a:cubicBezTo>
                      <a:pt x="1915" y="21"/>
                      <a:pt x="1896" y="0"/>
                      <a:pt x="1875"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4498;p71">
                <a:extLst>
                  <a:ext uri="{FF2B5EF4-FFF2-40B4-BE49-F238E27FC236}">
                    <a16:creationId xmlns:a16="http://schemas.microsoft.com/office/drawing/2014/main" id="{0A09730C-B611-40C4-880F-7C157986AE06}"/>
                  </a:ext>
                </a:extLst>
              </p:cNvPr>
              <p:cNvSpPr/>
              <p:nvPr/>
            </p:nvSpPr>
            <p:spPr>
              <a:xfrm>
                <a:off x="556650" y="3181575"/>
                <a:ext cx="10100" cy="129050"/>
              </a:xfrm>
              <a:custGeom>
                <a:avLst/>
                <a:gdLst/>
                <a:ahLst/>
                <a:cxnLst/>
                <a:rect l="l" t="t" r="r" b="b"/>
                <a:pathLst>
                  <a:path w="404" h="5162" extrusionOk="0">
                    <a:moveTo>
                      <a:pt x="283" y="0"/>
                    </a:moveTo>
                    <a:lnTo>
                      <a:pt x="283" y="0"/>
                    </a:lnTo>
                    <a:cubicBezTo>
                      <a:pt x="344" y="1654"/>
                      <a:pt x="264" y="3286"/>
                      <a:pt x="22" y="4920"/>
                    </a:cubicBezTo>
                    <a:cubicBezTo>
                      <a:pt x="22" y="5000"/>
                      <a:pt x="1" y="5081"/>
                      <a:pt x="1" y="5161"/>
                    </a:cubicBezTo>
                    <a:lnTo>
                      <a:pt x="62" y="5161"/>
                    </a:lnTo>
                    <a:cubicBezTo>
                      <a:pt x="81" y="5081"/>
                      <a:pt x="81" y="5020"/>
                      <a:pt x="102" y="4939"/>
                    </a:cubicBezTo>
                    <a:lnTo>
                      <a:pt x="102" y="4839"/>
                    </a:lnTo>
                    <a:cubicBezTo>
                      <a:pt x="323" y="3266"/>
                      <a:pt x="404" y="1673"/>
                      <a:pt x="364" y="100"/>
                    </a:cubicBezTo>
                    <a:lnTo>
                      <a:pt x="344" y="100"/>
                    </a:lnTo>
                    <a:cubicBezTo>
                      <a:pt x="323" y="60"/>
                      <a:pt x="304" y="41"/>
                      <a:pt x="283"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4499;p71">
                <a:extLst>
                  <a:ext uri="{FF2B5EF4-FFF2-40B4-BE49-F238E27FC236}">
                    <a16:creationId xmlns:a16="http://schemas.microsoft.com/office/drawing/2014/main" id="{33F77A85-B586-4A26-90D5-B7A81803708C}"/>
                  </a:ext>
                </a:extLst>
              </p:cNvPr>
              <p:cNvSpPr/>
              <p:nvPr/>
            </p:nvSpPr>
            <p:spPr>
              <a:xfrm>
                <a:off x="500725" y="3273775"/>
                <a:ext cx="54825" cy="42575"/>
              </a:xfrm>
              <a:custGeom>
                <a:avLst/>
                <a:gdLst/>
                <a:ahLst/>
                <a:cxnLst/>
                <a:rect l="l" t="t" r="r" b="b"/>
                <a:pathLst>
                  <a:path w="2193" h="1703" extrusionOk="0">
                    <a:moveTo>
                      <a:pt x="302" y="1"/>
                    </a:moveTo>
                    <a:cubicBezTo>
                      <a:pt x="222" y="1"/>
                      <a:pt x="141" y="1"/>
                      <a:pt x="101" y="41"/>
                    </a:cubicBezTo>
                    <a:cubicBezTo>
                      <a:pt x="1" y="122"/>
                      <a:pt x="41" y="283"/>
                      <a:pt x="81" y="404"/>
                    </a:cubicBezTo>
                    <a:cubicBezTo>
                      <a:pt x="302" y="848"/>
                      <a:pt x="686" y="1232"/>
                      <a:pt x="1130" y="1473"/>
                    </a:cubicBezTo>
                    <a:cubicBezTo>
                      <a:pt x="1277" y="1553"/>
                      <a:pt x="1668" y="1703"/>
                      <a:pt x="1910" y="1703"/>
                    </a:cubicBezTo>
                    <a:cubicBezTo>
                      <a:pt x="2096" y="1703"/>
                      <a:pt x="2193" y="1613"/>
                      <a:pt x="2017" y="1332"/>
                    </a:cubicBezTo>
                    <a:cubicBezTo>
                      <a:pt x="1815" y="1030"/>
                      <a:pt x="1593" y="707"/>
                      <a:pt x="1310" y="465"/>
                    </a:cubicBezTo>
                    <a:cubicBezTo>
                      <a:pt x="1028" y="203"/>
                      <a:pt x="686" y="22"/>
                      <a:pt x="302"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4500;p71">
                <a:extLst>
                  <a:ext uri="{FF2B5EF4-FFF2-40B4-BE49-F238E27FC236}">
                    <a16:creationId xmlns:a16="http://schemas.microsoft.com/office/drawing/2014/main" id="{EF450528-1FB3-4A0C-9387-4A21A668A7E2}"/>
                  </a:ext>
                </a:extLst>
              </p:cNvPr>
              <p:cNvSpPr/>
              <p:nvPr/>
            </p:nvSpPr>
            <p:spPr>
              <a:xfrm>
                <a:off x="547500" y="3267425"/>
                <a:ext cx="47475" cy="49225"/>
              </a:xfrm>
              <a:custGeom>
                <a:avLst/>
                <a:gdLst/>
                <a:ahLst/>
                <a:cxnLst/>
                <a:rect l="l" t="t" r="r" b="b"/>
                <a:pathLst>
                  <a:path w="1899" h="1969" extrusionOk="0">
                    <a:moveTo>
                      <a:pt x="1674" y="0"/>
                    </a:moveTo>
                    <a:cubicBezTo>
                      <a:pt x="1642" y="0"/>
                      <a:pt x="1609" y="5"/>
                      <a:pt x="1576" y="13"/>
                    </a:cubicBezTo>
                    <a:cubicBezTo>
                      <a:pt x="1213" y="94"/>
                      <a:pt x="891" y="336"/>
                      <a:pt x="649" y="639"/>
                    </a:cubicBezTo>
                    <a:cubicBezTo>
                      <a:pt x="428" y="921"/>
                      <a:pt x="246" y="1263"/>
                      <a:pt x="105" y="1626"/>
                    </a:cubicBezTo>
                    <a:cubicBezTo>
                      <a:pt x="0" y="1881"/>
                      <a:pt x="66" y="1969"/>
                      <a:pt x="201" y="1969"/>
                    </a:cubicBezTo>
                    <a:cubicBezTo>
                      <a:pt x="430" y="1969"/>
                      <a:pt x="860" y="1720"/>
                      <a:pt x="1012" y="1607"/>
                    </a:cubicBezTo>
                    <a:cubicBezTo>
                      <a:pt x="1415" y="1284"/>
                      <a:pt x="1718" y="860"/>
                      <a:pt x="1859" y="376"/>
                    </a:cubicBezTo>
                    <a:cubicBezTo>
                      <a:pt x="1899" y="255"/>
                      <a:pt x="1899" y="94"/>
                      <a:pt x="1799" y="34"/>
                    </a:cubicBezTo>
                    <a:cubicBezTo>
                      <a:pt x="1763" y="10"/>
                      <a:pt x="1720" y="0"/>
                      <a:pt x="1674"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4501;p71">
                <a:extLst>
                  <a:ext uri="{FF2B5EF4-FFF2-40B4-BE49-F238E27FC236}">
                    <a16:creationId xmlns:a16="http://schemas.microsoft.com/office/drawing/2014/main" id="{87A7FC21-D902-43B7-A410-1CFCFD8F2228}"/>
                  </a:ext>
                </a:extLst>
              </p:cNvPr>
              <p:cNvSpPr/>
              <p:nvPr/>
            </p:nvSpPr>
            <p:spPr>
              <a:xfrm>
                <a:off x="1094475" y="4136125"/>
                <a:ext cx="313525" cy="112775"/>
              </a:xfrm>
              <a:custGeom>
                <a:avLst/>
                <a:gdLst/>
                <a:ahLst/>
                <a:cxnLst/>
                <a:rect l="l" t="t" r="r" b="b"/>
                <a:pathLst>
                  <a:path w="12541" h="4511" extrusionOk="0">
                    <a:moveTo>
                      <a:pt x="12192" y="0"/>
                    </a:moveTo>
                    <a:cubicBezTo>
                      <a:pt x="11164" y="0"/>
                      <a:pt x="8054" y="55"/>
                      <a:pt x="5584" y="667"/>
                    </a:cubicBezTo>
                    <a:cubicBezTo>
                      <a:pt x="2600" y="1414"/>
                      <a:pt x="0" y="4438"/>
                      <a:pt x="0" y="4438"/>
                    </a:cubicBezTo>
                    <a:cubicBezTo>
                      <a:pt x="0" y="4438"/>
                      <a:pt x="360" y="4511"/>
                      <a:pt x="1294" y="4511"/>
                    </a:cubicBezTo>
                    <a:cubicBezTo>
                      <a:pt x="2260" y="4511"/>
                      <a:pt x="3840" y="4433"/>
                      <a:pt x="6269" y="4115"/>
                    </a:cubicBezTo>
                    <a:cubicBezTo>
                      <a:pt x="11048" y="3511"/>
                      <a:pt x="12540" y="3"/>
                      <a:pt x="12540" y="3"/>
                    </a:cubicBezTo>
                    <a:cubicBezTo>
                      <a:pt x="12540" y="3"/>
                      <a:pt x="12415" y="0"/>
                      <a:pt x="12192"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4502;p71">
                <a:extLst>
                  <a:ext uri="{FF2B5EF4-FFF2-40B4-BE49-F238E27FC236}">
                    <a16:creationId xmlns:a16="http://schemas.microsoft.com/office/drawing/2014/main" id="{F1DCA715-CD66-44AB-A5FF-EA5B6974BE7D}"/>
                  </a:ext>
                </a:extLst>
              </p:cNvPr>
              <p:cNvSpPr/>
              <p:nvPr/>
            </p:nvSpPr>
            <p:spPr>
              <a:xfrm>
                <a:off x="703350" y="4089800"/>
                <a:ext cx="185975" cy="300425"/>
              </a:xfrm>
              <a:custGeom>
                <a:avLst/>
                <a:gdLst/>
                <a:ahLst/>
                <a:cxnLst/>
                <a:rect l="l" t="t" r="r" b="b"/>
                <a:pathLst>
                  <a:path w="7439" h="12017" extrusionOk="0">
                    <a:moveTo>
                      <a:pt x="6028" y="1"/>
                    </a:moveTo>
                    <a:cubicBezTo>
                      <a:pt x="6027" y="1"/>
                      <a:pt x="3186" y="2762"/>
                      <a:pt x="1592" y="5404"/>
                    </a:cubicBezTo>
                    <a:cubicBezTo>
                      <a:pt x="0" y="8044"/>
                      <a:pt x="323" y="12017"/>
                      <a:pt x="323" y="12017"/>
                    </a:cubicBezTo>
                    <a:cubicBezTo>
                      <a:pt x="323" y="12017"/>
                      <a:pt x="1592" y="11170"/>
                      <a:pt x="4516" y="7359"/>
                    </a:cubicBezTo>
                    <a:cubicBezTo>
                      <a:pt x="7439" y="3528"/>
                      <a:pt x="6028" y="1"/>
                      <a:pt x="6028"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4503;p71">
                <a:extLst>
                  <a:ext uri="{FF2B5EF4-FFF2-40B4-BE49-F238E27FC236}">
                    <a16:creationId xmlns:a16="http://schemas.microsoft.com/office/drawing/2014/main" id="{AB9A3E3D-4538-4CE2-8D7E-3A7DA9A6EA6F}"/>
                  </a:ext>
                </a:extLst>
              </p:cNvPr>
              <p:cNvSpPr/>
              <p:nvPr/>
            </p:nvSpPr>
            <p:spPr>
              <a:xfrm>
                <a:off x="685200" y="4021075"/>
                <a:ext cx="469250" cy="144050"/>
              </a:xfrm>
              <a:custGeom>
                <a:avLst/>
                <a:gdLst/>
                <a:ahLst/>
                <a:cxnLst/>
                <a:rect l="l" t="t" r="r" b="b"/>
                <a:pathLst>
                  <a:path w="18770" h="5762" extrusionOk="0">
                    <a:moveTo>
                      <a:pt x="17268" y="0"/>
                    </a:moveTo>
                    <a:cubicBezTo>
                      <a:pt x="16002" y="0"/>
                      <a:pt x="14738" y="107"/>
                      <a:pt x="13487" y="310"/>
                    </a:cubicBezTo>
                    <a:cubicBezTo>
                      <a:pt x="11895" y="592"/>
                      <a:pt x="10323" y="995"/>
                      <a:pt x="8791" y="1500"/>
                    </a:cubicBezTo>
                    <a:cubicBezTo>
                      <a:pt x="7258" y="1984"/>
                      <a:pt x="5746" y="2568"/>
                      <a:pt x="4254" y="3172"/>
                    </a:cubicBezTo>
                    <a:cubicBezTo>
                      <a:pt x="3528" y="3476"/>
                      <a:pt x="2783" y="3758"/>
                      <a:pt x="2036" y="4121"/>
                    </a:cubicBezTo>
                    <a:cubicBezTo>
                      <a:pt x="1310" y="4463"/>
                      <a:pt x="584" y="4906"/>
                      <a:pt x="60" y="5551"/>
                    </a:cubicBezTo>
                    <a:cubicBezTo>
                      <a:pt x="0" y="5592"/>
                      <a:pt x="20" y="5672"/>
                      <a:pt x="60" y="5734"/>
                    </a:cubicBezTo>
                    <a:cubicBezTo>
                      <a:pt x="88" y="5752"/>
                      <a:pt x="119" y="5762"/>
                      <a:pt x="151" y="5762"/>
                    </a:cubicBezTo>
                    <a:cubicBezTo>
                      <a:pt x="189" y="5762"/>
                      <a:pt x="229" y="5747"/>
                      <a:pt x="262" y="5713"/>
                    </a:cubicBezTo>
                    <a:cubicBezTo>
                      <a:pt x="767" y="5148"/>
                      <a:pt x="1471" y="4745"/>
                      <a:pt x="2178" y="4422"/>
                    </a:cubicBezTo>
                    <a:cubicBezTo>
                      <a:pt x="2904" y="4100"/>
                      <a:pt x="3670" y="3839"/>
                      <a:pt x="4415" y="3556"/>
                    </a:cubicBezTo>
                    <a:cubicBezTo>
                      <a:pt x="5907" y="2992"/>
                      <a:pt x="7420" y="2468"/>
                      <a:pt x="8952" y="2024"/>
                    </a:cubicBezTo>
                    <a:cubicBezTo>
                      <a:pt x="10484" y="1581"/>
                      <a:pt x="12036" y="1218"/>
                      <a:pt x="13589" y="995"/>
                    </a:cubicBezTo>
                    <a:cubicBezTo>
                      <a:pt x="14615" y="864"/>
                      <a:pt x="15640" y="793"/>
                      <a:pt x="16666" y="793"/>
                    </a:cubicBezTo>
                    <a:cubicBezTo>
                      <a:pt x="17213" y="793"/>
                      <a:pt x="17760" y="813"/>
                      <a:pt x="18307" y="855"/>
                    </a:cubicBezTo>
                    <a:lnTo>
                      <a:pt x="18326" y="855"/>
                    </a:lnTo>
                    <a:cubicBezTo>
                      <a:pt x="18337" y="856"/>
                      <a:pt x="18348" y="856"/>
                      <a:pt x="18359" y="856"/>
                    </a:cubicBezTo>
                    <a:cubicBezTo>
                      <a:pt x="18568" y="856"/>
                      <a:pt x="18750" y="683"/>
                      <a:pt x="18750" y="471"/>
                    </a:cubicBezTo>
                    <a:cubicBezTo>
                      <a:pt x="18769" y="250"/>
                      <a:pt x="18589" y="48"/>
                      <a:pt x="18366" y="27"/>
                    </a:cubicBezTo>
                    <a:cubicBezTo>
                      <a:pt x="18000" y="9"/>
                      <a:pt x="17634" y="0"/>
                      <a:pt x="17268"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4504;p71">
                <a:extLst>
                  <a:ext uri="{FF2B5EF4-FFF2-40B4-BE49-F238E27FC236}">
                    <a16:creationId xmlns:a16="http://schemas.microsoft.com/office/drawing/2014/main" id="{C9800275-40D5-4D72-B7C9-BC7B047C9F63}"/>
                  </a:ext>
                </a:extLst>
              </p:cNvPr>
              <p:cNvSpPr/>
              <p:nvPr/>
            </p:nvSpPr>
            <p:spPr>
              <a:xfrm>
                <a:off x="559675" y="4104200"/>
                <a:ext cx="147200" cy="146400"/>
              </a:xfrm>
              <a:custGeom>
                <a:avLst/>
                <a:gdLst/>
                <a:ahLst/>
                <a:cxnLst/>
                <a:rect l="l" t="t" r="r" b="b"/>
                <a:pathLst>
                  <a:path w="5888" h="5856" extrusionOk="0">
                    <a:moveTo>
                      <a:pt x="2315" y="1"/>
                    </a:moveTo>
                    <a:cubicBezTo>
                      <a:pt x="1910" y="1"/>
                      <a:pt x="1506" y="37"/>
                      <a:pt x="1110" y="110"/>
                    </a:cubicBezTo>
                    <a:cubicBezTo>
                      <a:pt x="828" y="170"/>
                      <a:pt x="525" y="251"/>
                      <a:pt x="304" y="452"/>
                    </a:cubicBezTo>
                    <a:cubicBezTo>
                      <a:pt x="122" y="594"/>
                      <a:pt x="1" y="815"/>
                      <a:pt x="1" y="1038"/>
                    </a:cubicBezTo>
                    <a:cubicBezTo>
                      <a:pt x="1" y="1057"/>
                      <a:pt x="22" y="1078"/>
                      <a:pt x="22" y="1097"/>
                    </a:cubicBezTo>
                    <a:cubicBezTo>
                      <a:pt x="22" y="1159"/>
                      <a:pt x="22" y="1199"/>
                      <a:pt x="41" y="1239"/>
                    </a:cubicBezTo>
                    <a:cubicBezTo>
                      <a:pt x="202" y="1622"/>
                      <a:pt x="807" y="1804"/>
                      <a:pt x="788" y="2226"/>
                    </a:cubicBezTo>
                    <a:cubicBezTo>
                      <a:pt x="788" y="2328"/>
                      <a:pt x="767" y="2428"/>
                      <a:pt x="707" y="2509"/>
                    </a:cubicBezTo>
                    <a:cubicBezTo>
                      <a:pt x="686" y="2530"/>
                      <a:pt x="667" y="2570"/>
                      <a:pt x="646" y="2589"/>
                    </a:cubicBezTo>
                    <a:cubicBezTo>
                      <a:pt x="546" y="2710"/>
                      <a:pt x="444" y="2831"/>
                      <a:pt x="384" y="2952"/>
                    </a:cubicBezTo>
                    <a:cubicBezTo>
                      <a:pt x="243" y="3215"/>
                      <a:pt x="283" y="3557"/>
                      <a:pt x="484" y="3780"/>
                    </a:cubicBezTo>
                    <a:cubicBezTo>
                      <a:pt x="546" y="3860"/>
                      <a:pt x="646" y="3920"/>
                      <a:pt x="726" y="3981"/>
                    </a:cubicBezTo>
                    <a:cubicBezTo>
                      <a:pt x="767" y="4001"/>
                      <a:pt x="807" y="4001"/>
                      <a:pt x="828" y="4022"/>
                    </a:cubicBezTo>
                    <a:cubicBezTo>
                      <a:pt x="968" y="4081"/>
                      <a:pt x="1110" y="4122"/>
                      <a:pt x="1251" y="4143"/>
                    </a:cubicBezTo>
                    <a:cubicBezTo>
                      <a:pt x="1352" y="4183"/>
                      <a:pt x="1433" y="4202"/>
                      <a:pt x="1513" y="4283"/>
                    </a:cubicBezTo>
                    <a:cubicBezTo>
                      <a:pt x="1613" y="4404"/>
                      <a:pt x="1573" y="4605"/>
                      <a:pt x="1513" y="4788"/>
                    </a:cubicBezTo>
                    <a:cubicBezTo>
                      <a:pt x="1493" y="4807"/>
                      <a:pt x="1493" y="4828"/>
                      <a:pt x="1493" y="4847"/>
                    </a:cubicBezTo>
                    <a:lnTo>
                      <a:pt x="1493" y="4868"/>
                    </a:lnTo>
                    <a:cubicBezTo>
                      <a:pt x="1393" y="5170"/>
                      <a:pt x="1433" y="5533"/>
                      <a:pt x="1654" y="5734"/>
                    </a:cubicBezTo>
                    <a:cubicBezTo>
                      <a:pt x="1675" y="5734"/>
                      <a:pt x="1694" y="5755"/>
                      <a:pt x="1715" y="5775"/>
                    </a:cubicBezTo>
                    <a:cubicBezTo>
                      <a:pt x="1734" y="5775"/>
                      <a:pt x="1734" y="5775"/>
                      <a:pt x="1755" y="5796"/>
                    </a:cubicBezTo>
                    <a:cubicBezTo>
                      <a:pt x="1876" y="5855"/>
                      <a:pt x="2017" y="5855"/>
                      <a:pt x="2138" y="5855"/>
                    </a:cubicBezTo>
                    <a:cubicBezTo>
                      <a:pt x="2884" y="5796"/>
                      <a:pt x="3449" y="5231"/>
                      <a:pt x="4073" y="4868"/>
                    </a:cubicBezTo>
                    <a:cubicBezTo>
                      <a:pt x="4578" y="4586"/>
                      <a:pt x="5162" y="4404"/>
                      <a:pt x="5505" y="3960"/>
                    </a:cubicBezTo>
                    <a:cubicBezTo>
                      <a:pt x="5788" y="3618"/>
                      <a:pt x="5888" y="3134"/>
                      <a:pt x="5888" y="2670"/>
                    </a:cubicBezTo>
                    <a:cubicBezTo>
                      <a:pt x="5888" y="2489"/>
                      <a:pt x="5888" y="2328"/>
                      <a:pt x="5868" y="2167"/>
                    </a:cubicBezTo>
                    <a:cubicBezTo>
                      <a:pt x="5847" y="2086"/>
                      <a:pt x="5847" y="2025"/>
                      <a:pt x="5828" y="1944"/>
                    </a:cubicBezTo>
                    <a:cubicBezTo>
                      <a:pt x="5788" y="1764"/>
                      <a:pt x="5747" y="1602"/>
                      <a:pt x="5667" y="1441"/>
                    </a:cubicBezTo>
                    <a:cubicBezTo>
                      <a:pt x="5667" y="1420"/>
                      <a:pt x="5646" y="1401"/>
                      <a:pt x="5646" y="1380"/>
                    </a:cubicBezTo>
                    <a:cubicBezTo>
                      <a:pt x="5525" y="1118"/>
                      <a:pt x="5323" y="876"/>
                      <a:pt x="5041" y="694"/>
                    </a:cubicBezTo>
                    <a:cubicBezTo>
                      <a:pt x="4659" y="412"/>
                      <a:pt x="4215" y="251"/>
                      <a:pt x="3751" y="151"/>
                    </a:cubicBezTo>
                    <a:cubicBezTo>
                      <a:pt x="3280" y="52"/>
                      <a:pt x="2797" y="1"/>
                      <a:pt x="231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4505;p71">
                <a:extLst>
                  <a:ext uri="{FF2B5EF4-FFF2-40B4-BE49-F238E27FC236}">
                    <a16:creationId xmlns:a16="http://schemas.microsoft.com/office/drawing/2014/main" id="{1F51EB30-092C-4025-88FB-433E52E5D3A3}"/>
                  </a:ext>
                </a:extLst>
              </p:cNvPr>
              <p:cNvSpPr/>
              <p:nvPr/>
            </p:nvSpPr>
            <p:spPr>
              <a:xfrm>
                <a:off x="601000" y="4150775"/>
                <a:ext cx="106400" cy="97800"/>
              </a:xfrm>
              <a:custGeom>
                <a:avLst/>
                <a:gdLst/>
                <a:ahLst/>
                <a:cxnLst/>
                <a:rect l="l" t="t" r="r" b="b"/>
                <a:pathLst>
                  <a:path w="4256" h="3912" extrusionOk="0">
                    <a:moveTo>
                      <a:pt x="4194" y="1"/>
                    </a:moveTo>
                    <a:cubicBezTo>
                      <a:pt x="4175" y="41"/>
                      <a:pt x="4175" y="62"/>
                      <a:pt x="4175" y="81"/>
                    </a:cubicBezTo>
                    <a:cubicBezTo>
                      <a:pt x="4073" y="726"/>
                      <a:pt x="3791" y="1331"/>
                      <a:pt x="3348" y="1815"/>
                    </a:cubicBezTo>
                    <a:cubicBezTo>
                      <a:pt x="2783" y="2400"/>
                      <a:pt x="2038" y="2783"/>
                      <a:pt x="1312" y="3146"/>
                    </a:cubicBezTo>
                    <a:cubicBezTo>
                      <a:pt x="888" y="3368"/>
                      <a:pt x="425" y="3589"/>
                      <a:pt x="1" y="3871"/>
                    </a:cubicBezTo>
                    <a:cubicBezTo>
                      <a:pt x="22" y="3871"/>
                      <a:pt x="41" y="3892"/>
                      <a:pt x="62" y="3912"/>
                    </a:cubicBezTo>
                    <a:cubicBezTo>
                      <a:pt x="465" y="3629"/>
                      <a:pt x="909" y="3409"/>
                      <a:pt x="1352" y="3207"/>
                    </a:cubicBezTo>
                    <a:cubicBezTo>
                      <a:pt x="2078" y="2844"/>
                      <a:pt x="2823" y="2460"/>
                      <a:pt x="3388" y="1855"/>
                    </a:cubicBezTo>
                    <a:cubicBezTo>
                      <a:pt x="3791" y="1412"/>
                      <a:pt x="4073" y="868"/>
                      <a:pt x="4215" y="304"/>
                    </a:cubicBezTo>
                    <a:cubicBezTo>
                      <a:pt x="4235" y="202"/>
                      <a:pt x="4235" y="102"/>
                      <a:pt x="4256" y="22"/>
                    </a:cubicBezTo>
                    <a:lnTo>
                      <a:pt x="4194" y="1"/>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4506;p71">
                <a:extLst>
                  <a:ext uri="{FF2B5EF4-FFF2-40B4-BE49-F238E27FC236}">
                    <a16:creationId xmlns:a16="http://schemas.microsoft.com/office/drawing/2014/main" id="{8C81EFCC-DC1E-4CA5-A176-CF0C3F5683D5}"/>
                  </a:ext>
                </a:extLst>
              </p:cNvPr>
              <p:cNvSpPr/>
              <p:nvPr/>
            </p:nvSpPr>
            <p:spPr>
              <a:xfrm>
                <a:off x="596975" y="4146250"/>
                <a:ext cx="104850" cy="79675"/>
              </a:xfrm>
              <a:custGeom>
                <a:avLst/>
                <a:gdLst/>
                <a:ahLst/>
                <a:cxnLst/>
                <a:rect l="l" t="t" r="r" b="b"/>
                <a:pathLst>
                  <a:path w="4194" h="3187" extrusionOk="0">
                    <a:moveTo>
                      <a:pt x="4134" y="1"/>
                    </a:moveTo>
                    <a:cubicBezTo>
                      <a:pt x="3731" y="786"/>
                      <a:pt x="3065" y="1512"/>
                      <a:pt x="2199" y="2098"/>
                    </a:cubicBezTo>
                    <a:cubicBezTo>
                      <a:pt x="1594" y="2501"/>
                      <a:pt x="868" y="2823"/>
                      <a:pt x="21" y="3106"/>
                    </a:cubicBezTo>
                    <a:cubicBezTo>
                      <a:pt x="1" y="3125"/>
                      <a:pt x="1" y="3146"/>
                      <a:pt x="1" y="3165"/>
                    </a:cubicBezTo>
                    <a:lnTo>
                      <a:pt x="1" y="3186"/>
                    </a:lnTo>
                    <a:cubicBezTo>
                      <a:pt x="868" y="2904"/>
                      <a:pt x="1613" y="2561"/>
                      <a:pt x="2239" y="2138"/>
                    </a:cubicBezTo>
                    <a:cubicBezTo>
                      <a:pt x="3105" y="1573"/>
                      <a:pt x="3791" y="827"/>
                      <a:pt x="4194" y="20"/>
                    </a:cubicBezTo>
                    <a:lnTo>
                      <a:pt x="4134" y="1"/>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4507;p71">
                <a:extLst>
                  <a:ext uri="{FF2B5EF4-FFF2-40B4-BE49-F238E27FC236}">
                    <a16:creationId xmlns:a16="http://schemas.microsoft.com/office/drawing/2014/main" id="{ACFA7176-7FF8-45E1-874F-9EF7B4919CDF}"/>
                  </a:ext>
                </a:extLst>
              </p:cNvPr>
              <p:cNvSpPr/>
              <p:nvPr/>
            </p:nvSpPr>
            <p:spPr>
              <a:xfrm>
                <a:off x="577825" y="4140700"/>
                <a:ext cx="123000" cy="64050"/>
              </a:xfrm>
              <a:custGeom>
                <a:avLst/>
                <a:gdLst/>
                <a:ahLst/>
                <a:cxnLst/>
                <a:rect l="l" t="t" r="r" b="b"/>
                <a:pathLst>
                  <a:path w="4920" h="2562" extrusionOk="0">
                    <a:moveTo>
                      <a:pt x="4879" y="0"/>
                    </a:moveTo>
                    <a:cubicBezTo>
                      <a:pt x="3428" y="989"/>
                      <a:pt x="1815" y="2097"/>
                      <a:pt x="0" y="2521"/>
                    </a:cubicBezTo>
                    <a:cubicBezTo>
                      <a:pt x="41" y="2541"/>
                      <a:pt x="81" y="2541"/>
                      <a:pt x="102" y="2562"/>
                    </a:cubicBezTo>
                    <a:cubicBezTo>
                      <a:pt x="1896" y="2118"/>
                      <a:pt x="3489" y="1029"/>
                      <a:pt x="4920" y="62"/>
                    </a:cubicBezTo>
                    <a:lnTo>
                      <a:pt x="4879" y="0"/>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4508;p71">
                <a:extLst>
                  <a:ext uri="{FF2B5EF4-FFF2-40B4-BE49-F238E27FC236}">
                    <a16:creationId xmlns:a16="http://schemas.microsoft.com/office/drawing/2014/main" id="{DEDC90F1-65E7-409B-905D-319896690D32}"/>
                  </a:ext>
                </a:extLst>
              </p:cNvPr>
              <p:cNvSpPr/>
              <p:nvPr/>
            </p:nvSpPr>
            <p:spPr>
              <a:xfrm>
                <a:off x="559675" y="4125725"/>
                <a:ext cx="136125" cy="15525"/>
              </a:xfrm>
              <a:custGeom>
                <a:avLst/>
                <a:gdLst/>
                <a:ahLst/>
                <a:cxnLst/>
                <a:rect l="l" t="t" r="r" b="b"/>
                <a:pathLst>
                  <a:path w="5445" h="621" extrusionOk="0">
                    <a:moveTo>
                      <a:pt x="2249" y="1"/>
                    </a:moveTo>
                    <a:cubicBezTo>
                      <a:pt x="1498" y="1"/>
                      <a:pt x="746" y="57"/>
                      <a:pt x="1" y="177"/>
                    </a:cubicBezTo>
                    <a:cubicBezTo>
                      <a:pt x="1" y="196"/>
                      <a:pt x="22" y="217"/>
                      <a:pt x="22" y="236"/>
                    </a:cubicBezTo>
                    <a:cubicBezTo>
                      <a:pt x="751" y="129"/>
                      <a:pt x="1487" y="72"/>
                      <a:pt x="2226" y="72"/>
                    </a:cubicBezTo>
                    <a:cubicBezTo>
                      <a:pt x="2733" y="72"/>
                      <a:pt x="3242" y="99"/>
                      <a:pt x="3751" y="156"/>
                    </a:cubicBezTo>
                    <a:cubicBezTo>
                      <a:pt x="4296" y="217"/>
                      <a:pt x="4839" y="298"/>
                      <a:pt x="5323" y="559"/>
                    </a:cubicBezTo>
                    <a:cubicBezTo>
                      <a:pt x="5363" y="580"/>
                      <a:pt x="5384" y="599"/>
                      <a:pt x="5425" y="620"/>
                    </a:cubicBezTo>
                    <a:lnTo>
                      <a:pt x="5444" y="559"/>
                    </a:lnTo>
                    <a:lnTo>
                      <a:pt x="5425" y="540"/>
                    </a:lnTo>
                    <a:cubicBezTo>
                      <a:pt x="4920" y="236"/>
                      <a:pt x="4336" y="136"/>
                      <a:pt x="3771" y="75"/>
                    </a:cubicBezTo>
                    <a:cubicBezTo>
                      <a:pt x="3267" y="26"/>
                      <a:pt x="2758" y="1"/>
                      <a:pt x="2249"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4509;p71">
                <a:extLst>
                  <a:ext uri="{FF2B5EF4-FFF2-40B4-BE49-F238E27FC236}">
                    <a16:creationId xmlns:a16="http://schemas.microsoft.com/office/drawing/2014/main" id="{A9E6F5F9-0E66-4D73-9EFD-34B562EC77D7}"/>
                  </a:ext>
                </a:extLst>
              </p:cNvPr>
              <p:cNvSpPr/>
              <p:nvPr/>
            </p:nvSpPr>
            <p:spPr>
              <a:xfrm>
                <a:off x="575800" y="4138675"/>
                <a:ext cx="125550" cy="30275"/>
              </a:xfrm>
              <a:custGeom>
                <a:avLst/>
                <a:gdLst/>
                <a:ahLst/>
                <a:cxnLst/>
                <a:rect l="l" t="t" r="r" b="b"/>
                <a:pathLst>
                  <a:path w="5022" h="1211" extrusionOk="0">
                    <a:moveTo>
                      <a:pt x="5001" y="1"/>
                    </a:moveTo>
                    <a:cubicBezTo>
                      <a:pt x="4920" y="1"/>
                      <a:pt x="4860" y="22"/>
                      <a:pt x="4780" y="22"/>
                    </a:cubicBezTo>
                    <a:cubicBezTo>
                      <a:pt x="4759" y="41"/>
                      <a:pt x="4718" y="41"/>
                      <a:pt x="4678" y="41"/>
                    </a:cubicBezTo>
                    <a:cubicBezTo>
                      <a:pt x="3106" y="264"/>
                      <a:pt x="1554" y="626"/>
                      <a:pt x="62" y="1130"/>
                    </a:cubicBezTo>
                    <a:cubicBezTo>
                      <a:pt x="41" y="1151"/>
                      <a:pt x="22" y="1191"/>
                      <a:pt x="1" y="1210"/>
                    </a:cubicBezTo>
                    <a:cubicBezTo>
                      <a:pt x="1554" y="707"/>
                      <a:pt x="3146" y="323"/>
                      <a:pt x="4780" y="102"/>
                    </a:cubicBezTo>
                    <a:cubicBezTo>
                      <a:pt x="4860" y="81"/>
                      <a:pt x="4941" y="81"/>
                      <a:pt x="5022" y="62"/>
                    </a:cubicBezTo>
                    <a:lnTo>
                      <a:pt x="5022" y="1"/>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4510;p71">
                <a:extLst>
                  <a:ext uri="{FF2B5EF4-FFF2-40B4-BE49-F238E27FC236}">
                    <a16:creationId xmlns:a16="http://schemas.microsoft.com/office/drawing/2014/main" id="{C0083F1D-C7CB-41EC-9082-5074FE6086B6}"/>
                  </a:ext>
                </a:extLst>
              </p:cNvPr>
              <p:cNvSpPr/>
              <p:nvPr/>
            </p:nvSpPr>
            <p:spPr>
              <a:xfrm>
                <a:off x="677125" y="4142275"/>
                <a:ext cx="34525" cy="59975"/>
              </a:xfrm>
              <a:custGeom>
                <a:avLst/>
                <a:gdLst/>
                <a:ahLst/>
                <a:cxnLst/>
                <a:rect l="l" t="t" r="r" b="b"/>
                <a:pathLst>
                  <a:path w="1381" h="2399" extrusionOk="0">
                    <a:moveTo>
                      <a:pt x="1145" y="0"/>
                    </a:moveTo>
                    <a:cubicBezTo>
                      <a:pt x="1086" y="0"/>
                      <a:pt x="1008" y="47"/>
                      <a:pt x="907" y="160"/>
                    </a:cubicBezTo>
                    <a:cubicBezTo>
                      <a:pt x="646" y="442"/>
                      <a:pt x="404" y="744"/>
                      <a:pt x="243" y="1087"/>
                    </a:cubicBezTo>
                    <a:cubicBezTo>
                      <a:pt x="82" y="1429"/>
                      <a:pt x="1" y="1813"/>
                      <a:pt x="101" y="2176"/>
                    </a:cubicBezTo>
                    <a:cubicBezTo>
                      <a:pt x="101" y="2257"/>
                      <a:pt x="141" y="2337"/>
                      <a:pt x="203" y="2378"/>
                    </a:cubicBezTo>
                    <a:cubicBezTo>
                      <a:pt x="227" y="2392"/>
                      <a:pt x="253" y="2398"/>
                      <a:pt x="281" y="2398"/>
                    </a:cubicBezTo>
                    <a:cubicBezTo>
                      <a:pt x="368" y="2398"/>
                      <a:pt x="464" y="2337"/>
                      <a:pt x="525" y="2276"/>
                    </a:cubicBezTo>
                    <a:cubicBezTo>
                      <a:pt x="907" y="1934"/>
                      <a:pt x="1170" y="1470"/>
                      <a:pt x="1270" y="986"/>
                    </a:cubicBezTo>
                    <a:cubicBezTo>
                      <a:pt x="1319" y="745"/>
                      <a:pt x="1381" y="0"/>
                      <a:pt x="1145"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4511;p71">
                <a:extLst>
                  <a:ext uri="{FF2B5EF4-FFF2-40B4-BE49-F238E27FC236}">
                    <a16:creationId xmlns:a16="http://schemas.microsoft.com/office/drawing/2014/main" id="{5407893F-8157-4EB8-A091-F0C7CC9F4965}"/>
                  </a:ext>
                </a:extLst>
              </p:cNvPr>
              <p:cNvSpPr/>
              <p:nvPr/>
            </p:nvSpPr>
            <p:spPr>
              <a:xfrm>
                <a:off x="649925" y="4113475"/>
                <a:ext cx="67600" cy="33450"/>
              </a:xfrm>
              <a:custGeom>
                <a:avLst/>
                <a:gdLst/>
                <a:ahLst/>
                <a:cxnLst/>
                <a:rect l="l" t="t" r="r" b="b"/>
                <a:pathLst>
                  <a:path w="2704" h="1338" extrusionOk="0">
                    <a:moveTo>
                      <a:pt x="342" y="1"/>
                    </a:moveTo>
                    <a:cubicBezTo>
                      <a:pt x="221" y="1"/>
                      <a:pt x="60" y="41"/>
                      <a:pt x="20" y="162"/>
                    </a:cubicBezTo>
                    <a:cubicBezTo>
                      <a:pt x="0" y="243"/>
                      <a:pt x="41" y="304"/>
                      <a:pt x="81" y="364"/>
                    </a:cubicBezTo>
                    <a:cubicBezTo>
                      <a:pt x="261" y="707"/>
                      <a:pt x="584" y="949"/>
                      <a:pt x="928" y="1089"/>
                    </a:cubicBezTo>
                    <a:cubicBezTo>
                      <a:pt x="1270" y="1231"/>
                      <a:pt x="1653" y="1291"/>
                      <a:pt x="2016" y="1331"/>
                    </a:cubicBezTo>
                    <a:cubicBezTo>
                      <a:pt x="2055" y="1335"/>
                      <a:pt x="2090" y="1337"/>
                      <a:pt x="2122" y="1337"/>
                    </a:cubicBezTo>
                    <a:cubicBezTo>
                      <a:pt x="2704" y="1337"/>
                      <a:pt x="1983" y="657"/>
                      <a:pt x="1753" y="485"/>
                    </a:cubicBezTo>
                    <a:cubicBezTo>
                      <a:pt x="1350" y="183"/>
                      <a:pt x="847" y="1"/>
                      <a:pt x="342"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4512;p71">
                <a:extLst>
                  <a:ext uri="{FF2B5EF4-FFF2-40B4-BE49-F238E27FC236}">
                    <a16:creationId xmlns:a16="http://schemas.microsoft.com/office/drawing/2014/main" id="{D9BA3E23-F6C9-4307-A607-30C27A5AD045}"/>
                  </a:ext>
                </a:extLst>
              </p:cNvPr>
              <p:cNvSpPr/>
              <p:nvPr/>
            </p:nvSpPr>
            <p:spPr>
              <a:xfrm>
                <a:off x="1701475" y="3125850"/>
                <a:ext cx="180775" cy="390150"/>
              </a:xfrm>
              <a:custGeom>
                <a:avLst/>
                <a:gdLst/>
                <a:ahLst/>
                <a:cxnLst/>
                <a:rect l="l" t="t" r="r" b="b"/>
                <a:pathLst>
                  <a:path w="7231" h="15606" extrusionOk="0">
                    <a:moveTo>
                      <a:pt x="7024" y="0"/>
                    </a:moveTo>
                    <a:cubicBezTo>
                      <a:pt x="6968" y="0"/>
                      <a:pt x="6910" y="22"/>
                      <a:pt x="6868" y="71"/>
                    </a:cubicBezTo>
                    <a:cubicBezTo>
                      <a:pt x="6203" y="958"/>
                      <a:pt x="4711" y="3055"/>
                      <a:pt x="2736" y="6624"/>
                    </a:cubicBezTo>
                    <a:cubicBezTo>
                      <a:pt x="537" y="10595"/>
                      <a:pt x="94" y="14245"/>
                      <a:pt x="13" y="15474"/>
                    </a:cubicBezTo>
                    <a:cubicBezTo>
                      <a:pt x="1" y="15553"/>
                      <a:pt x="72" y="15606"/>
                      <a:pt x="152" y="15606"/>
                    </a:cubicBezTo>
                    <a:cubicBezTo>
                      <a:pt x="195" y="15606"/>
                      <a:pt x="240" y="15590"/>
                      <a:pt x="276" y="15555"/>
                    </a:cubicBezTo>
                    <a:cubicBezTo>
                      <a:pt x="1244" y="14385"/>
                      <a:pt x="4429" y="10474"/>
                      <a:pt x="5679" y="7974"/>
                    </a:cubicBezTo>
                    <a:cubicBezTo>
                      <a:pt x="6848" y="5595"/>
                      <a:pt x="7150" y="1665"/>
                      <a:pt x="7231" y="192"/>
                    </a:cubicBezTo>
                    <a:cubicBezTo>
                      <a:pt x="7231" y="75"/>
                      <a:pt x="7129" y="0"/>
                      <a:pt x="7024"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4513;p71">
                <a:extLst>
                  <a:ext uri="{FF2B5EF4-FFF2-40B4-BE49-F238E27FC236}">
                    <a16:creationId xmlns:a16="http://schemas.microsoft.com/office/drawing/2014/main" id="{ECADC578-4236-4743-BC71-82CA37425973}"/>
                  </a:ext>
                </a:extLst>
              </p:cNvPr>
              <p:cNvSpPr/>
              <p:nvPr/>
            </p:nvSpPr>
            <p:spPr>
              <a:xfrm>
                <a:off x="1700775" y="3126125"/>
                <a:ext cx="177450" cy="387125"/>
              </a:xfrm>
              <a:custGeom>
                <a:avLst/>
                <a:gdLst/>
                <a:ahLst/>
                <a:cxnLst/>
                <a:rect l="l" t="t" r="r" b="b"/>
                <a:pathLst>
                  <a:path w="7098" h="15485" extrusionOk="0">
                    <a:moveTo>
                      <a:pt x="7078" y="1"/>
                    </a:moveTo>
                    <a:cubicBezTo>
                      <a:pt x="7078" y="1"/>
                      <a:pt x="7057" y="1"/>
                      <a:pt x="7057" y="20"/>
                    </a:cubicBezTo>
                    <a:cubicBezTo>
                      <a:pt x="6997" y="122"/>
                      <a:pt x="1917" y="11713"/>
                      <a:pt x="1" y="15444"/>
                    </a:cubicBezTo>
                    <a:cubicBezTo>
                      <a:pt x="1" y="15463"/>
                      <a:pt x="1" y="15463"/>
                      <a:pt x="22" y="15484"/>
                    </a:cubicBezTo>
                    <a:lnTo>
                      <a:pt x="41" y="15484"/>
                    </a:lnTo>
                    <a:cubicBezTo>
                      <a:pt x="41" y="15484"/>
                      <a:pt x="62" y="15484"/>
                      <a:pt x="62" y="15463"/>
                    </a:cubicBezTo>
                    <a:cubicBezTo>
                      <a:pt x="1957" y="11734"/>
                      <a:pt x="7057" y="141"/>
                      <a:pt x="7097" y="41"/>
                    </a:cubicBezTo>
                    <a:cubicBezTo>
                      <a:pt x="7097" y="20"/>
                      <a:pt x="7097" y="1"/>
                      <a:pt x="7078"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4514;p71">
                <a:extLst>
                  <a:ext uri="{FF2B5EF4-FFF2-40B4-BE49-F238E27FC236}">
                    <a16:creationId xmlns:a16="http://schemas.microsoft.com/office/drawing/2014/main" id="{1BDBC953-4674-4B04-99E0-0E601891939C}"/>
                  </a:ext>
                </a:extLst>
              </p:cNvPr>
              <p:cNvSpPr/>
              <p:nvPr/>
            </p:nvSpPr>
            <p:spPr>
              <a:xfrm>
                <a:off x="1830325" y="3185600"/>
                <a:ext cx="46900" cy="33300"/>
              </a:xfrm>
              <a:custGeom>
                <a:avLst/>
                <a:gdLst/>
                <a:ahLst/>
                <a:cxnLst/>
                <a:rect l="l" t="t" r="r" b="b"/>
                <a:pathLst>
                  <a:path w="1876" h="1332" extrusionOk="0">
                    <a:moveTo>
                      <a:pt x="20" y="1"/>
                    </a:moveTo>
                    <a:lnTo>
                      <a:pt x="1" y="20"/>
                    </a:lnTo>
                    <a:lnTo>
                      <a:pt x="222" y="1291"/>
                    </a:lnTo>
                    <a:lnTo>
                      <a:pt x="222" y="1310"/>
                    </a:lnTo>
                    <a:lnTo>
                      <a:pt x="243" y="1331"/>
                    </a:lnTo>
                    <a:cubicBezTo>
                      <a:pt x="243" y="1331"/>
                      <a:pt x="262" y="1331"/>
                      <a:pt x="262" y="1310"/>
                    </a:cubicBezTo>
                    <a:lnTo>
                      <a:pt x="1856" y="423"/>
                    </a:lnTo>
                    <a:cubicBezTo>
                      <a:pt x="1875" y="423"/>
                      <a:pt x="1875" y="404"/>
                      <a:pt x="1856" y="383"/>
                    </a:cubicBezTo>
                    <a:cubicBezTo>
                      <a:pt x="1856" y="383"/>
                      <a:pt x="1846" y="374"/>
                      <a:pt x="1840" y="374"/>
                    </a:cubicBezTo>
                    <a:cubicBezTo>
                      <a:pt x="1837" y="374"/>
                      <a:pt x="1835" y="376"/>
                      <a:pt x="1835" y="383"/>
                    </a:cubicBezTo>
                    <a:lnTo>
                      <a:pt x="262" y="1251"/>
                    </a:lnTo>
                    <a:lnTo>
                      <a:pt x="61" y="20"/>
                    </a:lnTo>
                    <a:cubicBezTo>
                      <a:pt x="61" y="1"/>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4515;p71">
                <a:extLst>
                  <a:ext uri="{FF2B5EF4-FFF2-40B4-BE49-F238E27FC236}">
                    <a16:creationId xmlns:a16="http://schemas.microsoft.com/office/drawing/2014/main" id="{93CA3580-8193-414F-A78A-195063E63306}"/>
                  </a:ext>
                </a:extLst>
              </p:cNvPr>
              <p:cNvSpPr/>
              <p:nvPr/>
            </p:nvSpPr>
            <p:spPr>
              <a:xfrm>
                <a:off x="1781950" y="3266725"/>
                <a:ext cx="78125" cy="36325"/>
              </a:xfrm>
              <a:custGeom>
                <a:avLst/>
                <a:gdLst/>
                <a:ahLst/>
                <a:cxnLst/>
                <a:rect l="l" t="t" r="r" b="b"/>
                <a:pathLst>
                  <a:path w="3125" h="1453" extrusionOk="0">
                    <a:moveTo>
                      <a:pt x="20" y="1"/>
                    </a:moveTo>
                    <a:cubicBezTo>
                      <a:pt x="20" y="1"/>
                      <a:pt x="0" y="22"/>
                      <a:pt x="20" y="41"/>
                    </a:cubicBezTo>
                    <a:lnTo>
                      <a:pt x="686" y="1433"/>
                    </a:lnTo>
                    <a:cubicBezTo>
                      <a:pt x="705" y="1452"/>
                      <a:pt x="705" y="1452"/>
                      <a:pt x="726" y="1452"/>
                    </a:cubicBezTo>
                    <a:lnTo>
                      <a:pt x="3105" y="747"/>
                    </a:lnTo>
                    <a:cubicBezTo>
                      <a:pt x="3105" y="747"/>
                      <a:pt x="3125" y="726"/>
                      <a:pt x="3125" y="707"/>
                    </a:cubicBezTo>
                    <a:cubicBezTo>
                      <a:pt x="3105" y="707"/>
                      <a:pt x="3105" y="686"/>
                      <a:pt x="3084" y="686"/>
                    </a:cubicBezTo>
                    <a:lnTo>
                      <a:pt x="726" y="1393"/>
                    </a:lnTo>
                    <a:lnTo>
                      <a:pt x="60" y="22"/>
                    </a:lnTo>
                    <a:cubicBezTo>
                      <a:pt x="60" y="1"/>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4516;p71">
                <a:extLst>
                  <a:ext uri="{FF2B5EF4-FFF2-40B4-BE49-F238E27FC236}">
                    <a16:creationId xmlns:a16="http://schemas.microsoft.com/office/drawing/2014/main" id="{18649D1A-3F3D-4A80-80BF-9F0618435C8E}"/>
                  </a:ext>
                </a:extLst>
              </p:cNvPr>
              <p:cNvSpPr/>
              <p:nvPr/>
            </p:nvSpPr>
            <p:spPr>
              <a:xfrm>
                <a:off x="1760250" y="3308050"/>
                <a:ext cx="80200" cy="47400"/>
              </a:xfrm>
              <a:custGeom>
                <a:avLst/>
                <a:gdLst/>
                <a:ahLst/>
                <a:cxnLst/>
                <a:rect l="l" t="t" r="r" b="b"/>
                <a:pathLst>
                  <a:path w="3208" h="1896" extrusionOk="0">
                    <a:moveTo>
                      <a:pt x="22" y="1"/>
                    </a:moveTo>
                    <a:cubicBezTo>
                      <a:pt x="1" y="22"/>
                      <a:pt x="1" y="22"/>
                      <a:pt x="1" y="41"/>
                    </a:cubicBezTo>
                    <a:lnTo>
                      <a:pt x="627" y="1877"/>
                    </a:lnTo>
                    <a:cubicBezTo>
                      <a:pt x="646" y="1877"/>
                      <a:pt x="646" y="1896"/>
                      <a:pt x="646" y="1896"/>
                    </a:cubicBezTo>
                    <a:lnTo>
                      <a:pt x="667" y="1896"/>
                    </a:lnTo>
                    <a:lnTo>
                      <a:pt x="3186" y="1030"/>
                    </a:lnTo>
                    <a:cubicBezTo>
                      <a:pt x="3207" y="1030"/>
                      <a:pt x="3207" y="1009"/>
                      <a:pt x="3207" y="990"/>
                    </a:cubicBezTo>
                    <a:cubicBezTo>
                      <a:pt x="3186" y="969"/>
                      <a:pt x="3186" y="969"/>
                      <a:pt x="3167" y="969"/>
                    </a:cubicBezTo>
                    <a:lnTo>
                      <a:pt x="686" y="1836"/>
                    </a:lnTo>
                    <a:lnTo>
                      <a:pt x="62" y="22"/>
                    </a:lnTo>
                    <a:cubicBezTo>
                      <a:pt x="62" y="1"/>
                      <a:pt x="41" y="1"/>
                      <a:pt x="2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4517;p71">
                <a:extLst>
                  <a:ext uri="{FF2B5EF4-FFF2-40B4-BE49-F238E27FC236}">
                    <a16:creationId xmlns:a16="http://schemas.microsoft.com/office/drawing/2014/main" id="{FC535B95-A5EE-4707-8823-BBDA8FA76BED}"/>
                  </a:ext>
                </a:extLst>
              </p:cNvPr>
              <p:cNvSpPr/>
              <p:nvPr/>
            </p:nvSpPr>
            <p:spPr>
              <a:xfrm>
                <a:off x="1735575" y="3364025"/>
                <a:ext cx="69050" cy="37800"/>
              </a:xfrm>
              <a:custGeom>
                <a:avLst/>
                <a:gdLst/>
                <a:ahLst/>
                <a:cxnLst/>
                <a:rect l="l" t="t" r="r" b="b"/>
                <a:pathLst>
                  <a:path w="2762" h="1512" extrusionOk="0">
                    <a:moveTo>
                      <a:pt x="20" y="1"/>
                    </a:moveTo>
                    <a:cubicBezTo>
                      <a:pt x="1" y="1"/>
                      <a:pt x="1" y="20"/>
                      <a:pt x="1" y="41"/>
                    </a:cubicBezTo>
                    <a:lnTo>
                      <a:pt x="746" y="1512"/>
                    </a:lnTo>
                    <a:lnTo>
                      <a:pt x="767" y="1512"/>
                    </a:lnTo>
                    <a:lnTo>
                      <a:pt x="2743" y="1068"/>
                    </a:lnTo>
                    <a:cubicBezTo>
                      <a:pt x="2762" y="1068"/>
                      <a:pt x="2762" y="1049"/>
                      <a:pt x="2762" y="1049"/>
                    </a:cubicBezTo>
                    <a:cubicBezTo>
                      <a:pt x="2762" y="1034"/>
                      <a:pt x="2752" y="1020"/>
                      <a:pt x="2739" y="1020"/>
                    </a:cubicBezTo>
                    <a:cubicBezTo>
                      <a:pt x="2734" y="1020"/>
                      <a:pt x="2728" y="1022"/>
                      <a:pt x="2722" y="1028"/>
                    </a:cubicBezTo>
                    <a:lnTo>
                      <a:pt x="767" y="1471"/>
                    </a:lnTo>
                    <a:lnTo>
                      <a:pt x="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4518;p71">
                <a:extLst>
                  <a:ext uri="{FF2B5EF4-FFF2-40B4-BE49-F238E27FC236}">
                    <a16:creationId xmlns:a16="http://schemas.microsoft.com/office/drawing/2014/main" id="{105C630A-158F-42F4-8F8A-8BE3CCB53CB9}"/>
                  </a:ext>
                </a:extLst>
              </p:cNvPr>
              <p:cNvSpPr/>
              <p:nvPr/>
            </p:nvSpPr>
            <p:spPr>
              <a:xfrm>
                <a:off x="1713875" y="3430550"/>
                <a:ext cx="50450" cy="33300"/>
              </a:xfrm>
              <a:custGeom>
                <a:avLst/>
                <a:gdLst/>
                <a:ahLst/>
                <a:cxnLst/>
                <a:rect l="l" t="t" r="r" b="b"/>
                <a:pathLst>
                  <a:path w="2018" h="1332" extrusionOk="0">
                    <a:moveTo>
                      <a:pt x="41" y="1"/>
                    </a:moveTo>
                    <a:cubicBezTo>
                      <a:pt x="22" y="1"/>
                      <a:pt x="1" y="20"/>
                      <a:pt x="22" y="41"/>
                    </a:cubicBezTo>
                    <a:lnTo>
                      <a:pt x="465" y="1331"/>
                    </a:lnTo>
                    <a:lnTo>
                      <a:pt x="506" y="1331"/>
                    </a:lnTo>
                    <a:lnTo>
                      <a:pt x="1998" y="646"/>
                    </a:lnTo>
                    <a:cubicBezTo>
                      <a:pt x="2017" y="646"/>
                      <a:pt x="2017" y="625"/>
                      <a:pt x="2017" y="606"/>
                    </a:cubicBezTo>
                    <a:cubicBezTo>
                      <a:pt x="2004" y="606"/>
                      <a:pt x="2000" y="596"/>
                      <a:pt x="1992" y="596"/>
                    </a:cubicBezTo>
                    <a:cubicBezTo>
                      <a:pt x="1988" y="596"/>
                      <a:pt x="1984" y="599"/>
                      <a:pt x="1977" y="606"/>
                    </a:cubicBezTo>
                    <a:lnTo>
                      <a:pt x="506" y="1270"/>
                    </a:lnTo>
                    <a:lnTo>
                      <a:pt x="62" y="20"/>
                    </a:lnTo>
                    <a:cubicBezTo>
                      <a:pt x="62" y="1"/>
                      <a:pt x="41" y="1"/>
                      <a:pt x="4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4519;p71">
                <a:extLst>
                  <a:ext uri="{FF2B5EF4-FFF2-40B4-BE49-F238E27FC236}">
                    <a16:creationId xmlns:a16="http://schemas.microsoft.com/office/drawing/2014/main" id="{EEB01514-6E8A-43D1-9368-6D9EE3C63882}"/>
                  </a:ext>
                </a:extLst>
              </p:cNvPr>
              <p:cNvSpPr/>
              <p:nvPr/>
            </p:nvSpPr>
            <p:spPr>
              <a:xfrm>
                <a:off x="1804600" y="3229950"/>
                <a:ext cx="64550" cy="26250"/>
              </a:xfrm>
              <a:custGeom>
                <a:avLst/>
                <a:gdLst/>
                <a:ahLst/>
                <a:cxnLst/>
                <a:rect l="l" t="t" r="r" b="b"/>
                <a:pathLst>
                  <a:path w="2582" h="1050" extrusionOk="0">
                    <a:moveTo>
                      <a:pt x="22" y="1"/>
                    </a:moveTo>
                    <a:cubicBezTo>
                      <a:pt x="1" y="20"/>
                      <a:pt x="1" y="41"/>
                      <a:pt x="1" y="41"/>
                    </a:cubicBezTo>
                    <a:lnTo>
                      <a:pt x="627" y="1028"/>
                    </a:lnTo>
                    <a:cubicBezTo>
                      <a:pt x="627" y="1049"/>
                      <a:pt x="627" y="1049"/>
                      <a:pt x="646" y="1049"/>
                    </a:cubicBezTo>
                    <a:lnTo>
                      <a:pt x="2562" y="464"/>
                    </a:lnTo>
                    <a:cubicBezTo>
                      <a:pt x="2581" y="464"/>
                      <a:pt x="2581" y="444"/>
                      <a:pt x="2581" y="444"/>
                    </a:cubicBezTo>
                    <a:cubicBezTo>
                      <a:pt x="2581" y="429"/>
                      <a:pt x="2572" y="415"/>
                      <a:pt x="2559" y="415"/>
                    </a:cubicBezTo>
                    <a:cubicBezTo>
                      <a:pt x="2553" y="415"/>
                      <a:pt x="2547" y="418"/>
                      <a:pt x="2541" y="423"/>
                    </a:cubicBezTo>
                    <a:lnTo>
                      <a:pt x="667" y="988"/>
                    </a:lnTo>
                    <a:lnTo>
                      <a:pt x="62" y="20"/>
                    </a:lnTo>
                    <a:cubicBezTo>
                      <a:pt x="41" y="1"/>
                      <a:pt x="22" y="1"/>
                      <a:pt x="2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4520;p71">
                <a:extLst>
                  <a:ext uri="{FF2B5EF4-FFF2-40B4-BE49-F238E27FC236}">
                    <a16:creationId xmlns:a16="http://schemas.microsoft.com/office/drawing/2014/main" id="{D3BB6AF0-9FFB-4AFD-992C-96C7C9A52A5B}"/>
                  </a:ext>
                </a:extLst>
              </p:cNvPr>
              <p:cNvSpPr/>
              <p:nvPr/>
            </p:nvSpPr>
            <p:spPr>
              <a:xfrm>
                <a:off x="1711750" y="3280125"/>
                <a:ext cx="343000" cy="286425"/>
              </a:xfrm>
              <a:custGeom>
                <a:avLst/>
                <a:gdLst/>
                <a:ahLst/>
                <a:cxnLst/>
                <a:rect l="l" t="t" r="r" b="b"/>
                <a:pathLst>
                  <a:path w="13720" h="11457" extrusionOk="0">
                    <a:moveTo>
                      <a:pt x="13489" y="0"/>
                    </a:moveTo>
                    <a:cubicBezTo>
                      <a:pt x="13457" y="0"/>
                      <a:pt x="13424" y="9"/>
                      <a:pt x="13392" y="29"/>
                    </a:cubicBezTo>
                    <a:cubicBezTo>
                      <a:pt x="12365" y="553"/>
                      <a:pt x="10045" y="1884"/>
                      <a:pt x="6599" y="4324"/>
                    </a:cubicBezTo>
                    <a:cubicBezTo>
                      <a:pt x="2787" y="7045"/>
                      <a:pt x="712" y="10190"/>
                      <a:pt x="67" y="11260"/>
                    </a:cubicBezTo>
                    <a:cubicBezTo>
                      <a:pt x="1" y="11358"/>
                      <a:pt x="82" y="11457"/>
                      <a:pt x="180" y="11457"/>
                    </a:cubicBezTo>
                    <a:cubicBezTo>
                      <a:pt x="202" y="11457"/>
                      <a:pt x="225" y="11452"/>
                      <a:pt x="247" y="11440"/>
                    </a:cubicBezTo>
                    <a:cubicBezTo>
                      <a:pt x="1679" y="10776"/>
                      <a:pt x="6376" y="8477"/>
                      <a:pt x="8655" y="6703"/>
                    </a:cubicBezTo>
                    <a:cubicBezTo>
                      <a:pt x="10811" y="5029"/>
                      <a:pt x="12908" y="1582"/>
                      <a:pt x="13655" y="271"/>
                    </a:cubicBezTo>
                    <a:cubicBezTo>
                      <a:pt x="13720" y="142"/>
                      <a:pt x="13616" y="0"/>
                      <a:pt x="13489"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4521;p71">
                <a:extLst>
                  <a:ext uri="{FF2B5EF4-FFF2-40B4-BE49-F238E27FC236}">
                    <a16:creationId xmlns:a16="http://schemas.microsoft.com/office/drawing/2014/main" id="{D450C53E-E759-432B-9BB5-CC9BF0E56B16}"/>
                  </a:ext>
                </a:extLst>
              </p:cNvPr>
              <p:cNvSpPr/>
              <p:nvPr/>
            </p:nvSpPr>
            <p:spPr>
              <a:xfrm>
                <a:off x="1712400" y="3280975"/>
                <a:ext cx="339200" cy="281125"/>
              </a:xfrm>
              <a:custGeom>
                <a:avLst/>
                <a:gdLst/>
                <a:ahLst/>
                <a:cxnLst/>
                <a:rect l="l" t="t" r="r" b="b"/>
                <a:pathLst>
                  <a:path w="13568" h="11245" extrusionOk="0">
                    <a:moveTo>
                      <a:pt x="13538" y="0"/>
                    </a:moveTo>
                    <a:cubicBezTo>
                      <a:pt x="13533" y="0"/>
                      <a:pt x="13527" y="6"/>
                      <a:pt x="13527" y="16"/>
                    </a:cubicBezTo>
                    <a:cubicBezTo>
                      <a:pt x="13427" y="97"/>
                      <a:pt x="3468" y="8564"/>
                      <a:pt x="20" y="11205"/>
                    </a:cubicBezTo>
                    <a:cubicBezTo>
                      <a:pt x="0" y="11205"/>
                      <a:pt x="0" y="11226"/>
                      <a:pt x="20" y="11245"/>
                    </a:cubicBezTo>
                    <a:lnTo>
                      <a:pt x="60" y="11245"/>
                    </a:lnTo>
                    <a:cubicBezTo>
                      <a:pt x="3487" y="8605"/>
                      <a:pt x="13447" y="137"/>
                      <a:pt x="13548" y="56"/>
                    </a:cubicBezTo>
                    <a:cubicBezTo>
                      <a:pt x="13568" y="36"/>
                      <a:pt x="13568" y="16"/>
                      <a:pt x="13548" y="16"/>
                    </a:cubicBezTo>
                    <a:cubicBezTo>
                      <a:pt x="13548" y="6"/>
                      <a:pt x="13543" y="0"/>
                      <a:pt x="1353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4522;p71">
                <a:extLst>
                  <a:ext uri="{FF2B5EF4-FFF2-40B4-BE49-F238E27FC236}">
                    <a16:creationId xmlns:a16="http://schemas.microsoft.com/office/drawing/2014/main" id="{D2013814-7744-4AC2-9176-59D3E0144EE9}"/>
                  </a:ext>
                </a:extLst>
              </p:cNvPr>
              <p:cNvSpPr/>
              <p:nvPr/>
            </p:nvSpPr>
            <p:spPr>
              <a:xfrm>
                <a:off x="1898350" y="3371075"/>
                <a:ext cx="63550" cy="46875"/>
              </a:xfrm>
              <a:custGeom>
                <a:avLst/>
                <a:gdLst/>
                <a:ahLst/>
                <a:cxnLst/>
                <a:rect l="l" t="t" r="r" b="b"/>
                <a:pathLst>
                  <a:path w="2542" h="1875" extrusionOk="0">
                    <a:moveTo>
                      <a:pt x="62" y="1"/>
                    </a:moveTo>
                    <a:cubicBezTo>
                      <a:pt x="41" y="1"/>
                      <a:pt x="41" y="20"/>
                      <a:pt x="41" y="20"/>
                    </a:cubicBezTo>
                    <a:lnTo>
                      <a:pt x="1" y="1552"/>
                    </a:lnTo>
                    <a:cubicBezTo>
                      <a:pt x="1" y="1573"/>
                      <a:pt x="22" y="1593"/>
                      <a:pt x="41" y="1593"/>
                    </a:cubicBezTo>
                    <a:lnTo>
                      <a:pt x="2522" y="1875"/>
                    </a:lnTo>
                    <a:cubicBezTo>
                      <a:pt x="2541" y="1875"/>
                      <a:pt x="2541" y="1875"/>
                      <a:pt x="2541" y="1856"/>
                    </a:cubicBezTo>
                    <a:cubicBezTo>
                      <a:pt x="2541" y="1856"/>
                      <a:pt x="2541" y="1835"/>
                      <a:pt x="2522" y="1835"/>
                    </a:cubicBezTo>
                    <a:lnTo>
                      <a:pt x="62" y="1533"/>
                    </a:lnTo>
                    <a:lnTo>
                      <a:pt x="81" y="20"/>
                    </a:lnTo>
                    <a:cubicBezTo>
                      <a:pt x="81" y="20"/>
                      <a:pt x="81" y="1"/>
                      <a:pt x="6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4523;p71">
                <a:extLst>
                  <a:ext uri="{FF2B5EF4-FFF2-40B4-BE49-F238E27FC236}">
                    <a16:creationId xmlns:a16="http://schemas.microsoft.com/office/drawing/2014/main" id="{7EDDF588-B531-4C35-9F9B-F896E9F4AE43}"/>
                  </a:ext>
                </a:extLst>
              </p:cNvPr>
              <p:cNvSpPr/>
              <p:nvPr/>
            </p:nvSpPr>
            <p:spPr>
              <a:xfrm>
                <a:off x="1853525" y="3399800"/>
                <a:ext cx="68575" cy="54450"/>
              </a:xfrm>
              <a:custGeom>
                <a:avLst/>
                <a:gdLst/>
                <a:ahLst/>
                <a:cxnLst/>
                <a:rect l="l" t="t" r="r" b="b"/>
                <a:pathLst>
                  <a:path w="2743" h="2178" extrusionOk="0">
                    <a:moveTo>
                      <a:pt x="302" y="0"/>
                    </a:moveTo>
                    <a:cubicBezTo>
                      <a:pt x="283" y="0"/>
                      <a:pt x="283" y="21"/>
                      <a:pt x="283" y="21"/>
                    </a:cubicBezTo>
                    <a:lnTo>
                      <a:pt x="0" y="1936"/>
                    </a:lnTo>
                    <a:lnTo>
                      <a:pt x="0" y="1957"/>
                    </a:lnTo>
                    <a:lnTo>
                      <a:pt x="20" y="1976"/>
                    </a:lnTo>
                    <a:lnTo>
                      <a:pt x="2702" y="2177"/>
                    </a:lnTo>
                    <a:cubicBezTo>
                      <a:pt x="2721" y="2177"/>
                      <a:pt x="2742" y="2158"/>
                      <a:pt x="2742" y="2158"/>
                    </a:cubicBezTo>
                    <a:cubicBezTo>
                      <a:pt x="2742" y="2137"/>
                      <a:pt x="2721" y="2118"/>
                      <a:pt x="2702" y="2118"/>
                    </a:cubicBezTo>
                    <a:lnTo>
                      <a:pt x="60" y="1916"/>
                    </a:lnTo>
                    <a:lnTo>
                      <a:pt x="323" y="40"/>
                    </a:lnTo>
                    <a:cubicBezTo>
                      <a:pt x="323" y="21"/>
                      <a:pt x="323" y="0"/>
                      <a:pt x="30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4524;p71">
                <a:extLst>
                  <a:ext uri="{FF2B5EF4-FFF2-40B4-BE49-F238E27FC236}">
                    <a16:creationId xmlns:a16="http://schemas.microsoft.com/office/drawing/2014/main" id="{E527A722-37D7-4080-855B-4DBA813A954B}"/>
                  </a:ext>
                </a:extLst>
              </p:cNvPr>
              <p:cNvSpPr/>
              <p:nvPr/>
            </p:nvSpPr>
            <p:spPr>
              <a:xfrm>
                <a:off x="1811675" y="3440625"/>
                <a:ext cx="51425" cy="50925"/>
              </a:xfrm>
              <a:custGeom>
                <a:avLst/>
                <a:gdLst/>
                <a:ahLst/>
                <a:cxnLst/>
                <a:rect l="l" t="t" r="r" b="b"/>
                <a:pathLst>
                  <a:path w="2057" h="2037" extrusionOk="0">
                    <a:moveTo>
                      <a:pt x="40" y="1"/>
                    </a:moveTo>
                    <a:cubicBezTo>
                      <a:pt x="21" y="1"/>
                      <a:pt x="21" y="1"/>
                      <a:pt x="21" y="20"/>
                    </a:cubicBezTo>
                    <a:lnTo>
                      <a:pt x="0" y="1654"/>
                    </a:lnTo>
                    <a:lnTo>
                      <a:pt x="21" y="1673"/>
                    </a:lnTo>
                    <a:lnTo>
                      <a:pt x="2037" y="2036"/>
                    </a:lnTo>
                    <a:cubicBezTo>
                      <a:pt x="2037" y="2036"/>
                      <a:pt x="2057" y="2036"/>
                      <a:pt x="2057" y="2017"/>
                    </a:cubicBezTo>
                    <a:cubicBezTo>
                      <a:pt x="2057" y="2017"/>
                      <a:pt x="2057" y="1996"/>
                      <a:pt x="2037" y="1996"/>
                    </a:cubicBezTo>
                    <a:lnTo>
                      <a:pt x="61" y="1633"/>
                    </a:lnTo>
                    <a:lnTo>
                      <a:pt x="61" y="20"/>
                    </a:lnTo>
                    <a:cubicBezTo>
                      <a:pt x="61" y="1"/>
                      <a:pt x="61" y="1"/>
                      <a:pt x="4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4525;p71">
                <a:extLst>
                  <a:ext uri="{FF2B5EF4-FFF2-40B4-BE49-F238E27FC236}">
                    <a16:creationId xmlns:a16="http://schemas.microsoft.com/office/drawing/2014/main" id="{3181AAED-E07B-486D-955D-DC8D2CBFEEEE}"/>
                  </a:ext>
                </a:extLst>
              </p:cNvPr>
              <p:cNvSpPr/>
              <p:nvPr/>
            </p:nvSpPr>
            <p:spPr>
              <a:xfrm>
                <a:off x="1757750" y="3492525"/>
                <a:ext cx="42850" cy="34825"/>
              </a:xfrm>
              <a:custGeom>
                <a:avLst/>
                <a:gdLst/>
                <a:ahLst/>
                <a:cxnLst/>
                <a:rect l="l" t="t" r="r" b="b"/>
                <a:pathLst>
                  <a:path w="1714" h="1393" extrusionOk="0">
                    <a:moveTo>
                      <a:pt x="202" y="1"/>
                    </a:moveTo>
                    <a:cubicBezTo>
                      <a:pt x="181" y="1"/>
                      <a:pt x="181" y="1"/>
                      <a:pt x="181" y="22"/>
                    </a:cubicBezTo>
                    <a:lnTo>
                      <a:pt x="1" y="1372"/>
                    </a:lnTo>
                    <a:lnTo>
                      <a:pt x="1" y="1393"/>
                    </a:lnTo>
                    <a:lnTo>
                      <a:pt x="20" y="1393"/>
                    </a:lnTo>
                    <a:lnTo>
                      <a:pt x="1694" y="1352"/>
                    </a:lnTo>
                    <a:cubicBezTo>
                      <a:pt x="1714" y="1352"/>
                      <a:pt x="1714" y="1352"/>
                      <a:pt x="1714" y="1331"/>
                    </a:cubicBezTo>
                    <a:cubicBezTo>
                      <a:pt x="1714" y="1312"/>
                      <a:pt x="1714" y="1312"/>
                      <a:pt x="1694" y="1312"/>
                    </a:cubicBezTo>
                    <a:lnTo>
                      <a:pt x="60" y="1352"/>
                    </a:lnTo>
                    <a:lnTo>
                      <a:pt x="222" y="22"/>
                    </a:lnTo>
                    <a:cubicBezTo>
                      <a:pt x="222" y="22"/>
                      <a:pt x="222" y="1"/>
                      <a:pt x="20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4526;p71">
                <a:extLst>
                  <a:ext uri="{FF2B5EF4-FFF2-40B4-BE49-F238E27FC236}">
                    <a16:creationId xmlns:a16="http://schemas.microsoft.com/office/drawing/2014/main" id="{456E35E4-6F22-4F5D-AF2E-42A8F7947672}"/>
                  </a:ext>
                </a:extLst>
              </p:cNvPr>
              <p:cNvSpPr/>
              <p:nvPr/>
            </p:nvSpPr>
            <p:spPr>
              <a:xfrm>
                <a:off x="1936675" y="3346675"/>
                <a:ext cx="53975" cy="35525"/>
              </a:xfrm>
              <a:custGeom>
                <a:avLst/>
                <a:gdLst/>
                <a:ahLst/>
                <a:cxnLst/>
                <a:rect l="l" t="t" r="r" b="b"/>
                <a:pathLst>
                  <a:path w="2159" h="1421" extrusionOk="0">
                    <a:moveTo>
                      <a:pt x="34" y="0"/>
                    </a:moveTo>
                    <a:cubicBezTo>
                      <a:pt x="31" y="0"/>
                      <a:pt x="27" y="3"/>
                      <a:pt x="21" y="9"/>
                    </a:cubicBezTo>
                    <a:cubicBezTo>
                      <a:pt x="0" y="9"/>
                      <a:pt x="0" y="9"/>
                      <a:pt x="0" y="28"/>
                    </a:cubicBezTo>
                    <a:lnTo>
                      <a:pt x="102" y="1157"/>
                    </a:lnTo>
                    <a:cubicBezTo>
                      <a:pt x="102" y="1178"/>
                      <a:pt x="102" y="1178"/>
                      <a:pt x="121" y="1198"/>
                    </a:cubicBezTo>
                    <a:lnTo>
                      <a:pt x="2118" y="1420"/>
                    </a:lnTo>
                    <a:lnTo>
                      <a:pt x="2137" y="1420"/>
                    </a:lnTo>
                    <a:cubicBezTo>
                      <a:pt x="2137" y="1420"/>
                      <a:pt x="2158" y="1420"/>
                      <a:pt x="2158" y="1399"/>
                    </a:cubicBezTo>
                    <a:cubicBezTo>
                      <a:pt x="2158" y="1380"/>
                      <a:pt x="2137" y="1380"/>
                      <a:pt x="2137" y="1380"/>
                    </a:cubicBezTo>
                    <a:lnTo>
                      <a:pt x="161" y="1138"/>
                    </a:lnTo>
                    <a:lnTo>
                      <a:pt x="40" y="28"/>
                    </a:lnTo>
                    <a:cubicBezTo>
                      <a:pt x="40" y="15"/>
                      <a:pt x="40" y="0"/>
                      <a:pt x="3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4527;p71">
                <a:extLst>
                  <a:ext uri="{FF2B5EF4-FFF2-40B4-BE49-F238E27FC236}">
                    <a16:creationId xmlns:a16="http://schemas.microsoft.com/office/drawing/2014/main" id="{A7B8CAF4-C28C-44F3-91CA-99BEB3A9A54C}"/>
                  </a:ext>
                </a:extLst>
              </p:cNvPr>
              <p:cNvSpPr/>
              <p:nvPr/>
            </p:nvSpPr>
            <p:spPr>
              <a:xfrm>
                <a:off x="1630750" y="3098100"/>
                <a:ext cx="86700" cy="387925"/>
              </a:xfrm>
              <a:custGeom>
                <a:avLst/>
                <a:gdLst/>
                <a:ahLst/>
                <a:cxnLst/>
                <a:rect l="l" t="t" r="r" b="b"/>
                <a:pathLst>
                  <a:path w="3468" h="15517" extrusionOk="0">
                    <a:moveTo>
                      <a:pt x="2876" y="0"/>
                    </a:moveTo>
                    <a:cubicBezTo>
                      <a:pt x="2807" y="0"/>
                      <a:pt x="2737" y="31"/>
                      <a:pt x="2702" y="93"/>
                    </a:cubicBezTo>
                    <a:cubicBezTo>
                      <a:pt x="2016" y="1343"/>
                      <a:pt x="323" y="4670"/>
                      <a:pt x="161" y="7068"/>
                    </a:cubicBezTo>
                    <a:cubicBezTo>
                      <a:pt x="0" y="9609"/>
                      <a:pt x="826" y="14065"/>
                      <a:pt x="1089" y="15415"/>
                    </a:cubicBezTo>
                    <a:cubicBezTo>
                      <a:pt x="1111" y="15480"/>
                      <a:pt x="1174" y="15517"/>
                      <a:pt x="1237" y="15517"/>
                    </a:cubicBezTo>
                    <a:cubicBezTo>
                      <a:pt x="1290" y="15517"/>
                      <a:pt x="1343" y="15491"/>
                      <a:pt x="1371" y="15436"/>
                    </a:cubicBezTo>
                    <a:cubicBezTo>
                      <a:pt x="1915" y="14407"/>
                      <a:pt x="3347" y="11262"/>
                      <a:pt x="3407" y="7149"/>
                    </a:cubicBezTo>
                    <a:cubicBezTo>
                      <a:pt x="3468" y="3460"/>
                      <a:pt x="3205" y="1122"/>
                      <a:pt x="3065" y="154"/>
                    </a:cubicBezTo>
                    <a:cubicBezTo>
                      <a:pt x="3053" y="51"/>
                      <a:pt x="2965" y="0"/>
                      <a:pt x="2876"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4528;p71">
                <a:extLst>
                  <a:ext uri="{FF2B5EF4-FFF2-40B4-BE49-F238E27FC236}">
                    <a16:creationId xmlns:a16="http://schemas.microsoft.com/office/drawing/2014/main" id="{B6737E6F-5471-4C8F-98B6-31B62F1808D0}"/>
                  </a:ext>
                </a:extLst>
              </p:cNvPr>
              <p:cNvSpPr/>
              <p:nvPr/>
            </p:nvSpPr>
            <p:spPr>
              <a:xfrm>
                <a:off x="1664500" y="3098400"/>
                <a:ext cx="40350" cy="386625"/>
              </a:xfrm>
              <a:custGeom>
                <a:avLst/>
                <a:gdLst/>
                <a:ahLst/>
                <a:cxnLst/>
                <a:rect l="l" t="t" r="r" b="b"/>
                <a:pathLst>
                  <a:path w="1614" h="15465" extrusionOk="0">
                    <a:moveTo>
                      <a:pt x="1573" y="0"/>
                    </a:moveTo>
                    <a:lnTo>
                      <a:pt x="1553" y="21"/>
                    </a:lnTo>
                    <a:cubicBezTo>
                      <a:pt x="1532" y="142"/>
                      <a:pt x="202" y="11634"/>
                      <a:pt x="0" y="15424"/>
                    </a:cubicBezTo>
                    <a:cubicBezTo>
                      <a:pt x="0" y="15443"/>
                      <a:pt x="0" y="15464"/>
                      <a:pt x="21" y="15464"/>
                    </a:cubicBezTo>
                    <a:cubicBezTo>
                      <a:pt x="40" y="15464"/>
                      <a:pt x="40" y="15443"/>
                      <a:pt x="40" y="15424"/>
                    </a:cubicBezTo>
                    <a:cubicBezTo>
                      <a:pt x="242" y="11634"/>
                      <a:pt x="1594" y="142"/>
                      <a:pt x="1594" y="40"/>
                    </a:cubicBezTo>
                    <a:cubicBezTo>
                      <a:pt x="1613" y="21"/>
                      <a:pt x="1594" y="0"/>
                      <a:pt x="157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4529;p71">
                <a:extLst>
                  <a:ext uri="{FF2B5EF4-FFF2-40B4-BE49-F238E27FC236}">
                    <a16:creationId xmlns:a16="http://schemas.microsoft.com/office/drawing/2014/main" id="{FB9A10B7-5C10-4D3F-8052-4A7BE707CEF1}"/>
                  </a:ext>
                </a:extLst>
              </p:cNvPr>
              <p:cNvSpPr/>
              <p:nvPr/>
            </p:nvSpPr>
            <p:spPr>
              <a:xfrm>
                <a:off x="1669525" y="3155350"/>
                <a:ext cx="45925" cy="35325"/>
              </a:xfrm>
              <a:custGeom>
                <a:avLst/>
                <a:gdLst/>
                <a:ahLst/>
                <a:cxnLst/>
                <a:rect l="l" t="t" r="r" b="b"/>
                <a:pathLst>
                  <a:path w="1837" h="1413" extrusionOk="0">
                    <a:moveTo>
                      <a:pt x="22" y="1"/>
                    </a:moveTo>
                    <a:cubicBezTo>
                      <a:pt x="22" y="20"/>
                      <a:pt x="1" y="20"/>
                      <a:pt x="22" y="41"/>
                    </a:cubicBezTo>
                    <a:lnTo>
                      <a:pt x="968" y="1412"/>
                    </a:lnTo>
                    <a:lnTo>
                      <a:pt x="1009" y="1412"/>
                    </a:lnTo>
                    <a:lnTo>
                      <a:pt x="1836" y="464"/>
                    </a:lnTo>
                    <a:lnTo>
                      <a:pt x="1836" y="424"/>
                    </a:lnTo>
                    <a:cubicBezTo>
                      <a:pt x="1826" y="414"/>
                      <a:pt x="1820" y="409"/>
                      <a:pt x="1815" y="409"/>
                    </a:cubicBezTo>
                    <a:cubicBezTo>
                      <a:pt x="1810" y="409"/>
                      <a:pt x="1806" y="414"/>
                      <a:pt x="1796" y="424"/>
                    </a:cubicBezTo>
                    <a:lnTo>
                      <a:pt x="989" y="1351"/>
                    </a:lnTo>
                    <a:lnTo>
                      <a:pt x="6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4530;p71">
                <a:extLst>
                  <a:ext uri="{FF2B5EF4-FFF2-40B4-BE49-F238E27FC236}">
                    <a16:creationId xmlns:a16="http://schemas.microsoft.com/office/drawing/2014/main" id="{02015513-88B2-4F38-9820-540D71579AAE}"/>
                  </a:ext>
                </a:extLst>
              </p:cNvPr>
              <p:cNvSpPr/>
              <p:nvPr/>
            </p:nvSpPr>
            <p:spPr>
              <a:xfrm>
                <a:off x="1640300" y="3234775"/>
                <a:ext cx="77150" cy="39550"/>
              </a:xfrm>
              <a:custGeom>
                <a:avLst/>
                <a:gdLst/>
                <a:ahLst/>
                <a:cxnLst/>
                <a:rect l="l" t="t" r="r" b="b"/>
                <a:pathLst>
                  <a:path w="3086" h="1582" extrusionOk="0">
                    <a:moveTo>
                      <a:pt x="26" y="0"/>
                    </a:moveTo>
                    <a:cubicBezTo>
                      <a:pt x="19" y="0"/>
                      <a:pt x="14" y="9"/>
                      <a:pt x="0" y="9"/>
                    </a:cubicBezTo>
                    <a:lnTo>
                      <a:pt x="0" y="50"/>
                    </a:lnTo>
                    <a:lnTo>
                      <a:pt x="1734" y="1582"/>
                    </a:lnTo>
                    <a:lnTo>
                      <a:pt x="1775" y="1582"/>
                    </a:lnTo>
                    <a:lnTo>
                      <a:pt x="3065" y="714"/>
                    </a:lnTo>
                    <a:cubicBezTo>
                      <a:pt x="3086" y="695"/>
                      <a:pt x="3086" y="674"/>
                      <a:pt x="3065" y="674"/>
                    </a:cubicBezTo>
                    <a:cubicBezTo>
                      <a:pt x="3065" y="655"/>
                      <a:pt x="3046" y="655"/>
                      <a:pt x="3046" y="655"/>
                    </a:cubicBezTo>
                    <a:lnTo>
                      <a:pt x="1755" y="1521"/>
                    </a:lnTo>
                    <a:lnTo>
                      <a:pt x="41" y="9"/>
                    </a:lnTo>
                    <a:cubicBezTo>
                      <a:pt x="34" y="2"/>
                      <a:pt x="30" y="0"/>
                      <a:pt x="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4531;p71">
                <a:extLst>
                  <a:ext uri="{FF2B5EF4-FFF2-40B4-BE49-F238E27FC236}">
                    <a16:creationId xmlns:a16="http://schemas.microsoft.com/office/drawing/2014/main" id="{EA4E315C-AC68-4B9D-9EBD-B94CC7520C07}"/>
                  </a:ext>
                </a:extLst>
              </p:cNvPr>
              <p:cNvSpPr/>
              <p:nvPr/>
            </p:nvSpPr>
            <p:spPr>
              <a:xfrm>
                <a:off x="1633250" y="3281975"/>
                <a:ext cx="82675" cy="44250"/>
              </a:xfrm>
              <a:custGeom>
                <a:avLst/>
                <a:gdLst/>
                <a:ahLst/>
                <a:cxnLst/>
                <a:rect l="l" t="t" r="r" b="b"/>
                <a:pathLst>
                  <a:path w="3307" h="1770" extrusionOk="0">
                    <a:moveTo>
                      <a:pt x="28" y="1"/>
                    </a:moveTo>
                    <a:cubicBezTo>
                      <a:pt x="21" y="1"/>
                      <a:pt x="11" y="6"/>
                      <a:pt x="0" y="16"/>
                    </a:cubicBezTo>
                    <a:lnTo>
                      <a:pt x="0" y="57"/>
                    </a:lnTo>
                    <a:lnTo>
                      <a:pt x="1774" y="1750"/>
                    </a:lnTo>
                    <a:lnTo>
                      <a:pt x="1795" y="1770"/>
                    </a:lnTo>
                    <a:lnTo>
                      <a:pt x="1815" y="1770"/>
                    </a:lnTo>
                    <a:lnTo>
                      <a:pt x="3287" y="520"/>
                    </a:lnTo>
                    <a:cubicBezTo>
                      <a:pt x="3307" y="500"/>
                      <a:pt x="3307" y="500"/>
                      <a:pt x="3287" y="479"/>
                    </a:cubicBezTo>
                    <a:cubicBezTo>
                      <a:pt x="3287" y="470"/>
                      <a:pt x="3282" y="465"/>
                      <a:pt x="3274" y="465"/>
                    </a:cubicBezTo>
                    <a:cubicBezTo>
                      <a:pt x="3267" y="465"/>
                      <a:pt x="3257" y="470"/>
                      <a:pt x="3247" y="479"/>
                    </a:cubicBezTo>
                    <a:lnTo>
                      <a:pt x="1795" y="1710"/>
                    </a:lnTo>
                    <a:lnTo>
                      <a:pt x="41" y="16"/>
                    </a:lnTo>
                    <a:cubicBezTo>
                      <a:pt x="41" y="6"/>
                      <a:pt x="36" y="1"/>
                      <a:pt x="28"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4532;p71">
                <a:extLst>
                  <a:ext uri="{FF2B5EF4-FFF2-40B4-BE49-F238E27FC236}">
                    <a16:creationId xmlns:a16="http://schemas.microsoft.com/office/drawing/2014/main" id="{B19A982C-7BAC-4600-B149-A49B8198B071}"/>
                  </a:ext>
                </a:extLst>
              </p:cNvPr>
              <p:cNvSpPr/>
              <p:nvPr/>
            </p:nvSpPr>
            <p:spPr>
              <a:xfrm>
                <a:off x="1635775" y="3342850"/>
                <a:ext cx="74100" cy="30275"/>
              </a:xfrm>
              <a:custGeom>
                <a:avLst/>
                <a:gdLst/>
                <a:ahLst/>
                <a:cxnLst/>
                <a:rect l="l" t="t" r="r" b="b"/>
                <a:pathLst>
                  <a:path w="2964" h="1211" extrusionOk="0">
                    <a:moveTo>
                      <a:pt x="41" y="1"/>
                    </a:moveTo>
                    <a:cubicBezTo>
                      <a:pt x="41" y="1"/>
                      <a:pt x="20" y="1"/>
                      <a:pt x="20" y="20"/>
                    </a:cubicBezTo>
                    <a:cubicBezTo>
                      <a:pt x="1" y="20"/>
                      <a:pt x="1" y="41"/>
                      <a:pt x="20" y="41"/>
                    </a:cubicBezTo>
                    <a:lnTo>
                      <a:pt x="1533" y="1210"/>
                    </a:lnTo>
                    <a:lnTo>
                      <a:pt x="1552" y="1210"/>
                    </a:lnTo>
                    <a:lnTo>
                      <a:pt x="2944" y="302"/>
                    </a:lnTo>
                    <a:cubicBezTo>
                      <a:pt x="2944" y="283"/>
                      <a:pt x="2964" y="283"/>
                      <a:pt x="2944" y="262"/>
                    </a:cubicBezTo>
                    <a:cubicBezTo>
                      <a:pt x="2944" y="252"/>
                      <a:pt x="2939" y="248"/>
                      <a:pt x="2931" y="248"/>
                    </a:cubicBezTo>
                    <a:cubicBezTo>
                      <a:pt x="2924" y="248"/>
                      <a:pt x="2914" y="252"/>
                      <a:pt x="2904" y="262"/>
                    </a:cubicBezTo>
                    <a:lnTo>
                      <a:pt x="1533" y="1149"/>
                    </a:lnTo>
                    <a:lnTo>
                      <a:pt x="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4533;p71">
                <a:extLst>
                  <a:ext uri="{FF2B5EF4-FFF2-40B4-BE49-F238E27FC236}">
                    <a16:creationId xmlns:a16="http://schemas.microsoft.com/office/drawing/2014/main" id="{BD0E1A8C-2CAA-4CF8-8B99-9200A34A71D7}"/>
                  </a:ext>
                </a:extLst>
              </p:cNvPr>
              <p:cNvSpPr/>
              <p:nvPr/>
            </p:nvSpPr>
            <p:spPr>
              <a:xfrm>
                <a:off x="1643325" y="3404625"/>
                <a:ext cx="51425" cy="30475"/>
              </a:xfrm>
              <a:custGeom>
                <a:avLst/>
                <a:gdLst/>
                <a:ahLst/>
                <a:cxnLst/>
                <a:rect l="l" t="t" r="r" b="b"/>
                <a:pathLst>
                  <a:path w="2057" h="1219" extrusionOk="0">
                    <a:moveTo>
                      <a:pt x="26" y="0"/>
                    </a:moveTo>
                    <a:cubicBezTo>
                      <a:pt x="24" y="0"/>
                      <a:pt x="21" y="2"/>
                      <a:pt x="21" y="9"/>
                    </a:cubicBezTo>
                    <a:cubicBezTo>
                      <a:pt x="0" y="9"/>
                      <a:pt x="0" y="30"/>
                      <a:pt x="0" y="49"/>
                    </a:cubicBezTo>
                    <a:lnTo>
                      <a:pt x="968" y="1199"/>
                    </a:lnTo>
                    <a:lnTo>
                      <a:pt x="989" y="1218"/>
                    </a:lnTo>
                    <a:cubicBezTo>
                      <a:pt x="989" y="1218"/>
                      <a:pt x="1008" y="1218"/>
                      <a:pt x="1008" y="1199"/>
                    </a:cubicBezTo>
                    <a:lnTo>
                      <a:pt x="2057" y="331"/>
                    </a:lnTo>
                    <a:lnTo>
                      <a:pt x="2057" y="312"/>
                    </a:lnTo>
                    <a:cubicBezTo>
                      <a:pt x="2037" y="291"/>
                      <a:pt x="2037" y="291"/>
                      <a:pt x="2016" y="291"/>
                    </a:cubicBezTo>
                    <a:lnTo>
                      <a:pt x="989" y="1159"/>
                    </a:lnTo>
                    <a:lnTo>
                      <a:pt x="41" y="9"/>
                    </a:lnTo>
                    <a:cubicBezTo>
                      <a:pt x="41" y="9"/>
                      <a:pt x="32" y="0"/>
                      <a:pt x="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4534;p71">
                <a:extLst>
                  <a:ext uri="{FF2B5EF4-FFF2-40B4-BE49-F238E27FC236}">
                    <a16:creationId xmlns:a16="http://schemas.microsoft.com/office/drawing/2014/main" id="{729498AF-E6A8-4CE0-A9BB-C609B1FC4DFA}"/>
                  </a:ext>
                </a:extLst>
              </p:cNvPr>
              <p:cNvSpPr/>
              <p:nvPr/>
            </p:nvSpPr>
            <p:spPr>
              <a:xfrm>
                <a:off x="1653925" y="3195300"/>
                <a:ext cx="62000" cy="32150"/>
              </a:xfrm>
              <a:custGeom>
                <a:avLst/>
                <a:gdLst/>
                <a:ahLst/>
                <a:cxnLst/>
                <a:rect l="l" t="t" r="r" b="b"/>
                <a:pathLst>
                  <a:path w="2480" h="1286" extrusionOk="0">
                    <a:moveTo>
                      <a:pt x="28" y="0"/>
                    </a:moveTo>
                    <a:cubicBezTo>
                      <a:pt x="20" y="0"/>
                      <a:pt x="10" y="5"/>
                      <a:pt x="1" y="16"/>
                    </a:cubicBezTo>
                    <a:cubicBezTo>
                      <a:pt x="1" y="16"/>
                      <a:pt x="1" y="35"/>
                      <a:pt x="20" y="56"/>
                    </a:cubicBezTo>
                    <a:lnTo>
                      <a:pt x="1412" y="1285"/>
                    </a:lnTo>
                    <a:lnTo>
                      <a:pt x="1431" y="1285"/>
                    </a:lnTo>
                    <a:lnTo>
                      <a:pt x="2460" y="721"/>
                    </a:lnTo>
                    <a:cubicBezTo>
                      <a:pt x="2480" y="721"/>
                      <a:pt x="2480" y="701"/>
                      <a:pt x="2480" y="701"/>
                    </a:cubicBezTo>
                    <a:cubicBezTo>
                      <a:pt x="2480" y="680"/>
                      <a:pt x="2460" y="680"/>
                      <a:pt x="2439" y="680"/>
                    </a:cubicBezTo>
                    <a:lnTo>
                      <a:pt x="1431" y="1225"/>
                    </a:lnTo>
                    <a:lnTo>
                      <a:pt x="41" y="16"/>
                    </a:lnTo>
                    <a:cubicBezTo>
                      <a:pt x="41" y="5"/>
                      <a:pt x="36" y="0"/>
                      <a:pt x="2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4535;p71">
                <a:extLst>
                  <a:ext uri="{FF2B5EF4-FFF2-40B4-BE49-F238E27FC236}">
                    <a16:creationId xmlns:a16="http://schemas.microsoft.com/office/drawing/2014/main" id="{C7198366-C160-4F64-A4E1-9AAE853C4226}"/>
                  </a:ext>
                </a:extLst>
              </p:cNvPr>
              <p:cNvSpPr/>
              <p:nvPr/>
            </p:nvSpPr>
            <p:spPr>
              <a:xfrm>
                <a:off x="1845950" y="3722600"/>
                <a:ext cx="31775" cy="29300"/>
              </a:xfrm>
              <a:custGeom>
                <a:avLst/>
                <a:gdLst/>
                <a:ahLst/>
                <a:cxnLst/>
                <a:rect l="l" t="t" r="r" b="b"/>
                <a:pathLst>
                  <a:path w="1271" h="1172" extrusionOk="0">
                    <a:moveTo>
                      <a:pt x="649" y="1"/>
                    </a:moveTo>
                    <a:cubicBezTo>
                      <a:pt x="369" y="1"/>
                      <a:pt x="114" y="189"/>
                      <a:pt x="61" y="455"/>
                    </a:cubicBezTo>
                    <a:cubicBezTo>
                      <a:pt x="0" y="778"/>
                      <a:pt x="202" y="1080"/>
                      <a:pt x="505" y="1160"/>
                    </a:cubicBezTo>
                    <a:cubicBezTo>
                      <a:pt x="544" y="1168"/>
                      <a:pt x="582" y="1171"/>
                      <a:pt x="620" y="1171"/>
                    </a:cubicBezTo>
                    <a:cubicBezTo>
                      <a:pt x="897" y="1171"/>
                      <a:pt x="1139" y="981"/>
                      <a:pt x="1210" y="697"/>
                    </a:cubicBezTo>
                    <a:cubicBezTo>
                      <a:pt x="1271" y="394"/>
                      <a:pt x="1069" y="72"/>
                      <a:pt x="766" y="12"/>
                    </a:cubicBezTo>
                    <a:cubicBezTo>
                      <a:pt x="727" y="5"/>
                      <a:pt x="688" y="1"/>
                      <a:pt x="649"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4536;p71">
                <a:extLst>
                  <a:ext uri="{FF2B5EF4-FFF2-40B4-BE49-F238E27FC236}">
                    <a16:creationId xmlns:a16="http://schemas.microsoft.com/office/drawing/2014/main" id="{5D792375-867F-454A-AC4D-279FB8DE46B5}"/>
                  </a:ext>
                </a:extLst>
              </p:cNvPr>
              <p:cNvSpPr/>
              <p:nvPr/>
            </p:nvSpPr>
            <p:spPr>
              <a:xfrm>
                <a:off x="1887275" y="3786950"/>
                <a:ext cx="32275" cy="29150"/>
              </a:xfrm>
              <a:custGeom>
                <a:avLst/>
                <a:gdLst/>
                <a:ahLst/>
                <a:cxnLst/>
                <a:rect l="l" t="t" r="r" b="b"/>
                <a:pathLst>
                  <a:path w="1291" h="1166" extrusionOk="0">
                    <a:moveTo>
                      <a:pt x="624" y="1"/>
                    </a:moveTo>
                    <a:cubicBezTo>
                      <a:pt x="359" y="1"/>
                      <a:pt x="133" y="188"/>
                      <a:pt x="81" y="462"/>
                    </a:cubicBezTo>
                    <a:cubicBezTo>
                      <a:pt x="0" y="785"/>
                      <a:pt x="202" y="1086"/>
                      <a:pt x="524" y="1147"/>
                    </a:cubicBezTo>
                    <a:cubicBezTo>
                      <a:pt x="573" y="1160"/>
                      <a:pt x="620" y="1165"/>
                      <a:pt x="667" y="1165"/>
                    </a:cubicBezTo>
                    <a:cubicBezTo>
                      <a:pt x="932" y="1165"/>
                      <a:pt x="1159" y="978"/>
                      <a:pt x="1210" y="704"/>
                    </a:cubicBezTo>
                    <a:cubicBezTo>
                      <a:pt x="1291" y="381"/>
                      <a:pt x="1089" y="78"/>
                      <a:pt x="766" y="18"/>
                    </a:cubicBezTo>
                    <a:cubicBezTo>
                      <a:pt x="718" y="6"/>
                      <a:pt x="671" y="1"/>
                      <a:pt x="62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4537;p71">
                <a:extLst>
                  <a:ext uri="{FF2B5EF4-FFF2-40B4-BE49-F238E27FC236}">
                    <a16:creationId xmlns:a16="http://schemas.microsoft.com/office/drawing/2014/main" id="{F4162900-7314-4BE3-B968-664335FE1085}"/>
                  </a:ext>
                </a:extLst>
              </p:cNvPr>
              <p:cNvSpPr/>
              <p:nvPr/>
            </p:nvSpPr>
            <p:spPr>
              <a:xfrm>
                <a:off x="1913475" y="3723925"/>
                <a:ext cx="31800" cy="29150"/>
              </a:xfrm>
              <a:custGeom>
                <a:avLst/>
                <a:gdLst/>
                <a:ahLst/>
                <a:cxnLst/>
                <a:rect l="l" t="t" r="r" b="b"/>
                <a:pathLst>
                  <a:path w="1272" h="1166" extrusionOk="0">
                    <a:moveTo>
                      <a:pt x="611" y="1"/>
                    </a:moveTo>
                    <a:cubicBezTo>
                      <a:pt x="354" y="1"/>
                      <a:pt x="113" y="188"/>
                      <a:pt x="62" y="462"/>
                    </a:cubicBezTo>
                    <a:cubicBezTo>
                      <a:pt x="1" y="785"/>
                      <a:pt x="202" y="1088"/>
                      <a:pt x="505" y="1148"/>
                    </a:cubicBezTo>
                    <a:cubicBezTo>
                      <a:pt x="554" y="1160"/>
                      <a:pt x="601" y="1165"/>
                      <a:pt x="648" y="1165"/>
                    </a:cubicBezTo>
                    <a:cubicBezTo>
                      <a:pt x="913" y="1165"/>
                      <a:pt x="1142" y="979"/>
                      <a:pt x="1210" y="704"/>
                    </a:cubicBezTo>
                    <a:cubicBezTo>
                      <a:pt x="1272" y="381"/>
                      <a:pt x="1070" y="80"/>
                      <a:pt x="747" y="19"/>
                    </a:cubicBezTo>
                    <a:cubicBezTo>
                      <a:pt x="702" y="7"/>
                      <a:pt x="656" y="1"/>
                      <a:pt x="611"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4538;p71">
                <a:extLst>
                  <a:ext uri="{FF2B5EF4-FFF2-40B4-BE49-F238E27FC236}">
                    <a16:creationId xmlns:a16="http://schemas.microsoft.com/office/drawing/2014/main" id="{8AFF663B-08B8-4B71-85C8-4B4257508EE9}"/>
                  </a:ext>
                </a:extLst>
              </p:cNvPr>
              <p:cNvSpPr/>
              <p:nvPr/>
            </p:nvSpPr>
            <p:spPr>
              <a:xfrm>
                <a:off x="1410475" y="3037450"/>
                <a:ext cx="32275" cy="29150"/>
              </a:xfrm>
              <a:custGeom>
                <a:avLst/>
                <a:gdLst/>
                <a:ahLst/>
                <a:cxnLst/>
                <a:rect l="l" t="t" r="r" b="b"/>
                <a:pathLst>
                  <a:path w="1291" h="1166" extrusionOk="0">
                    <a:moveTo>
                      <a:pt x="624" y="1"/>
                    </a:moveTo>
                    <a:cubicBezTo>
                      <a:pt x="359" y="1"/>
                      <a:pt x="130" y="188"/>
                      <a:pt x="61" y="462"/>
                    </a:cubicBezTo>
                    <a:cubicBezTo>
                      <a:pt x="0" y="785"/>
                      <a:pt x="202" y="1088"/>
                      <a:pt x="524" y="1148"/>
                    </a:cubicBezTo>
                    <a:cubicBezTo>
                      <a:pt x="570" y="1160"/>
                      <a:pt x="615" y="1166"/>
                      <a:pt x="660" y="1166"/>
                    </a:cubicBezTo>
                    <a:cubicBezTo>
                      <a:pt x="918" y="1166"/>
                      <a:pt x="1159" y="979"/>
                      <a:pt x="1210" y="704"/>
                    </a:cubicBezTo>
                    <a:cubicBezTo>
                      <a:pt x="1290" y="403"/>
                      <a:pt x="1089" y="80"/>
                      <a:pt x="766" y="19"/>
                    </a:cubicBezTo>
                    <a:cubicBezTo>
                      <a:pt x="718" y="7"/>
                      <a:pt x="670" y="1"/>
                      <a:pt x="62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4539;p71">
                <a:extLst>
                  <a:ext uri="{FF2B5EF4-FFF2-40B4-BE49-F238E27FC236}">
                    <a16:creationId xmlns:a16="http://schemas.microsoft.com/office/drawing/2014/main" id="{3F0F2BDD-67AB-4028-AC82-9D431B6D6A63}"/>
                  </a:ext>
                </a:extLst>
              </p:cNvPr>
              <p:cNvSpPr/>
              <p:nvPr/>
            </p:nvSpPr>
            <p:spPr>
              <a:xfrm>
                <a:off x="1452325" y="3101650"/>
                <a:ext cx="31750" cy="29475"/>
              </a:xfrm>
              <a:custGeom>
                <a:avLst/>
                <a:gdLst/>
                <a:ahLst/>
                <a:cxnLst/>
                <a:rect l="l" t="t" r="r" b="b"/>
                <a:pathLst>
                  <a:path w="1270" h="1179" extrusionOk="0">
                    <a:moveTo>
                      <a:pt x="636" y="1"/>
                    </a:moveTo>
                    <a:cubicBezTo>
                      <a:pt x="370" y="1"/>
                      <a:pt x="114" y="191"/>
                      <a:pt x="60" y="475"/>
                    </a:cubicBezTo>
                    <a:cubicBezTo>
                      <a:pt x="0" y="778"/>
                      <a:pt x="202" y="1101"/>
                      <a:pt x="503" y="1160"/>
                    </a:cubicBezTo>
                    <a:cubicBezTo>
                      <a:pt x="552" y="1172"/>
                      <a:pt x="599" y="1178"/>
                      <a:pt x="646" y="1178"/>
                    </a:cubicBezTo>
                    <a:cubicBezTo>
                      <a:pt x="912" y="1178"/>
                      <a:pt x="1141" y="991"/>
                      <a:pt x="1210" y="717"/>
                    </a:cubicBezTo>
                    <a:cubicBezTo>
                      <a:pt x="1270" y="394"/>
                      <a:pt x="1068" y="93"/>
                      <a:pt x="745" y="12"/>
                    </a:cubicBezTo>
                    <a:cubicBezTo>
                      <a:pt x="709" y="5"/>
                      <a:pt x="672" y="1"/>
                      <a:pt x="636"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4540;p71">
                <a:extLst>
                  <a:ext uri="{FF2B5EF4-FFF2-40B4-BE49-F238E27FC236}">
                    <a16:creationId xmlns:a16="http://schemas.microsoft.com/office/drawing/2014/main" id="{10A4DF4F-AB34-4A3A-8F7F-EFC203965206}"/>
                  </a:ext>
                </a:extLst>
              </p:cNvPr>
              <p:cNvSpPr/>
              <p:nvPr/>
            </p:nvSpPr>
            <p:spPr>
              <a:xfrm>
                <a:off x="1478000" y="3038650"/>
                <a:ext cx="31800" cy="29300"/>
              </a:xfrm>
              <a:custGeom>
                <a:avLst/>
                <a:gdLst/>
                <a:ahLst/>
                <a:cxnLst/>
                <a:rect l="l" t="t" r="r" b="b"/>
                <a:pathLst>
                  <a:path w="1272" h="1172" extrusionOk="0">
                    <a:moveTo>
                      <a:pt x="654" y="1"/>
                    </a:moveTo>
                    <a:cubicBezTo>
                      <a:pt x="376" y="1"/>
                      <a:pt x="133" y="191"/>
                      <a:pt x="62" y="476"/>
                    </a:cubicBezTo>
                    <a:cubicBezTo>
                      <a:pt x="1" y="777"/>
                      <a:pt x="202" y="1100"/>
                      <a:pt x="525" y="1161"/>
                    </a:cubicBezTo>
                    <a:cubicBezTo>
                      <a:pt x="561" y="1168"/>
                      <a:pt x="597" y="1171"/>
                      <a:pt x="633" y="1171"/>
                    </a:cubicBezTo>
                    <a:cubicBezTo>
                      <a:pt x="901" y="1171"/>
                      <a:pt x="1158" y="983"/>
                      <a:pt x="1210" y="717"/>
                    </a:cubicBezTo>
                    <a:cubicBezTo>
                      <a:pt x="1272" y="395"/>
                      <a:pt x="1070" y="92"/>
                      <a:pt x="767" y="11"/>
                    </a:cubicBezTo>
                    <a:cubicBezTo>
                      <a:pt x="729" y="4"/>
                      <a:pt x="691" y="1"/>
                      <a:pt x="65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4541;p71">
                <a:extLst>
                  <a:ext uri="{FF2B5EF4-FFF2-40B4-BE49-F238E27FC236}">
                    <a16:creationId xmlns:a16="http://schemas.microsoft.com/office/drawing/2014/main" id="{D4395138-C7E8-46E9-8E48-E91FE3B28773}"/>
                  </a:ext>
                </a:extLst>
              </p:cNvPr>
              <p:cNvSpPr/>
              <p:nvPr/>
            </p:nvSpPr>
            <p:spPr>
              <a:xfrm>
                <a:off x="591450" y="3966075"/>
                <a:ext cx="33300" cy="29250"/>
              </a:xfrm>
              <a:custGeom>
                <a:avLst/>
                <a:gdLst/>
                <a:ahLst/>
                <a:cxnLst/>
                <a:rect l="l" t="t" r="r" b="b"/>
                <a:pathLst>
                  <a:path w="1332" h="1170" extrusionOk="0">
                    <a:moveTo>
                      <a:pt x="672" y="0"/>
                    </a:moveTo>
                    <a:cubicBezTo>
                      <a:pt x="422" y="0"/>
                      <a:pt x="201" y="152"/>
                      <a:pt x="122" y="394"/>
                    </a:cubicBezTo>
                    <a:cubicBezTo>
                      <a:pt x="1" y="695"/>
                      <a:pt x="181" y="1018"/>
                      <a:pt x="484" y="1139"/>
                    </a:cubicBezTo>
                    <a:cubicBezTo>
                      <a:pt x="546" y="1159"/>
                      <a:pt x="608" y="1169"/>
                      <a:pt x="669" y="1169"/>
                    </a:cubicBezTo>
                    <a:cubicBezTo>
                      <a:pt x="909" y="1169"/>
                      <a:pt x="1133" y="1018"/>
                      <a:pt x="1230" y="776"/>
                    </a:cubicBezTo>
                    <a:cubicBezTo>
                      <a:pt x="1331" y="453"/>
                      <a:pt x="1170" y="131"/>
                      <a:pt x="867" y="31"/>
                    </a:cubicBezTo>
                    <a:cubicBezTo>
                      <a:pt x="801" y="10"/>
                      <a:pt x="736" y="0"/>
                      <a:pt x="672"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4542;p71">
                <a:extLst>
                  <a:ext uri="{FF2B5EF4-FFF2-40B4-BE49-F238E27FC236}">
                    <a16:creationId xmlns:a16="http://schemas.microsoft.com/office/drawing/2014/main" id="{DC61ECD7-473D-4D4C-A1F1-F3FCE600BA8B}"/>
                  </a:ext>
                </a:extLst>
              </p:cNvPr>
              <p:cNvSpPr/>
              <p:nvPr/>
            </p:nvSpPr>
            <p:spPr>
              <a:xfrm>
                <a:off x="558175" y="3897025"/>
                <a:ext cx="32775" cy="29250"/>
              </a:xfrm>
              <a:custGeom>
                <a:avLst/>
                <a:gdLst/>
                <a:ahLst/>
                <a:cxnLst/>
                <a:rect l="l" t="t" r="r" b="b"/>
                <a:pathLst>
                  <a:path w="1311" h="1170" extrusionOk="0">
                    <a:moveTo>
                      <a:pt x="663" y="0"/>
                    </a:moveTo>
                    <a:cubicBezTo>
                      <a:pt x="417" y="0"/>
                      <a:pt x="182" y="152"/>
                      <a:pt x="101" y="393"/>
                    </a:cubicBezTo>
                    <a:cubicBezTo>
                      <a:pt x="1" y="696"/>
                      <a:pt x="162" y="1038"/>
                      <a:pt x="464" y="1140"/>
                    </a:cubicBezTo>
                    <a:cubicBezTo>
                      <a:pt x="525" y="1160"/>
                      <a:pt x="587" y="1169"/>
                      <a:pt x="649" y="1169"/>
                    </a:cubicBezTo>
                    <a:cubicBezTo>
                      <a:pt x="895" y="1169"/>
                      <a:pt x="1129" y="1018"/>
                      <a:pt x="1211" y="777"/>
                    </a:cubicBezTo>
                    <a:cubicBezTo>
                      <a:pt x="1311" y="473"/>
                      <a:pt x="1149" y="131"/>
                      <a:pt x="848" y="30"/>
                    </a:cubicBezTo>
                    <a:cubicBezTo>
                      <a:pt x="787" y="10"/>
                      <a:pt x="724" y="0"/>
                      <a:pt x="663"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4543;p71">
                <a:extLst>
                  <a:ext uri="{FF2B5EF4-FFF2-40B4-BE49-F238E27FC236}">
                    <a16:creationId xmlns:a16="http://schemas.microsoft.com/office/drawing/2014/main" id="{F51D36D0-CA17-4E5B-8C8D-E215085FD292}"/>
                  </a:ext>
                </a:extLst>
              </p:cNvPr>
              <p:cNvSpPr/>
              <p:nvPr/>
            </p:nvSpPr>
            <p:spPr>
              <a:xfrm>
                <a:off x="524925" y="3956500"/>
                <a:ext cx="32750" cy="29250"/>
              </a:xfrm>
              <a:custGeom>
                <a:avLst/>
                <a:gdLst/>
                <a:ahLst/>
                <a:cxnLst/>
                <a:rect l="l" t="t" r="r" b="b"/>
                <a:pathLst>
                  <a:path w="1310" h="1170" extrusionOk="0">
                    <a:moveTo>
                      <a:pt x="662" y="0"/>
                    </a:moveTo>
                    <a:cubicBezTo>
                      <a:pt x="416" y="0"/>
                      <a:pt x="182" y="152"/>
                      <a:pt x="100" y="393"/>
                    </a:cubicBezTo>
                    <a:cubicBezTo>
                      <a:pt x="0" y="696"/>
                      <a:pt x="162" y="1038"/>
                      <a:pt x="463" y="1139"/>
                    </a:cubicBezTo>
                    <a:cubicBezTo>
                      <a:pt x="524" y="1160"/>
                      <a:pt x="586" y="1169"/>
                      <a:pt x="648" y="1169"/>
                    </a:cubicBezTo>
                    <a:cubicBezTo>
                      <a:pt x="894" y="1169"/>
                      <a:pt x="1129" y="1018"/>
                      <a:pt x="1210" y="777"/>
                    </a:cubicBezTo>
                    <a:cubicBezTo>
                      <a:pt x="1310" y="473"/>
                      <a:pt x="1149" y="131"/>
                      <a:pt x="847" y="30"/>
                    </a:cubicBezTo>
                    <a:cubicBezTo>
                      <a:pt x="786" y="10"/>
                      <a:pt x="724" y="0"/>
                      <a:pt x="662"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4544;p71">
                <a:extLst>
                  <a:ext uri="{FF2B5EF4-FFF2-40B4-BE49-F238E27FC236}">
                    <a16:creationId xmlns:a16="http://schemas.microsoft.com/office/drawing/2014/main" id="{54BBD65C-B609-449F-A767-500115BED10C}"/>
                  </a:ext>
                </a:extLst>
              </p:cNvPr>
              <p:cNvSpPr/>
              <p:nvPr/>
            </p:nvSpPr>
            <p:spPr>
              <a:xfrm>
                <a:off x="340450" y="2913925"/>
                <a:ext cx="46400" cy="46375"/>
              </a:xfrm>
              <a:custGeom>
                <a:avLst/>
                <a:gdLst/>
                <a:ahLst/>
                <a:cxnLst/>
                <a:rect l="l" t="t" r="r" b="b"/>
                <a:pathLst>
                  <a:path w="1856" h="1855" extrusionOk="0">
                    <a:moveTo>
                      <a:pt x="907" y="0"/>
                    </a:moveTo>
                    <a:cubicBezTo>
                      <a:pt x="404" y="21"/>
                      <a:pt x="0" y="444"/>
                      <a:pt x="0" y="949"/>
                    </a:cubicBezTo>
                    <a:cubicBezTo>
                      <a:pt x="20" y="1452"/>
                      <a:pt x="444" y="1855"/>
                      <a:pt x="947" y="1855"/>
                    </a:cubicBezTo>
                    <a:cubicBezTo>
                      <a:pt x="1452" y="1836"/>
                      <a:pt x="1855" y="1432"/>
                      <a:pt x="1855" y="908"/>
                    </a:cubicBezTo>
                    <a:cubicBezTo>
                      <a:pt x="1834" y="403"/>
                      <a:pt x="1431" y="0"/>
                      <a:pt x="907"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4545;p71">
                <a:extLst>
                  <a:ext uri="{FF2B5EF4-FFF2-40B4-BE49-F238E27FC236}">
                    <a16:creationId xmlns:a16="http://schemas.microsoft.com/office/drawing/2014/main" id="{A1766327-A4E6-475E-B8CD-7B13048B9826}"/>
                  </a:ext>
                </a:extLst>
              </p:cNvPr>
              <p:cNvSpPr/>
              <p:nvPr/>
            </p:nvSpPr>
            <p:spPr>
              <a:xfrm>
                <a:off x="427625" y="2998100"/>
                <a:ext cx="46925" cy="46400"/>
              </a:xfrm>
              <a:custGeom>
                <a:avLst/>
                <a:gdLst/>
                <a:ahLst/>
                <a:cxnLst/>
                <a:rect l="l" t="t" r="r" b="b"/>
                <a:pathLst>
                  <a:path w="1877" h="1856" extrusionOk="0">
                    <a:moveTo>
                      <a:pt x="928" y="1"/>
                    </a:moveTo>
                    <a:cubicBezTo>
                      <a:pt x="404" y="20"/>
                      <a:pt x="0" y="423"/>
                      <a:pt x="0" y="948"/>
                    </a:cubicBezTo>
                    <a:cubicBezTo>
                      <a:pt x="21" y="1452"/>
                      <a:pt x="444" y="1856"/>
                      <a:pt x="949" y="1856"/>
                    </a:cubicBezTo>
                    <a:cubicBezTo>
                      <a:pt x="1473" y="1835"/>
                      <a:pt x="1876" y="1412"/>
                      <a:pt x="1855" y="907"/>
                    </a:cubicBezTo>
                    <a:cubicBezTo>
                      <a:pt x="1855" y="404"/>
                      <a:pt x="1433" y="1"/>
                      <a:pt x="928"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4546;p71">
                <a:extLst>
                  <a:ext uri="{FF2B5EF4-FFF2-40B4-BE49-F238E27FC236}">
                    <a16:creationId xmlns:a16="http://schemas.microsoft.com/office/drawing/2014/main" id="{198CA4C0-099C-49DF-8655-9F0C40AB6723}"/>
                  </a:ext>
                </a:extLst>
              </p:cNvPr>
              <p:cNvSpPr/>
              <p:nvPr/>
            </p:nvSpPr>
            <p:spPr>
              <a:xfrm>
                <a:off x="444750" y="2891725"/>
                <a:ext cx="46925" cy="46400"/>
              </a:xfrm>
              <a:custGeom>
                <a:avLst/>
                <a:gdLst/>
                <a:ahLst/>
                <a:cxnLst/>
                <a:rect l="l" t="t" r="r" b="b"/>
                <a:pathLst>
                  <a:path w="1877" h="1856" extrusionOk="0">
                    <a:moveTo>
                      <a:pt x="945" y="0"/>
                    </a:moveTo>
                    <a:cubicBezTo>
                      <a:pt x="933" y="0"/>
                      <a:pt x="921" y="1"/>
                      <a:pt x="909" y="1"/>
                    </a:cubicBezTo>
                    <a:cubicBezTo>
                      <a:pt x="404" y="1"/>
                      <a:pt x="1" y="425"/>
                      <a:pt x="1" y="929"/>
                    </a:cubicBezTo>
                    <a:cubicBezTo>
                      <a:pt x="22" y="1453"/>
                      <a:pt x="444" y="1856"/>
                      <a:pt x="949" y="1856"/>
                    </a:cubicBezTo>
                    <a:cubicBezTo>
                      <a:pt x="1453" y="1837"/>
                      <a:pt x="1877" y="1412"/>
                      <a:pt x="1856" y="909"/>
                    </a:cubicBezTo>
                    <a:cubicBezTo>
                      <a:pt x="1856" y="397"/>
                      <a:pt x="1452" y="0"/>
                      <a:pt x="945"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4547;p71">
                <a:extLst>
                  <a:ext uri="{FF2B5EF4-FFF2-40B4-BE49-F238E27FC236}">
                    <a16:creationId xmlns:a16="http://schemas.microsoft.com/office/drawing/2014/main" id="{CA1BA788-EDE2-4844-BF62-FCD68F4FFB83}"/>
                  </a:ext>
                </a:extLst>
              </p:cNvPr>
              <p:cNvSpPr/>
              <p:nvPr/>
            </p:nvSpPr>
            <p:spPr>
              <a:xfrm>
                <a:off x="275400" y="4202700"/>
                <a:ext cx="46925" cy="45900"/>
              </a:xfrm>
              <a:custGeom>
                <a:avLst/>
                <a:gdLst/>
                <a:ahLst/>
                <a:cxnLst/>
                <a:rect l="l" t="t" r="r" b="b"/>
                <a:pathLst>
                  <a:path w="1877" h="1836" extrusionOk="0">
                    <a:moveTo>
                      <a:pt x="948" y="0"/>
                    </a:moveTo>
                    <a:cubicBezTo>
                      <a:pt x="935" y="0"/>
                      <a:pt x="922" y="0"/>
                      <a:pt x="909" y="1"/>
                    </a:cubicBezTo>
                    <a:cubicBezTo>
                      <a:pt x="404" y="1"/>
                      <a:pt x="1" y="423"/>
                      <a:pt x="1" y="928"/>
                    </a:cubicBezTo>
                    <a:cubicBezTo>
                      <a:pt x="21" y="1439"/>
                      <a:pt x="424" y="1836"/>
                      <a:pt x="912" y="1836"/>
                    </a:cubicBezTo>
                    <a:cubicBezTo>
                      <a:pt x="924" y="1836"/>
                      <a:pt x="937" y="1835"/>
                      <a:pt x="949" y="1835"/>
                    </a:cubicBezTo>
                    <a:cubicBezTo>
                      <a:pt x="1473" y="1835"/>
                      <a:pt x="1877" y="1412"/>
                      <a:pt x="1856" y="907"/>
                    </a:cubicBezTo>
                    <a:cubicBezTo>
                      <a:pt x="1856" y="396"/>
                      <a:pt x="1454" y="0"/>
                      <a:pt x="948"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4548;p71">
                <a:extLst>
                  <a:ext uri="{FF2B5EF4-FFF2-40B4-BE49-F238E27FC236}">
                    <a16:creationId xmlns:a16="http://schemas.microsoft.com/office/drawing/2014/main" id="{4889E721-B883-4274-A74F-7ECB211A1EB9}"/>
                  </a:ext>
                </a:extLst>
              </p:cNvPr>
              <p:cNvSpPr/>
              <p:nvPr/>
            </p:nvSpPr>
            <p:spPr>
              <a:xfrm>
                <a:off x="362625" y="4286850"/>
                <a:ext cx="46875" cy="45950"/>
              </a:xfrm>
              <a:custGeom>
                <a:avLst/>
                <a:gdLst/>
                <a:ahLst/>
                <a:cxnLst/>
                <a:rect l="l" t="t" r="r" b="b"/>
                <a:pathLst>
                  <a:path w="1875" h="1838" extrusionOk="0">
                    <a:moveTo>
                      <a:pt x="963" y="0"/>
                    </a:moveTo>
                    <a:cubicBezTo>
                      <a:pt x="951" y="0"/>
                      <a:pt x="940" y="0"/>
                      <a:pt x="928" y="1"/>
                    </a:cubicBezTo>
                    <a:cubicBezTo>
                      <a:pt x="404" y="1"/>
                      <a:pt x="1" y="425"/>
                      <a:pt x="20" y="928"/>
                    </a:cubicBezTo>
                    <a:cubicBezTo>
                      <a:pt x="20" y="1440"/>
                      <a:pt x="425" y="1837"/>
                      <a:pt x="932" y="1837"/>
                    </a:cubicBezTo>
                    <a:cubicBezTo>
                      <a:pt x="944" y="1837"/>
                      <a:pt x="956" y="1837"/>
                      <a:pt x="968" y="1836"/>
                    </a:cubicBezTo>
                    <a:cubicBezTo>
                      <a:pt x="1471" y="1836"/>
                      <a:pt x="1875" y="1412"/>
                      <a:pt x="1875" y="909"/>
                    </a:cubicBezTo>
                    <a:cubicBezTo>
                      <a:pt x="1856" y="397"/>
                      <a:pt x="1451" y="0"/>
                      <a:pt x="963"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4549;p71">
                <a:extLst>
                  <a:ext uri="{FF2B5EF4-FFF2-40B4-BE49-F238E27FC236}">
                    <a16:creationId xmlns:a16="http://schemas.microsoft.com/office/drawing/2014/main" id="{B17FCA72-AFE6-4836-A319-4917A4FA1009}"/>
                  </a:ext>
                </a:extLst>
              </p:cNvPr>
              <p:cNvSpPr/>
              <p:nvPr/>
            </p:nvSpPr>
            <p:spPr>
              <a:xfrm>
                <a:off x="379775" y="4180000"/>
                <a:ext cx="46875" cy="46400"/>
              </a:xfrm>
              <a:custGeom>
                <a:avLst/>
                <a:gdLst/>
                <a:ahLst/>
                <a:cxnLst/>
                <a:rect l="l" t="t" r="r" b="b"/>
                <a:pathLst>
                  <a:path w="1875" h="1856" extrusionOk="0">
                    <a:moveTo>
                      <a:pt x="927" y="1"/>
                    </a:moveTo>
                    <a:cubicBezTo>
                      <a:pt x="403" y="22"/>
                      <a:pt x="0" y="444"/>
                      <a:pt x="19" y="949"/>
                    </a:cubicBezTo>
                    <a:cubicBezTo>
                      <a:pt x="19" y="1452"/>
                      <a:pt x="444" y="1856"/>
                      <a:pt x="947" y="1856"/>
                    </a:cubicBezTo>
                    <a:cubicBezTo>
                      <a:pt x="1471" y="1856"/>
                      <a:pt x="1874" y="1433"/>
                      <a:pt x="1855" y="909"/>
                    </a:cubicBezTo>
                    <a:cubicBezTo>
                      <a:pt x="1855" y="404"/>
                      <a:pt x="1431" y="1"/>
                      <a:pt x="927"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1" name="Google Shape;4550;p71">
              <a:extLst>
                <a:ext uri="{FF2B5EF4-FFF2-40B4-BE49-F238E27FC236}">
                  <a16:creationId xmlns:a16="http://schemas.microsoft.com/office/drawing/2014/main" id="{72C4CF58-7071-42CE-907B-648B5B4575AF}"/>
                </a:ext>
              </a:extLst>
            </p:cNvPr>
            <p:cNvSpPr/>
            <p:nvPr/>
          </p:nvSpPr>
          <p:spPr>
            <a:xfrm>
              <a:off x="1970450" y="3316650"/>
              <a:ext cx="47900" cy="32275"/>
            </a:xfrm>
            <a:custGeom>
              <a:avLst/>
              <a:gdLst/>
              <a:ahLst/>
              <a:cxnLst/>
              <a:rect l="l" t="t" r="r" b="b"/>
              <a:pathLst>
                <a:path w="1916" h="1291" extrusionOk="0">
                  <a:moveTo>
                    <a:pt x="444" y="0"/>
                  </a:moveTo>
                  <a:cubicBezTo>
                    <a:pt x="423" y="0"/>
                    <a:pt x="404" y="0"/>
                    <a:pt x="404" y="20"/>
                  </a:cubicBezTo>
                  <a:lnTo>
                    <a:pt x="1" y="1250"/>
                  </a:lnTo>
                  <a:cubicBezTo>
                    <a:pt x="1" y="1250"/>
                    <a:pt x="1" y="1270"/>
                    <a:pt x="20" y="1270"/>
                  </a:cubicBezTo>
                  <a:cubicBezTo>
                    <a:pt x="20" y="1291"/>
                    <a:pt x="20" y="1291"/>
                    <a:pt x="41" y="1291"/>
                  </a:cubicBezTo>
                  <a:lnTo>
                    <a:pt x="1896" y="1108"/>
                  </a:lnTo>
                  <a:cubicBezTo>
                    <a:pt x="1915" y="1108"/>
                    <a:pt x="1915" y="1089"/>
                    <a:pt x="1915" y="1068"/>
                  </a:cubicBezTo>
                  <a:cubicBezTo>
                    <a:pt x="1915" y="1068"/>
                    <a:pt x="1915" y="1049"/>
                    <a:pt x="1896" y="1049"/>
                  </a:cubicBezTo>
                  <a:lnTo>
                    <a:pt x="81" y="1229"/>
                  </a:lnTo>
                  <a:lnTo>
                    <a:pt x="463" y="41"/>
                  </a:lnTo>
                  <a:cubicBezTo>
                    <a:pt x="463" y="20"/>
                    <a:pt x="444" y="0"/>
                    <a:pt x="44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3874674" y="1229363"/>
            <a:ext cx="4513499"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5400" dirty="0"/>
              <a:t>Robin Staff</a:t>
            </a:r>
            <a:endParaRPr sz="5400" dirty="0"/>
          </a:p>
        </p:txBody>
      </p:sp>
      <p:sp>
        <p:nvSpPr>
          <p:cNvPr id="1879" name="Google Shape;1879;p40"/>
          <p:cNvSpPr txBox="1">
            <a:spLocks noGrp="1"/>
          </p:cNvSpPr>
          <p:nvPr>
            <p:ph type="body" idx="1"/>
          </p:nvPr>
        </p:nvSpPr>
        <p:spPr>
          <a:xfrm>
            <a:off x="3874675" y="2318638"/>
            <a:ext cx="4513500" cy="1741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Font typeface="Arial"/>
              <a:buNone/>
            </a:pPr>
            <a:r>
              <a:rPr lang="en-GB" sz="2000" dirty="0"/>
              <a:t>Class Teacher – Miss Baldwin</a:t>
            </a:r>
          </a:p>
          <a:p>
            <a:pPr marL="0" lvl="0" indent="0" algn="l" rtl="0">
              <a:spcBef>
                <a:spcPts val="0"/>
              </a:spcBef>
              <a:spcAft>
                <a:spcPts val="0"/>
              </a:spcAft>
              <a:buClr>
                <a:schemeClr val="hlink"/>
              </a:buClr>
              <a:buSzPts val="1100"/>
              <a:buFont typeface="Arial"/>
              <a:buNone/>
            </a:pPr>
            <a:endParaRPr lang="en-GB" sz="2000" dirty="0"/>
          </a:p>
          <a:p>
            <a:pPr marL="0" lvl="0" indent="0" algn="l" rtl="0">
              <a:spcBef>
                <a:spcPts val="0"/>
              </a:spcBef>
              <a:spcAft>
                <a:spcPts val="0"/>
              </a:spcAft>
              <a:buClr>
                <a:schemeClr val="hlink"/>
              </a:buClr>
              <a:buSzPts val="1100"/>
              <a:buFont typeface="Arial"/>
              <a:buNone/>
            </a:pPr>
            <a:r>
              <a:rPr lang="en-GB" sz="2000" dirty="0"/>
              <a:t>LSAs – Mrs Moore and Mrs Baba</a:t>
            </a:r>
          </a:p>
          <a:p>
            <a:pPr marL="0" lvl="0" indent="0" algn="l" rtl="0">
              <a:spcBef>
                <a:spcPts val="0"/>
              </a:spcBef>
              <a:spcAft>
                <a:spcPts val="0"/>
              </a:spcAft>
              <a:buClr>
                <a:schemeClr val="hlink"/>
              </a:buClr>
              <a:buSzPts val="1100"/>
              <a:buFont typeface="Arial"/>
              <a:buNone/>
            </a:pPr>
            <a:endParaRPr lang="en-GB" sz="2000" dirty="0"/>
          </a:p>
          <a:p>
            <a:pPr marL="0" lvl="0" indent="0" algn="l" rtl="0">
              <a:spcBef>
                <a:spcPts val="0"/>
              </a:spcBef>
              <a:spcAft>
                <a:spcPts val="0"/>
              </a:spcAft>
              <a:buClr>
                <a:schemeClr val="hlink"/>
              </a:buClr>
              <a:buSzPts val="1100"/>
              <a:buFont typeface="Arial"/>
              <a:buNone/>
            </a:pPr>
            <a:r>
              <a:rPr lang="en-GB" sz="2000" dirty="0"/>
              <a:t>PPA cover – Mrs </a:t>
            </a:r>
            <a:r>
              <a:rPr lang="en-GB" sz="2000" dirty="0" err="1"/>
              <a:t>Wingrove</a:t>
            </a:r>
            <a:endParaRPr lang="en-GB" sz="2000" dirty="0"/>
          </a:p>
        </p:txBody>
      </p:sp>
      <p:grpSp>
        <p:nvGrpSpPr>
          <p:cNvPr id="1880" name="Google Shape;1880;p40"/>
          <p:cNvGrpSpPr/>
          <p:nvPr/>
        </p:nvGrpSpPr>
        <p:grpSpPr>
          <a:xfrm rot="4402008">
            <a:off x="3449072" y="272267"/>
            <a:ext cx="607150" cy="835349"/>
            <a:chOff x="1521350" y="1648150"/>
            <a:chExt cx="241950" cy="332875"/>
          </a:xfrm>
        </p:grpSpPr>
        <p:sp>
          <p:nvSpPr>
            <p:cNvPr id="1881" name="Google Shape;1881;p40"/>
            <p:cNvSpPr/>
            <p:nvPr/>
          </p:nvSpPr>
          <p:spPr>
            <a:xfrm>
              <a:off x="1521350" y="1648150"/>
              <a:ext cx="128050" cy="332350"/>
            </a:xfrm>
            <a:custGeom>
              <a:avLst/>
              <a:gdLst/>
              <a:ahLst/>
              <a:cxnLst/>
              <a:rect l="l" t="t" r="r" b="b"/>
              <a:pathLst>
                <a:path w="5122" h="13294" extrusionOk="0">
                  <a:moveTo>
                    <a:pt x="4987" y="1"/>
                  </a:moveTo>
                  <a:cubicBezTo>
                    <a:pt x="4933" y="1"/>
                    <a:pt x="4891" y="28"/>
                    <a:pt x="4860" y="89"/>
                  </a:cubicBezTo>
                  <a:cubicBezTo>
                    <a:pt x="4839" y="149"/>
                    <a:pt x="1855" y="7065"/>
                    <a:pt x="21" y="13132"/>
                  </a:cubicBezTo>
                  <a:cubicBezTo>
                    <a:pt x="0" y="13213"/>
                    <a:pt x="41" y="13274"/>
                    <a:pt x="121" y="13294"/>
                  </a:cubicBezTo>
                  <a:lnTo>
                    <a:pt x="142" y="13294"/>
                  </a:lnTo>
                  <a:cubicBezTo>
                    <a:pt x="202" y="13294"/>
                    <a:pt x="263" y="13274"/>
                    <a:pt x="283" y="13213"/>
                  </a:cubicBezTo>
                  <a:cubicBezTo>
                    <a:pt x="2078" y="7145"/>
                    <a:pt x="5062" y="250"/>
                    <a:pt x="5102" y="189"/>
                  </a:cubicBezTo>
                  <a:cubicBezTo>
                    <a:pt x="5121" y="129"/>
                    <a:pt x="5102" y="49"/>
                    <a:pt x="5041" y="8"/>
                  </a:cubicBezTo>
                  <a:cubicBezTo>
                    <a:pt x="5022" y="3"/>
                    <a:pt x="5003" y="1"/>
                    <a:pt x="498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40"/>
            <p:cNvSpPr/>
            <p:nvPr/>
          </p:nvSpPr>
          <p:spPr>
            <a:xfrm>
              <a:off x="1522350" y="1714125"/>
              <a:ext cx="237450" cy="266900"/>
            </a:xfrm>
            <a:custGeom>
              <a:avLst/>
              <a:gdLst/>
              <a:ahLst/>
              <a:cxnLst/>
              <a:rect l="l" t="t" r="r" b="b"/>
              <a:pathLst>
                <a:path w="9498" h="10676" extrusionOk="0">
                  <a:moveTo>
                    <a:pt x="9358" y="0"/>
                  </a:moveTo>
                  <a:cubicBezTo>
                    <a:pt x="9325" y="0"/>
                    <a:pt x="9295" y="11"/>
                    <a:pt x="9275" y="31"/>
                  </a:cubicBezTo>
                  <a:cubicBezTo>
                    <a:pt x="9215" y="90"/>
                    <a:pt x="3933" y="5453"/>
                    <a:pt x="41" y="10474"/>
                  </a:cubicBezTo>
                  <a:cubicBezTo>
                    <a:pt x="1" y="10534"/>
                    <a:pt x="22" y="10614"/>
                    <a:pt x="62" y="10655"/>
                  </a:cubicBezTo>
                  <a:cubicBezTo>
                    <a:pt x="81" y="10676"/>
                    <a:pt x="122" y="10676"/>
                    <a:pt x="143" y="10676"/>
                  </a:cubicBezTo>
                  <a:cubicBezTo>
                    <a:pt x="183" y="10676"/>
                    <a:pt x="223" y="10655"/>
                    <a:pt x="243" y="10635"/>
                  </a:cubicBezTo>
                  <a:cubicBezTo>
                    <a:pt x="4135" y="5635"/>
                    <a:pt x="9396" y="273"/>
                    <a:pt x="9457" y="211"/>
                  </a:cubicBezTo>
                  <a:cubicBezTo>
                    <a:pt x="9497" y="171"/>
                    <a:pt x="9497" y="90"/>
                    <a:pt x="9457" y="31"/>
                  </a:cubicBezTo>
                  <a:cubicBezTo>
                    <a:pt x="9426" y="11"/>
                    <a:pt x="9391" y="0"/>
                    <a:pt x="935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40"/>
            <p:cNvSpPr/>
            <p:nvPr/>
          </p:nvSpPr>
          <p:spPr>
            <a:xfrm>
              <a:off x="1572750" y="1662500"/>
              <a:ext cx="97325" cy="91650"/>
            </a:xfrm>
            <a:custGeom>
              <a:avLst/>
              <a:gdLst/>
              <a:ahLst/>
              <a:cxnLst/>
              <a:rect l="l" t="t" r="r" b="b"/>
              <a:pathLst>
                <a:path w="3893" h="3666" extrusionOk="0">
                  <a:moveTo>
                    <a:pt x="1948" y="1"/>
                  </a:moveTo>
                  <a:cubicBezTo>
                    <a:pt x="1058" y="1"/>
                    <a:pt x="271" y="667"/>
                    <a:pt x="143" y="1572"/>
                  </a:cubicBezTo>
                  <a:cubicBezTo>
                    <a:pt x="1" y="2580"/>
                    <a:pt x="686" y="3507"/>
                    <a:pt x="1694" y="3647"/>
                  </a:cubicBezTo>
                  <a:cubicBezTo>
                    <a:pt x="1780" y="3659"/>
                    <a:pt x="1864" y="3665"/>
                    <a:pt x="1948" y="3665"/>
                  </a:cubicBezTo>
                  <a:cubicBezTo>
                    <a:pt x="2837" y="3665"/>
                    <a:pt x="3623" y="2998"/>
                    <a:pt x="3751" y="2096"/>
                  </a:cubicBezTo>
                  <a:cubicBezTo>
                    <a:pt x="3893" y="1088"/>
                    <a:pt x="3207" y="160"/>
                    <a:pt x="2199" y="18"/>
                  </a:cubicBezTo>
                  <a:cubicBezTo>
                    <a:pt x="2115" y="6"/>
                    <a:pt x="2031" y="1"/>
                    <a:pt x="194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40"/>
            <p:cNvSpPr/>
            <p:nvPr/>
          </p:nvSpPr>
          <p:spPr>
            <a:xfrm>
              <a:off x="1662475" y="1716325"/>
              <a:ext cx="100825" cy="94275"/>
            </a:xfrm>
            <a:custGeom>
              <a:avLst/>
              <a:gdLst/>
              <a:ahLst/>
              <a:cxnLst/>
              <a:rect l="l" t="t" r="r" b="b"/>
              <a:pathLst>
                <a:path w="4033" h="3771" extrusionOk="0">
                  <a:moveTo>
                    <a:pt x="1992" y="1"/>
                  </a:moveTo>
                  <a:cubicBezTo>
                    <a:pt x="1076" y="1"/>
                    <a:pt x="270" y="684"/>
                    <a:pt x="142" y="1615"/>
                  </a:cubicBezTo>
                  <a:cubicBezTo>
                    <a:pt x="1" y="2664"/>
                    <a:pt x="707" y="3612"/>
                    <a:pt x="1755" y="3752"/>
                  </a:cubicBezTo>
                  <a:cubicBezTo>
                    <a:pt x="1844" y="3764"/>
                    <a:pt x="1931" y="3770"/>
                    <a:pt x="2018" y="3770"/>
                  </a:cubicBezTo>
                  <a:cubicBezTo>
                    <a:pt x="2940" y="3770"/>
                    <a:pt x="3745" y="3099"/>
                    <a:pt x="3892" y="2160"/>
                  </a:cubicBezTo>
                  <a:cubicBezTo>
                    <a:pt x="4033" y="1112"/>
                    <a:pt x="3307" y="164"/>
                    <a:pt x="2280" y="23"/>
                  </a:cubicBezTo>
                  <a:cubicBezTo>
                    <a:pt x="2183" y="8"/>
                    <a:pt x="2087" y="1"/>
                    <a:pt x="199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3847993" y="891469"/>
            <a:ext cx="3753300"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400" dirty="0"/>
              <a:t>Your role</a:t>
            </a:r>
            <a:endParaRPr sz="4400" dirty="0"/>
          </a:p>
        </p:txBody>
      </p:sp>
      <p:sp>
        <p:nvSpPr>
          <p:cNvPr id="1879" name="Google Shape;1879;p40"/>
          <p:cNvSpPr txBox="1">
            <a:spLocks noGrp="1"/>
          </p:cNvSpPr>
          <p:nvPr>
            <p:ph type="body" idx="1"/>
          </p:nvPr>
        </p:nvSpPr>
        <p:spPr>
          <a:xfrm>
            <a:off x="3847993" y="1818168"/>
            <a:ext cx="4513500" cy="2911927"/>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Turning up this evening!​</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Reading​</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Communication​</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Parent consultations​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Social media and screen use​</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Volunteering</a:t>
            </a:r>
          </a:p>
        </p:txBody>
      </p:sp>
      <p:grpSp>
        <p:nvGrpSpPr>
          <p:cNvPr id="1880" name="Google Shape;1880;p40"/>
          <p:cNvGrpSpPr/>
          <p:nvPr/>
        </p:nvGrpSpPr>
        <p:grpSpPr>
          <a:xfrm rot="4402008">
            <a:off x="3449072" y="272267"/>
            <a:ext cx="607150" cy="835349"/>
            <a:chOff x="1521350" y="1648150"/>
            <a:chExt cx="241950" cy="332875"/>
          </a:xfrm>
        </p:grpSpPr>
        <p:sp>
          <p:nvSpPr>
            <p:cNvPr id="1881" name="Google Shape;1881;p40"/>
            <p:cNvSpPr/>
            <p:nvPr/>
          </p:nvSpPr>
          <p:spPr>
            <a:xfrm>
              <a:off x="1521350" y="1648150"/>
              <a:ext cx="128050" cy="332350"/>
            </a:xfrm>
            <a:custGeom>
              <a:avLst/>
              <a:gdLst/>
              <a:ahLst/>
              <a:cxnLst/>
              <a:rect l="l" t="t" r="r" b="b"/>
              <a:pathLst>
                <a:path w="5122" h="13294" extrusionOk="0">
                  <a:moveTo>
                    <a:pt x="4987" y="1"/>
                  </a:moveTo>
                  <a:cubicBezTo>
                    <a:pt x="4933" y="1"/>
                    <a:pt x="4891" y="28"/>
                    <a:pt x="4860" y="89"/>
                  </a:cubicBezTo>
                  <a:cubicBezTo>
                    <a:pt x="4839" y="149"/>
                    <a:pt x="1855" y="7065"/>
                    <a:pt x="21" y="13132"/>
                  </a:cubicBezTo>
                  <a:cubicBezTo>
                    <a:pt x="0" y="13213"/>
                    <a:pt x="41" y="13274"/>
                    <a:pt x="121" y="13294"/>
                  </a:cubicBezTo>
                  <a:lnTo>
                    <a:pt x="142" y="13294"/>
                  </a:lnTo>
                  <a:cubicBezTo>
                    <a:pt x="202" y="13294"/>
                    <a:pt x="263" y="13274"/>
                    <a:pt x="283" y="13213"/>
                  </a:cubicBezTo>
                  <a:cubicBezTo>
                    <a:pt x="2078" y="7145"/>
                    <a:pt x="5062" y="250"/>
                    <a:pt x="5102" y="189"/>
                  </a:cubicBezTo>
                  <a:cubicBezTo>
                    <a:pt x="5121" y="129"/>
                    <a:pt x="5102" y="49"/>
                    <a:pt x="5041" y="8"/>
                  </a:cubicBezTo>
                  <a:cubicBezTo>
                    <a:pt x="5022" y="3"/>
                    <a:pt x="5003" y="1"/>
                    <a:pt x="498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40"/>
            <p:cNvSpPr/>
            <p:nvPr/>
          </p:nvSpPr>
          <p:spPr>
            <a:xfrm>
              <a:off x="1522350" y="1714125"/>
              <a:ext cx="237450" cy="266900"/>
            </a:xfrm>
            <a:custGeom>
              <a:avLst/>
              <a:gdLst/>
              <a:ahLst/>
              <a:cxnLst/>
              <a:rect l="l" t="t" r="r" b="b"/>
              <a:pathLst>
                <a:path w="9498" h="10676" extrusionOk="0">
                  <a:moveTo>
                    <a:pt x="9358" y="0"/>
                  </a:moveTo>
                  <a:cubicBezTo>
                    <a:pt x="9325" y="0"/>
                    <a:pt x="9295" y="11"/>
                    <a:pt x="9275" y="31"/>
                  </a:cubicBezTo>
                  <a:cubicBezTo>
                    <a:pt x="9215" y="90"/>
                    <a:pt x="3933" y="5453"/>
                    <a:pt x="41" y="10474"/>
                  </a:cubicBezTo>
                  <a:cubicBezTo>
                    <a:pt x="1" y="10534"/>
                    <a:pt x="22" y="10614"/>
                    <a:pt x="62" y="10655"/>
                  </a:cubicBezTo>
                  <a:cubicBezTo>
                    <a:pt x="81" y="10676"/>
                    <a:pt x="122" y="10676"/>
                    <a:pt x="143" y="10676"/>
                  </a:cubicBezTo>
                  <a:cubicBezTo>
                    <a:pt x="183" y="10676"/>
                    <a:pt x="223" y="10655"/>
                    <a:pt x="243" y="10635"/>
                  </a:cubicBezTo>
                  <a:cubicBezTo>
                    <a:pt x="4135" y="5635"/>
                    <a:pt x="9396" y="273"/>
                    <a:pt x="9457" y="211"/>
                  </a:cubicBezTo>
                  <a:cubicBezTo>
                    <a:pt x="9497" y="171"/>
                    <a:pt x="9497" y="90"/>
                    <a:pt x="9457" y="31"/>
                  </a:cubicBezTo>
                  <a:cubicBezTo>
                    <a:pt x="9426" y="11"/>
                    <a:pt x="9391" y="0"/>
                    <a:pt x="935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40"/>
            <p:cNvSpPr/>
            <p:nvPr/>
          </p:nvSpPr>
          <p:spPr>
            <a:xfrm>
              <a:off x="1572750" y="1662500"/>
              <a:ext cx="97325" cy="91650"/>
            </a:xfrm>
            <a:custGeom>
              <a:avLst/>
              <a:gdLst/>
              <a:ahLst/>
              <a:cxnLst/>
              <a:rect l="l" t="t" r="r" b="b"/>
              <a:pathLst>
                <a:path w="3893" h="3666" extrusionOk="0">
                  <a:moveTo>
                    <a:pt x="1948" y="1"/>
                  </a:moveTo>
                  <a:cubicBezTo>
                    <a:pt x="1058" y="1"/>
                    <a:pt x="271" y="667"/>
                    <a:pt x="143" y="1572"/>
                  </a:cubicBezTo>
                  <a:cubicBezTo>
                    <a:pt x="1" y="2580"/>
                    <a:pt x="686" y="3507"/>
                    <a:pt x="1694" y="3647"/>
                  </a:cubicBezTo>
                  <a:cubicBezTo>
                    <a:pt x="1780" y="3659"/>
                    <a:pt x="1864" y="3665"/>
                    <a:pt x="1948" y="3665"/>
                  </a:cubicBezTo>
                  <a:cubicBezTo>
                    <a:pt x="2837" y="3665"/>
                    <a:pt x="3623" y="2998"/>
                    <a:pt x="3751" y="2096"/>
                  </a:cubicBezTo>
                  <a:cubicBezTo>
                    <a:pt x="3893" y="1088"/>
                    <a:pt x="3207" y="160"/>
                    <a:pt x="2199" y="18"/>
                  </a:cubicBezTo>
                  <a:cubicBezTo>
                    <a:pt x="2115" y="6"/>
                    <a:pt x="2031" y="1"/>
                    <a:pt x="194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40"/>
            <p:cNvSpPr/>
            <p:nvPr/>
          </p:nvSpPr>
          <p:spPr>
            <a:xfrm>
              <a:off x="1662475" y="1716325"/>
              <a:ext cx="100825" cy="94275"/>
            </a:xfrm>
            <a:custGeom>
              <a:avLst/>
              <a:gdLst/>
              <a:ahLst/>
              <a:cxnLst/>
              <a:rect l="l" t="t" r="r" b="b"/>
              <a:pathLst>
                <a:path w="4033" h="3771" extrusionOk="0">
                  <a:moveTo>
                    <a:pt x="1992" y="1"/>
                  </a:moveTo>
                  <a:cubicBezTo>
                    <a:pt x="1076" y="1"/>
                    <a:pt x="270" y="684"/>
                    <a:pt x="142" y="1615"/>
                  </a:cubicBezTo>
                  <a:cubicBezTo>
                    <a:pt x="1" y="2664"/>
                    <a:pt x="707" y="3612"/>
                    <a:pt x="1755" y="3752"/>
                  </a:cubicBezTo>
                  <a:cubicBezTo>
                    <a:pt x="1844" y="3764"/>
                    <a:pt x="1931" y="3770"/>
                    <a:pt x="2018" y="3770"/>
                  </a:cubicBezTo>
                  <a:cubicBezTo>
                    <a:pt x="2940" y="3770"/>
                    <a:pt x="3745" y="3099"/>
                    <a:pt x="3892" y="2160"/>
                  </a:cubicBezTo>
                  <a:cubicBezTo>
                    <a:pt x="4033" y="1112"/>
                    <a:pt x="3307" y="164"/>
                    <a:pt x="2280" y="23"/>
                  </a:cubicBezTo>
                  <a:cubicBezTo>
                    <a:pt x="2183" y="8"/>
                    <a:pt x="2087" y="1"/>
                    <a:pt x="199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231212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49"/>
        <p:cNvGrpSpPr/>
        <p:nvPr/>
      </p:nvGrpSpPr>
      <p:grpSpPr>
        <a:xfrm>
          <a:off x="0" y="0"/>
          <a:ext cx="0" cy="0"/>
          <a:chOff x="0" y="0"/>
          <a:chExt cx="0" cy="0"/>
        </a:xfrm>
      </p:grpSpPr>
      <p:grpSp>
        <p:nvGrpSpPr>
          <p:cNvPr id="2184" name="Google Shape;2184;p46"/>
          <p:cNvGrpSpPr/>
          <p:nvPr/>
        </p:nvGrpSpPr>
        <p:grpSpPr>
          <a:xfrm rot="1119469">
            <a:off x="6965353" y="3512046"/>
            <a:ext cx="1103909" cy="986656"/>
            <a:chOff x="7588949" y="3613850"/>
            <a:chExt cx="1103962" cy="986704"/>
          </a:xfrm>
        </p:grpSpPr>
        <p:sp>
          <p:nvSpPr>
            <p:cNvPr id="2185" name="Google Shape;2185;p46"/>
            <p:cNvSpPr/>
            <p:nvPr/>
          </p:nvSpPr>
          <p:spPr>
            <a:xfrm>
              <a:off x="7653396" y="4016905"/>
              <a:ext cx="922304" cy="422953"/>
            </a:xfrm>
            <a:custGeom>
              <a:avLst/>
              <a:gdLst/>
              <a:ahLst/>
              <a:cxnLst/>
              <a:rect l="l" t="t" r="r" b="b"/>
              <a:pathLst>
                <a:path w="15484" h="7101" extrusionOk="0">
                  <a:moveTo>
                    <a:pt x="226" y="0"/>
                  </a:moveTo>
                  <a:cubicBezTo>
                    <a:pt x="62" y="0"/>
                    <a:pt x="1" y="235"/>
                    <a:pt x="138" y="337"/>
                  </a:cubicBezTo>
                  <a:cubicBezTo>
                    <a:pt x="1002" y="1008"/>
                    <a:pt x="3086" y="2473"/>
                    <a:pt x="6583" y="4416"/>
                  </a:cubicBezTo>
                  <a:cubicBezTo>
                    <a:pt x="10503" y="6589"/>
                    <a:pt x="14089" y="7013"/>
                    <a:pt x="15290" y="7100"/>
                  </a:cubicBezTo>
                  <a:cubicBezTo>
                    <a:pt x="15431" y="7100"/>
                    <a:pt x="15484" y="6924"/>
                    <a:pt x="15378" y="6836"/>
                  </a:cubicBezTo>
                  <a:cubicBezTo>
                    <a:pt x="14230" y="5882"/>
                    <a:pt x="10380" y="2739"/>
                    <a:pt x="7908" y="1520"/>
                  </a:cubicBezTo>
                  <a:cubicBezTo>
                    <a:pt x="5577" y="373"/>
                    <a:pt x="1709" y="72"/>
                    <a:pt x="244" y="1"/>
                  </a:cubicBezTo>
                  <a:cubicBezTo>
                    <a:pt x="238" y="0"/>
                    <a:pt x="232" y="0"/>
                    <a:pt x="226"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46"/>
            <p:cNvSpPr/>
            <p:nvPr/>
          </p:nvSpPr>
          <p:spPr>
            <a:xfrm>
              <a:off x="7657327" y="4025363"/>
              <a:ext cx="908962" cy="416044"/>
            </a:xfrm>
            <a:custGeom>
              <a:avLst/>
              <a:gdLst/>
              <a:ahLst/>
              <a:cxnLst/>
              <a:rect l="l" t="t" r="r" b="b"/>
              <a:pathLst>
                <a:path w="15260" h="6985" extrusionOk="0">
                  <a:moveTo>
                    <a:pt x="53" y="0"/>
                  </a:moveTo>
                  <a:cubicBezTo>
                    <a:pt x="36" y="0"/>
                    <a:pt x="18" y="0"/>
                    <a:pt x="18" y="19"/>
                  </a:cubicBezTo>
                  <a:cubicBezTo>
                    <a:pt x="1" y="36"/>
                    <a:pt x="18" y="54"/>
                    <a:pt x="18" y="54"/>
                  </a:cubicBezTo>
                  <a:cubicBezTo>
                    <a:pt x="142" y="106"/>
                    <a:pt x="11532" y="5105"/>
                    <a:pt x="15206" y="6977"/>
                  </a:cubicBezTo>
                  <a:cubicBezTo>
                    <a:pt x="15212" y="6982"/>
                    <a:pt x="15218" y="6984"/>
                    <a:pt x="15223" y="6984"/>
                  </a:cubicBezTo>
                  <a:cubicBezTo>
                    <a:pt x="15233" y="6984"/>
                    <a:pt x="15241" y="6977"/>
                    <a:pt x="15241" y="6977"/>
                  </a:cubicBezTo>
                  <a:lnTo>
                    <a:pt x="15259" y="6958"/>
                  </a:lnTo>
                  <a:cubicBezTo>
                    <a:pt x="15259" y="6941"/>
                    <a:pt x="15241" y="6941"/>
                    <a:pt x="15241" y="6941"/>
                  </a:cubicBezTo>
                  <a:cubicBezTo>
                    <a:pt x="11568" y="5069"/>
                    <a:pt x="159" y="54"/>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46"/>
            <p:cNvSpPr/>
            <p:nvPr/>
          </p:nvSpPr>
          <p:spPr>
            <a:xfrm>
              <a:off x="7797180" y="4028520"/>
              <a:ext cx="77911" cy="109476"/>
            </a:xfrm>
            <a:custGeom>
              <a:avLst/>
              <a:gdLst/>
              <a:ahLst/>
              <a:cxnLst/>
              <a:rect l="l" t="t" r="r" b="b"/>
              <a:pathLst>
                <a:path w="1308" h="1838" extrusionOk="0">
                  <a:moveTo>
                    <a:pt x="390" y="1"/>
                  </a:moveTo>
                  <a:cubicBezTo>
                    <a:pt x="373" y="18"/>
                    <a:pt x="373" y="18"/>
                    <a:pt x="373" y="36"/>
                  </a:cubicBezTo>
                  <a:lnTo>
                    <a:pt x="1237" y="1572"/>
                  </a:lnTo>
                  <a:lnTo>
                    <a:pt x="19" y="1784"/>
                  </a:lnTo>
                  <a:lnTo>
                    <a:pt x="1" y="1802"/>
                  </a:lnTo>
                  <a:cubicBezTo>
                    <a:pt x="1" y="1819"/>
                    <a:pt x="19" y="1838"/>
                    <a:pt x="36" y="1838"/>
                  </a:cubicBezTo>
                  <a:lnTo>
                    <a:pt x="1291" y="1626"/>
                  </a:lnTo>
                  <a:cubicBezTo>
                    <a:pt x="1291" y="1626"/>
                    <a:pt x="1308" y="1626"/>
                    <a:pt x="1308" y="1607"/>
                  </a:cubicBezTo>
                  <a:lnTo>
                    <a:pt x="1308" y="1590"/>
                  </a:lnTo>
                  <a:lnTo>
                    <a:pt x="425" y="18"/>
                  </a:lnTo>
                  <a:cubicBezTo>
                    <a:pt x="425" y="1"/>
                    <a:pt x="408" y="1"/>
                    <a:pt x="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46"/>
            <p:cNvSpPr/>
            <p:nvPr/>
          </p:nvSpPr>
          <p:spPr>
            <a:xfrm>
              <a:off x="7987662" y="4068486"/>
              <a:ext cx="85178" cy="182500"/>
            </a:xfrm>
            <a:custGeom>
              <a:avLst/>
              <a:gdLst/>
              <a:ahLst/>
              <a:cxnLst/>
              <a:rect l="l" t="t" r="r" b="b"/>
              <a:pathLst>
                <a:path w="1430" h="3064" extrusionOk="0">
                  <a:moveTo>
                    <a:pt x="707" y="1"/>
                  </a:moveTo>
                  <a:cubicBezTo>
                    <a:pt x="688" y="1"/>
                    <a:pt x="688" y="18"/>
                    <a:pt x="688" y="36"/>
                  </a:cubicBezTo>
                  <a:lnTo>
                    <a:pt x="1378" y="2349"/>
                  </a:lnTo>
                  <a:lnTo>
                    <a:pt x="17" y="3020"/>
                  </a:lnTo>
                  <a:cubicBezTo>
                    <a:pt x="0" y="3020"/>
                    <a:pt x="0" y="3039"/>
                    <a:pt x="0" y="3055"/>
                  </a:cubicBezTo>
                  <a:cubicBezTo>
                    <a:pt x="11" y="3055"/>
                    <a:pt x="23" y="3064"/>
                    <a:pt x="30" y="3064"/>
                  </a:cubicBezTo>
                  <a:cubicBezTo>
                    <a:pt x="33" y="3064"/>
                    <a:pt x="36" y="3062"/>
                    <a:pt x="36" y="3055"/>
                  </a:cubicBezTo>
                  <a:lnTo>
                    <a:pt x="1413" y="2384"/>
                  </a:lnTo>
                  <a:cubicBezTo>
                    <a:pt x="1430" y="2384"/>
                    <a:pt x="1430" y="2367"/>
                    <a:pt x="1430" y="2367"/>
                  </a:cubicBezTo>
                  <a:lnTo>
                    <a:pt x="1430" y="2349"/>
                  </a:lnTo>
                  <a:lnTo>
                    <a:pt x="742" y="18"/>
                  </a:lnTo>
                  <a:cubicBezTo>
                    <a:pt x="742" y="1"/>
                    <a:pt x="724" y="1"/>
                    <a:pt x="70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46"/>
            <p:cNvSpPr/>
            <p:nvPr/>
          </p:nvSpPr>
          <p:spPr>
            <a:xfrm>
              <a:off x="8084392" y="4114825"/>
              <a:ext cx="111565" cy="187264"/>
            </a:xfrm>
            <a:custGeom>
              <a:avLst/>
              <a:gdLst/>
              <a:ahLst/>
              <a:cxnLst/>
              <a:rect l="l" t="t" r="r" b="b"/>
              <a:pathLst>
                <a:path w="1873" h="3144" extrusionOk="0">
                  <a:moveTo>
                    <a:pt x="990" y="0"/>
                  </a:moveTo>
                  <a:cubicBezTo>
                    <a:pt x="972" y="0"/>
                    <a:pt x="955" y="17"/>
                    <a:pt x="972" y="35"/>
                  </a:cubicBezTo>
                  <a:lnTo>
                    <a:pt x="1819" y="2489"/>
                  </a:lnTo>
                  <a:lnTo>
                    <a:pt x="36" y="3090"/>
                  </a:lnTo>
                  <a:cubicBezTo>
                    <a:pt x="18" y="3090"/>
                    <a:pt x="1" y="3108"/>
                    <a:pt x="18" y="3125"/>
                  </a:cubicBezTo>
                  <a:cubicBezTo>
                    <a:pt x="18" y="3144"/>
                    <a:pt x="36" y="3144"/>
                    <a:pt x="53" y="3144"/>
                  </a:cubicBezTo>
                  <a:lnTo>
                    <a:pt x="1855" y="2525"/>
                  </a:lnTo>
                  <a:lnTo>
                    <a:pt x="1873" y="2508"/>
                  </a:lnTo>
                  <a:lnTo>
                    <a:pt x="1873" y="2489"/>
                  </a:lnTo>
                  <a:lnTo>
                    <a:pt x="1007" y="17"/>
                  </a:lnTo>
                  <a:cubicBezTo>
                    <a:pt x="1007" y="0"/>
                    <a:pt x="990" y="0"/>
                    <a:pt x="9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46"/>
            <p:cNvSpPr/>
            <p:nvPr/>
          </p:nvSpPr>
          <p:spPr>
            <a:xfrm>
              <a:off x="8215847" y="4198510"/>
              <a:ext cx="89526" cy="161891"/>
            </a:xfrm>
            <a:custGeom>
              <a:avLst/>
              <a:gdLst/>
              <a:ahLst/>
              <a:cxnLst/>
              <a:rect l="l" t="t" r="r" b="b"/>
              <a:pathLst>
                <a:path w="1503" h="2718" extrusionOk="0">
                  <a:moveTo>
                    <a:pt x="1041" y="0"/>
                  </a:moveTo>
                  <a:cubicBezTo>
                    <a:pt x="1036" y="0"/>
                    <a:pt x="1030" y="2"/>
                    <a:pt x="1025" y="8"/>
                  </a:cubicBezTo>
                  <a:cubicBezTo>
                    <a:pt x="1008" y="8"/>
                    <a:pt x="1008" y="25"/>
                    <a:pt x="1008" y="25"/>
                  </a:cubicBezTo>
                  <a:lnTo>
                    <a:pt x="1449" y="1950"/>
                  </a:lnTo>
                  <a:lnTo>
                    <a:pt x="19" y="2674"/>
                  </a:lnTo>
                  <a:cubicBezTo>
                    <a:pt x="1" y="2674"/>
                    <a:pt x="1" y="2692"/>
                    <a:pt x="1" y="2709"/>
                  </a:cubicBezTo>
                  <a:cubicBezTo>
                    <a:pt x="1" y="2709"/>
                    <a:pt x="9" y="2717"/>
                    <a:pt x="19" y="2717"/>
                  </a:cubicBezTo>
                  <a:cubicBezTo>
                    <a:pt x="25" y="2717"/>
                    <a:pt x="30" y="2715"/>
                    <a:pt x="36" y="2709"/>
                  </a:cubicBezTo>
                  <a:lnTo>
                    <a:pt x="1484" y="1986"/>
                  </a:lnTo>
                  <a:cubicBezTo>
                    <a:pt x="1503" y="1986"/>
                    <a:pt x="1503" y="1967"/>
                    <a:pt x="1503" y="1967"/>
                  </a:cubicBezTo>
                  <a:lnTo>
                    <a:pt x="1060" y="25"/>
                  </a:lnTo>
                  <a:cubicBezTo>
                    <a:pt x="1060" y="13"/>
                    <a:pt x="1052" y="0"/>
                    <a:pt x="104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46"/>
            <p:cNvSpPr/>
            <p:nvPr/>
          </p:nvSpPr>
          <p:spPr>
            <a:xfrm>
              <a:off x="8371545" y="4293153"/>
              <a:ext cx="78983" cy="117219"/>
            </a:xfrm>
            <a:custGeom>
              <a:avLst/>
              <a:gdLst/>
              <a:ahLst/>
              <a:cxnLst/>
              <a:rect l="l" t="t" r="r" b="b"/>
              <a:pathLst>
                <a:path w="1326" h="1968" extrusionOk="0">
                  <a:moveTo>
                    <a:pt x="624" y="0"/>
                  </a:moveTo>
                  <a:cubicBezTo>
                    <a:pt x="621" y="0"/>
                    <a:pt x="619" y="2"/>
                    <a:pt x="619" y="8"/>
                  </a:cubicBezTo>
                  <a:cubicBezTo>
                    <a:pt x="601" y="8"/>
                    <a:pt x="584" y="25"/>
                    <a:pt x="601" y="44"/>
                  </a:cubicBezTo>
                  <a:lnTo>
                    <a:pt x="1272" y="1473"/>
                  </a:lnTo>
                  <a:lnTo>
                    <a:pt x="19" y="1916"/>
                  </a:lnTo>
                  <a:cubicBezTo>
                    <a:pt x="19" y="1916"/>
                    <a:pt x="0" y="1933"/>
                    <a:pt x="19" y="1951"/>
                  </a:cubicBezTo>
                  <a:cubicBezTo>
                    <a:pt x="19" y="1968"/>
                    <a:pt x="36" y="1968"/>
                    <a:pt x="36" y="1968"/>
                  </a:cubicBezTo>
                  <a:lnTo>
                    <a:pt x="1307" y="1509"/>
                  </a:lnTo>
                  <a:lnTo>
                    <a:pt x="1326" y="1509"/>
                  </a:lnTo>
                  <a:lnTo>
                    <a:pt x="1326" y="1492"/>
                  </a:lnTo>
                  <a:lnTo>
                    <a:pt x="1326" y="1473"/>
                  </a:lnTo>
                  <a:lnTo>
                    <a:pt x="655" y="8"/>
                  </a:lnTo>
                  <a:cubicBezTo>
                    <a:pt x="642" y="8"/>
                    <a:pt x="631" y="0"/>
                    <a:pt x="6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46"/>
            <p:cNvSpPr/>
            <p:nvPr/>
          </p:nvSpPr>
          <p:spPr>
            <a:xfrm>
              <a:off x="7901415" y="4046389"/>
              <a:ext cx="61054" cy="151527"/>
            </a:xfrm>
            <a:custGeom>
              <a:avLst/>
              <a:gdLst/>
              <a:ahLst/>
              <a:cxnLst/>
              <a:rect l="l" t="t" r="r" b="b"/>
              <a:pathLst>
                <a:path w="1025" h="2544" extrusionOk="0">
                  <a:moveTo>
                    <a:pt x="424" y="0"/>
                  </a:moveTo>
                  <a:cubicBezTo>
                    <a:pt x="424" y="19"/>
                    <a:pt x="406" y="36"/>
                    <a:pt x="406" y="36"/>
                  </a:cubicBezTo>
                  <a:lnTo>
                    <a:pt x="971" y="1908"/>
                  </a:lnTo>
                  <a:lnTo>
                    <a:pt x="17" y="2508"/>
                  </a:lnTo>
                  <a:cubicBezTo>
                    <a:pt x="0" y="2508"/>
                    <a:pt x="0" y="2527"/>
                    <a:pt x="17" y="2543"/>
                  </a:cubicBezTo>
                  <a:lnTo>
                    <a:pt x="52" y="2543"/>
                  </a:lnTo>
                  <a:lnTo>
                    <a:pt x="1024" y="1943"/>
                  </a:lnTo>
                  <a:lnTo>
                    <a:pt x="1024" y="1908"/>
                  </a:lnTo>
                  <a:lnTo>
                    <a:pt x="459" y="19"/>
                  </a:lnTo>
                  <a:cubicBezTo>
                    <a:pt x="459" y="19"/>
                    <a:pt x="441" y="0"/>
                    <a:pt x="4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46"/>
            <p:cNvSpPr/>
            <p:nvPr/>
          </p:nvSpPr>
          <p:spPr>
            <a:xfrm>
              <a:off x="8016908" y="3613850"/>
              <a:ext cx="676003" cy="799805"/>
            </a:xfrm>
            <a:custGeom>
              <a:avLst/>
              <a:gdLst/>
              <a:ahLst/>
              <a:cxnLst/>
              <a:rect l="l" t="t" r="r" b="b"/>
              <a:pathLst>
                <a:path w="11349" h="13428" extrusionOk="0">
                  <a:moveTo>
                    <a:pt x="223" y="0"/>
                  </a:moveTo>
                  <a:cubicBezTo>
                    <a:pt x="98" y="0"/>
                    <a:pt x="1" y="158"/>
                    <a:pt x="74" y="304"/>
                  </a:cubicBezTo>
                  <a:cubicBezTo>
                    <a:pt x="586" y="1293"/>
                    <a:pt x="1893" y="3589"/>
                    <a:pt x="4294" y="6963"/>
                  </a:cubicBezTo>
                  <a:cubicBezTo>
                    <a:pt x="6979" y="10724"/>
                    <a:pt x="10070" y="12772"/>
                    <a:pt x="11111" y="13408"/>
                  </a:cubicBezTo>
                  <a:cubicBezTo>
                    <a:pt x="11134" y="13421"/>
                    <a:pt x="11157" y="13427"/>
                    <a:pt x="11179" y="13427"/>
                  </a:cubicBezTo>
                  <a:cubicBezTo>
                    <a:pt x="11275" y="13427"/>
                    <a:pt x="11349" y="13315"/>
                    <a:pt x="11306" y="13215"/>
                  </a:cubicBezTo>
                  <a:cubicBezTo>
                    <a:pt x="10635" y="11819"/>
                    <a:pt x="8375" y="7192"/>
                    <a:pt x="6644" y="4950"/>
                  </a:cubicBezTo>
                  <a:cubicBezTo>
                    <a:pt x="4984" y="2830"/>
                    <a:pt x="1593" y="764"/>
                    <a:pt x="303" y="22"/>
                  </a:cubicBezTo>
                  <a:cubicBezTo>
                    <a:pt x="276" y="7"/>
                    <a:pt x="249" y="0"/>
                    <a:pt x="223"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46"/>
            <p:cNvSpPr/>
            <p:nvPr/>
          </p:nvSpPr>
          <p:spPr>
            <a:xfrm>
              <a:off x="8021315" y="3619330"/>
              <a:ext cx="659563" cy="795040"/>
            </a:xfrm>
            <a:custGeom>
              <a:avLst/>
              <a:gdLst/>
              <a:ahLst/>
              <a:cxnLst/>
              <a:rect l="l" t="t" r="r" b="b"/>
              <a:pathLst>
                <a:path w="11073" h="13348" extrusionOk="0">
                  <a:moveTo>
                    <a:pt x="17" y="0"/>
                  </a:moveTo>
                  <a:cubicBezTo>
                    <a:pt x="0" y="19"/>
                    <a:pt x="0" y="36"/>
                    <a:pt x="0" y="36"/>
                  </a:cubicBezTo>
                  <a:cubicBezTo>
                    <a:pt x="88" y="142"/>
                    <a:pt x="8442" y="9944"/>
                    <a:pt x="11020" y="13335"/>
                  </a:cubicBezTo>
                  <a:cubicBezTo>
                    <a:pt x="11029" y="13343"/>
                    <a:pt x="11038" y="13347"/>
                    <a:pt x="11044" y="13347"/>
                  </a:cubicBezTo>
                  <a:cubicBezTo>
                    <a:pt x="11051" y="13347"/>
                    <a:pt x="11056" y="13343"/>
                    <a:pt x="11056" y="13335"/>
                  </a:cubicBezTo>
                  <a:cubicBezTo>
                    <a:pt x="11073" y="13335"/>
                    <a:pt x="11073" y="13316"/>
                    <a:pt x="11073" y="13316"/>
                  </a:cubicBezTo>
                  <a:lnTo>
                    <a:pt x="11073" y="13299"/>
                  </a:lnTo>
                  <a:cubicBezTo>
                    <a:pt x="8477" y="9908"/>
                    <a:pt x="123" y="106"/>
                    <a:pt x="53" y="19"/>
                  </a:cubicBezTo>
                  <a:cubicBezTo>
                    <a:pt x="36" y="0"/>
                    <a:pt x="17" y="0"/>
                    <a:pt x="1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46"/>
            <p:cNvSpPr/>
            <p:nvPr/>
          </p:nvSpPr>
          <p:spPr>
            <a:xfrm>
              <a:off x="8104346" y="3696165"/>
              <a:ext cx="75826" cy="112573"/>
            </a:xfrm>
            <a:custGeom>
              <a:avLst/>
              <a:gdLst/>
              <a:ahLst/>
              <a:cxnLst/>
              <a:rect l="l" t="t" r="r" b="b"/>
              <a:pathLst>
                <a:path w="1273" h="1890" extrusionOk="0">
                  <a:moveTo>
                    <a:pt x="1060" y="0"/>
                  </a:moveTo>
                  <a:cubicBezTo>
                    <a:pt x="1060" y="17"/>
                    <a:pt x="1043" y="17"/>
                    <a:pt x="1043" y="36"/>
                  </a:cubicBezTo>
                  <a:lnTo>
                    <a:pt x="1220" y="1837"/>
                  </a:lnTo>
                  <a:lnTo>
                    <a:pt x="36" y="1448"/>
                  </a:lnTo>
                  <a:cubicBezTo>
                    <a:pt x="19" y="1448"/>
                    <a:pt x="19" y="1465"/>
                    <a:pt x="1" y="1465"/>
                  </a:cubicBezTo>
                  <a:cubicBezTo>
                    <a:pt x="1" y="1484"/>
                    <a:pt x="19" y="1501"/>
                    <a:pt x="19" y="1501"/>
                  </a:cubicBezTo>
                  <a:lnTo>
                    <a:pt x="1237" y="1889"/>
                  </a:lnTo>
                  <a:lnTo>
                    <a:pt x="1255" y="1889"/>
                  </a:lnTo>
                  <a:cubicBezTo>
                    <a:pt x="1272" y="1889"/>
                    <a:pt x="1272" y="1872"/>
                    <a:pt x="1272" y="1872"/>
                  </a:cubicBezTo>
                  <a:lnTo>
                    <a:pt x="1096" y="36"/>
                  </a:lnTo>
                  <a:cubicBezTo>
                    <a:pt x="1096" y="17"/>
                    <a:pt x="1079" y="0"/>
                    <a:pt x="106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46"/>
            <p:cNvSpPr/>
            <p:nvPr/>
          </p:nvSpPr>
          <p:spPr>
            <a:xfrm>
              <a:off x="8232704" y="3829286"/>
              <a:ext cx="110553" cy="148847"/>
            </a:xfrm>
            <a:custGeom>
              <a:avLst/>
              <a:gdLst/>
              <a:ahLst/>
              <a:cxnLst/>
              <a:rect l="l" t="t" r="r" b="b"/>
              <a:pathLst>
                <a:path w="1856" h="2499" extrusionOk="0">
                  <a:moveTo>
                    <a:pt x="1816" y="0"/>
                  </a:moveTo>
                  <a:cubicBezTo>
                    <a:pt x="1811" y="0"/>
                    <a:pt x="1802" y="13"/>
                    <a:pt x="1802" y="26"/>
                  </a:cubicBezTo>
                  <a:lnTo>
                    <a:pt x="1502" y="2445"/>
                  </a:lnTo>
                  <a:lnTo>
                    <a:pt x="19" y="2409"/>
                  </a:lnTo>
                  <a:cubicBezTo>
                    <a:pt x="0" y="2409"/>
                    <a:pt x="0" y="2428"/>
                    <a:pt x="0" y="2445"/>
                  </a:cubicBezTo>
                  <a:cubicBezTo>
                    <a:pt x="0" y="2463"/>
                    <a:pt x="0" y="2463"/>
                    <a:pt x="19" y="2463"/>
                  </a:cubicBezTo>
                  <a:lnTo>
                    <a:pt x="1537" y="2498"/>
                  </a:lnTo>
                  <a:cubicBezTo>
                    <a:pt x="1554" y="2498"/>
                    <a:pt x="1554" y="2480"/>
                    <a:pt x="1554" y="2480"/>
                  </a:cubicBezTo>
                  <a:lnTo>
                    <a:pt x="1855" y="26"/>
                  </a:lnTo>
                  <a:cubicBezTo>
                    <a:pt x="1855" y="7"/>
                    <a:pt x="1837" y="7"/>
                    <a:pt x="1820" y="7"/>
                  </a:cubicBezTo>
                  <a:cubicBezTo>
                    <a:pt x="1820" y="3"/>
                    <a:pt x="1818" y="0"/>
                    <a:pt x="181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46"/>
            <p:cNvSpPr/>
            <p:nvPr/>
          </p:nvSpPr>
          <p:spPr>
            <a:xfrm>
              <a:off x="8300010" y="3923334"/>
              <a:ext cx="127410" cy="159985"/>
            </a:xfrm>
            <a:custGeom>
              <a:avLst/>
              <a:gdLst/>
              <a:ahLst/>
              <a:cxnLst/>
              <a:rect l="l" t="t" r="r" b="b"/>
              <a:pathLst>
                <a:path w="2139" h="2686" extrusionOk="0">
                  <a:moveTo>
                    <a:pt x="2120" y="1"/>
                  </a:moveTo>
                  <a:cubicBezTo>
                    <a:pt x="2103" y="1"/>
                    <a:pt x="2084" y="18"/>
                    <a:pt x="2084" y="18"/>
                  </a:cubicBezTo>
                  <a:lnTo>
                    <a:pt x="1891" y="2632"/>
                  </a:lnTo>
                  <a:lnTo>
                    <a:pt x="36" y="2367"/>
                  </a:lnTo>
                  <a:cubicBezTo>
                    <a:pt x="19" y="2367"/>
                    <a:pt x="1" y="2384"/>
                    <a:pt x="1" y="2384"/>
                  </a:cubicBezTo>
                  <a:cubicBezTo>
                    <a:pt x="1" y="2403"/>
                    <a:pt x="19" y="2420"/>
                    <a:pt x="19" y="2420"/>
                  </a:cubicBezTo>
                  <a:lnTo>
                    <a:pt x="1908" y="2685"/>
                  </a:lnTo>
                  <a:lnTo>
                    <a:pt x="1926" y="2685"/>
                  </a:lnTo>
                  <a:lnTo>
                    <a:pt x="1943" y="2667"/>
                  </a:lnTo>
                  <a:lnTo>
                    <a:pt x="2138" y="36"/>
                  </a:lnTo>
                  <a:lnTo>
                    <a:pt x="2138" y="18"/>
                  </a:lnTo>
                  <a:lnTo>
                    <a:pt x="2120"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46"/>
            <p:cNvSpPr/>
            <p:nvPr/>
          </p:nvSpPr>
          <p:spPr>
            <a:xfrm>
              <a:off x="8395787" y="4061100"/>
              <a:ext cx="119964" cy="119959"/>
            </a:xfrm>
            <a:custGeom>
              <a:avLst/>
              <a:gdLst/>
              <a:ahLst/>
              <a:cxnLst/>
              <a:rect l="l" t="t" r="r" b="b"/>
              <a:pathLst>
                <a:path w="2014" h="2014" extrusionOk="0">
                  <a:moveTo>
                    <a:pt x="1995" y="1"/>
                  </a:moveTo>
                  <a:cubicBezTo>
                    <a:pt x="1978" y="1"/>
                    <a:pt x="1960" y="1"/>
                    <a:pt x="1960" y="19"/>
                  </a:cubicBezTo>
                  <a:lnTo>
                    <a:pt x="1590" y="1962"/>
                  </a:lnTo>
                  <a:lnTo>
                    <a:pt x="17" y="1962"/>
                  </a:lnTo>
                  <a:cubicBezTo>
                    <a:pt x="0" y="1962"/>
                    <a:pt x="0" y="1962"/>
                    <a:pt x="0" y="1979"/>
                  </a:cubicBezTo>
                  <a:cubicBezTo>
                    <a:pt x="0" y="1997"/>
                    <a:pt x="0" y="2014"/>
                    <a:pt x="17" y="2014"/>
                  </a:cubicBezTo>
                  <a:lnTo>
                    <a:pt x="1625" y="2014"/>
                  </a:lnTo>
                  <a:cubicBezTo>
                    <a:pt x="1625" y="2014"/>
                    <a:pt x="1642" y="2014"/>
                    <a:pt x="1642" y="1997"/>
                  </a:cubicBezTo>
                  <a:lnTo>
                    <a:pt x="2014" y="36"/>
                  </a:lnTo>
                  <a:lnTo>
                    <a:pt x="2014" y="19"/>
                  </a:lnTo>
                  <a:lnTo>
                    <a:pt x="1995"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46"/>
            <p:cNvSpPr/>
            <p:nvPr/>
          </p:nvSpPr>
          <p:spPr>
            <a:xfrm>
              <a:off x="8516699" y="4207384"/>
              <a:ext cx="82140" cy="101018"/>
            </a:xfrm>
            <a:custGeom>
              <a:avLst/>
              <a:gdLst/>
              <a:ahLst/>
              <a:cxnLst/>
              <a:rect l="l" t="t" r="r" b="b"/>
              <a:pathLst>
                <a:path w="1379" h="1696" extrusionOk="0">
                  <a:moveTo>
                    <a:pt x="1326" y="0"/>
                  </a:moveTo>
                  <a:cubicBezTo>
                    <a:pt x="1307" y="0"/>
                    <a:pt x="1290" y="17"/>
                    <a:pt x="1290" y="35"/>
                  </a:cubicBezTo>
                  <a:lnTo>
                    <a:pt x="1326" y="1642"/>
                  </a:lnTo>
                  <a:lnTo>
                    <a:pt x="1326" y="1642"/>
                  </a:lnTo>
                  <a:lnTo>
                    <a:pt x="36" y="1465"/>
                  </a:lnTo>
                  <a:cubicBezTo>
                    <a:pt x="19" y="1465"/>
                    <a:pt x="19" y="1484"/>
                    <a:pt x="19" y="1501"/>
                  </a:cubicBezTo>
                  <a:cubicBezTo>
                    <a:pt x="1" y="1501"/>
                    <a:pt x="19" y="1519"/>
                    <a:pt x="36" y="1519"/>
                  </a:cubicBezTo>
                  <a:lnTo>
                    <a:pt x="1361" y="1695"/>
                  </a:lnTo>
                  <a:lnTo>
                    <a:pt x="1378" y="1695"/>
                  </a:lnTo>
                  <a:lnTo>
                    <a:pt x="1378" y="1677"/>
                  </a:lnTo>
                  <a:lnTo>
                    <a:pt x="1343" y="35"/>
                  </a:lnTo>
                  <a:cubicBezTo>
                    <a:pt x="1343" y="17"/>
                    <a:pt x="1343" y="0"/>
                    <a:pt x="13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46"/>
            <p:cNvSpPr/>
            <p:nvPr/>
          </p:nvSpPr>
          <p:spPr>
            <a:xfrm>
              <a:off x="8174868" y="3762398"/>
              <a:ext cx="84225" cy="126272"/>
            </a:xfrm>
            <a:custGeom>
              <a:avLst/>
              <a:gdLst/>
              <a:ahLst/>
              <a:cxnLst/>
              <a:rect l="l" t="t" r="r" b="b"/>
              <a:pathLst>
                <a:path w="1414" h="2120" extrusionOk="0">
                  <a:moveTo>
                    <a:pt x="1378" y="0"/>
                  </a:moveTo>
                  <a:cubicBezTo>
                    <a:pt x="1378" y="0"/>
                    <a:pt x="1360" y="0"/>
                    <a:pt x="1360" y="19"/>
                  </a:cubicBezTo>
                  <a:lnTo>
                    <a:pt x="1131" y="1978"/>
                  </a:lnTo>
                  <a:lnTo>
                    <a:pt x="36" y="2067"/>
                  </a:lnTo>
                  <a:cubicBezTo>
                    <a:pt x="18" y="2067"/>
                    <a:pt x="1" y="2084"/>
                    <a:pt x="1" y="2102"/>
                  </a:cubicBezTo>
                  <a:cubicBezTo>
                    <a:pt x="1" y="2119"/>
                    <a:pt x="18" y="2119"/>
                    <a:pt x="36" y="2119"/>
                  </a:cubicBezTo>
                  <a:lnTo>
                    <a:pt x="1148" y="2013"/>
                  </a:lnTo>
                  <a:cubicBezTo>
                    <a:pt x="1166" y="2013"/>
                    <a:pt x="1183" y="2013"/>
                    <a:pt x="1183" y="1996"/>
                  </a:cubicBezTo>
                  <a:lnTo>
                    <a:pt x="1414" y="36"/>
                  </a:lnTo>
                  <a:lnTo>
                    <a:pt x="1414" y="19"/>
                  </a:lnTo>
                  <a:cubicBezTo>
                    <a:pt x="1414" y="19"/>
                    <a:pt x="1395" y="0"/>
                    <a:pt x="137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46"/>
            <p:cNvSpPr/>
            <p:nvPr/>
          </p:nvSpPr>
          <p:spPr>
            <a:xfrm>
              <a:off x="7588949" y="4405725"/>
              <a:ext cx="915216" cy="192089"/>
            </a:xfrm>
            <a:custGeom>
              <a:avLst/>
              <a:gdLst/>
              <a:ahLst/>
              <a:cxnLst/>
              <a:rect l="l" t="t" r="r" b="b"/>
              <a:pathLst>
                <a:path w="15365" h="3225" extrusionOk="0">
                  <a:moveTo>
                    <a:pt x="6105" y="0"/>
                  </a:moveTo>
                  <a:cubicBezTo>
                    <a:pt x="3046" y="0"/>
                    <a:pt x="1075" y="215"/>
                    <a:pt x="195" y="343"/>
                  </a:cubicBezTo>
                  <a:cubicBezTo>
                    <a:pt x="36" y="379"/>
                    <a:pt x="0" y="626"/>
                    <a:pt x="160" y="714"/>
                  </a:cubicBezTo>
                  <a:cubicBezTo>
                    <a:pt x="1378" y="1385"/>
                    <a:pt x="4646" y="3045"/>
                    <a:pt x="7012" y="3204"/>
                  </a:cubicBezTo>
                  <a:cubicBezTo>
                    <a:pt x="7230" y="3218"/>
                    <a:pt x="7462" y="3225"/>
                    <a:pt x="7706" y="3225"/>
                  </a:cubicBezTo>
                  <a:cubicBezTo>
                    <a:pt x="10250" y="3225"/>
                    <a:pt x="14031" y="2527"/>
                    <a:pt x="15223" y="2286"/>
                  </a:cubicBezTo>
                  <a:cubicBezTo>
                    <a:pt x="15348" y="2251"/>
                    <a:pt x="15365" y="2074"/>
                    <a:pt x="15259" y="2003"/>
                  </a:cubicBezTo>
                  <a:cubicBezTo>
                    <a:pt x="14234" y="1491"/>
                    <a:pt x="11145" y="61"/>
                    <a:pt x="7083" y="7"/>
                  </a:cubicBezTo>
                  <a:cubicBezTo>
                    <a:pt x="6745" y="2"/>
                    <a:pt x="6420" y="0"/>
                    <a:pt x="6105"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46"/>
            <p:cNvSpPr/>
            <p:nvPr/>
          </p:nvSpPr>
          <p:spPr>
            <a:xfrm>
              <a:off x="7593118" y="4432469"/>
              <a:ext cx="905865" cy="94704"/>
            </a:xfrm>
            <a:custGeom>
              <a:avLst/>
              <a:gdLst/>
              <a:ahLst/>
              <a:cxnLst/>
              <a:rect l="l" t="t" r="r" b="b"/>
              <a:pathLst>
                <a:path w="15208" h="1590" extrusionOk="0">
                  <a:moveTo>
                    <a:pt x="36" y="0"/>
                  </a:moveTo>
                  <a:cubicBezTo>
                    <a:pt x="19" y="0"/>
                    <a:pt x="1" y="17"/>
                    <a:pt x="1" y="36"/>
                  </a:cubicBezTo>
                  <a:cubicBezTo>
                    <a:pt x="1" y="36"/>
                    <a:pt x="19" y="53"/>
                    <a:pt x="36" y="53"/>
                  </a:cubicBezTo>
                  <a:cubicBezTo>
                    <a:pt x="142" y="71"/>
                    <a:pt x="11445" y="1395"/>
                    <a:pt x="15189" y="1590"/>
                  </a:cubicBezTo>
                  <a:cubicBezTo>
                    <a:pt x="15207" y="1590"/>
                    <a:pt x="15207" y="1571"/>
                    <a:pt x="15207" y="1554"/>
                  </a:cubicBezTo>
                  <a:cubicBezTo>
                    <a:pt x="15207" y="1554"/>
                    <a:pt x="15207" y="1536"/>
                    <a:pt x="15189" y="1536"/>
                  </a:cubicBezTo>
                  <a:cubicBezTo>
                    <a:pt x="11445" y="1343"/>
                    <a:pt x="142" y="17"/>
                    <a:pt x="3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46"/>
            <p:cNvSpPr/>
            <p:nvPr/>
          </p:nvSpPr>
          <p:spPr>
            <a:xfrm>
              <a:off x="7726777" y="4407214"/>
              <a:ext cx="83093" cy="107093"/>
            </a:xfrm>
            <a:custGeom>
              <a:avLst/>
              <a:gdLst/>
              <a:ahLst/>
              <a:cxnLst/>
              <a:rect l="l" t="t" r="r" b="b"/>
              <a:pathLst>
                <a:path w="1395" h="1798" extrusionOk="0">
                  <a:moveTo>
                    <a:pt x="406" y="1"/>
                  </a:moveTo>
                  <a:lnTo>
                    <a:pt x="406" y="36"/>
                  </a:lnTo>
                  <a:lnTo>
                    <a:pt x="1324" y="830"/>
                  </a:lnTo>
                  <a:lnTo>
                    <a:pt x="0" y="1748"/>
                  </a:lnTo>
                  <a:lnTo>
                    <a:pt x="0" y="1784"/>
                  </a:lnTo>
                  <a:cubicBezTo>
                    <a:pt x="0" y="1793"/>
                    <a:pt x="5" y="1797"/>
                    <a:pt x="11" y="1797"/>
                  </a:cubicBezTo>
                  <a:cubicBezTo>
                    <a:pt x="18" y="1797"/>
                    <a:pt x="27" y="1793"/>
                    <a:pt x="36" y="1784"/>
                  </a:cubicBezTo>
                  <a:lnTo>
                    <a:pt x="1378" y="848"/>
                  </a:lnTo>
                  <a:cubicBezTo>
                    <a:pt x="1395" y="848"/>
                    <a:pt x="1395" y="848"/>
                    <a:pt x="1395" y="830"/>
                  </a:cubicBezTo>
                  <a:cubicBezTo>
                    <a:pt x="1395" y="830"/>
                    <a:pt x="1395" y="813"/>
                    <a:pt x="1378" y="813"/>
                  </a:cubicBezTo>
                  <a:lnTo>
                    <a:pt x="4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46"/>
            <p:cNvSpPr/>
            <p:nvPr/>
          </p:nvSpPr>
          <p:spPr>
            <a:xfrm>
              <a:off x="7912911" y="4402986"/>
              <a:ext cx="92624" cy="181010"/>
            </a:xfrm>
            <a:custGeom>
              <a:avLst/>
              <a:gdLst/>
              <a:ahLst/>
              <a:cxnLst/>
              <a:rect l="l" t="t" r="r" b="b"/>
              <a:pathLst>
                <a:path w="1555" h="3039" extrusionOk="0">
                  <a:moveTo>
                    <a:pt x="655" y="1"/>
                  </a:moveTo>
                  <a:cubicBezTo>
                    <a:pt x="655" y="18"/>
                    <a:pt x="636" y="36"/>
                    <a:pt x="655" y="36"/>
                  </a:cubicBezTo>
                  <a:lnTo>
                    <a:pt x="1502" y="1308"/>
                  </a:lnTo>
                  <a:lnTo>
                    <a:pt x="1" y="3003"/>
                  </a:lnTo>
                  <a:cubicBezTo>
                    <a:pt x="1" y="3003"/>
                    <a:pt x="1" y="3020"/>
                    <a:pt x="19" y="3038"/>
                  </a:cubicBezTo>
                  <a:cubicBezTo>
                    <a:pt x="19" y="3038"/>
                    <a:pt x="36" y="3038"/>
                    <a:pt x="54" y="3020"/>
                  </a:cubicBezTo>
                  <a:lnTo>
                    <a:pt x="1555" y="1325"/>
                  </a:lnTo>
                  <a:lnTo>
                    <a:pt x="1555" y="1308"/>
                  </a:lnTo>
                  <a:lnTo>
                    <a:pt x="1555" y="1289"/>
                  </a:lnTo>
                  <a:lnTo>
                    <a:pt x="690" y="18"/>
                  </a:lnTo>
                  <a:cubicBezTo>
                    <a:pt x="690" y="1"/>
                    <a:pt x="672" y="1"/>
                    <a:pt x="65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46"/>
            <p:cNvSpPr/>
            <p:nvPr/>
          </p:nvSpPr>
          <p:spPr>
            <a:xfrm>
              <a:off x="8023400" y="4407214"/>
              <a:ext cx="104179" cy="193340"/>
            </a:xfrm>
            <a:custGeom>
              <a:avLst/>
              <a:gdLst/>
              <a:ahLst/>
              <a:cxnLst/>
              <a:rect l="l" t="t" r="r" b="b"/>
              <a:pathLst>
                <a:path w="1749" h="3246" extrusionOk="0">
                  <a:moveTo>
                    <a:pt x="477" y="1"/>
                  </a:moveTo>
                  <a:cubicBezTo>
                    <a:pt x="460" y="18"/>
                    <a:pt x="460" y="18"/>
                    <a:pt x="477" y="36"/>
                  </a:cubicBezTo>
                  <a:lnTo>
                    <a:pt x="1678" y="1466"/>
                  </a:lnTo>
                  <a:lnTo>
                    <a:pt x="18" y="3196"/>
                  </a:lnTo>
                  <a:cubicBezTo>
                    <a:pt x="1" y="3215"/>
                    <a:pt x="1" y="3215"/>
                    <a:pt x="18" y="3232"/>
                  </a:cubicBezTo>
                  <a:cubicBezTo>
                    <a:pt x="18" y="3241"/>
                    <a:pt x="22" y="3245"/>
                    <a:pt x="29" y="3245"/>
                  </a:cubicBezTo>
                  <a:cubicBezTo>
                    <a:pt x="36" y="3245"/>
                    <a:pt x="44" y="3241"/>
                    <a:pt x="53" y="3232"/>
                  </a:cubicBezTo>
                  <a:lnTo>
                    <a:pt x="1731" y="1484"/>
                  </a:lnTo>
                  <a:cubicBezTo>
                    <a:pt x="1748" y="1484"/>
                    <a:pt x="1748" y="1484"/>
                    <a:pt x="1748" y="1466"/>
                  </a:cubicBezTo>
                  <a:lnTo>
                    <a:pt x="1731" y="1449"/>
                  </a:lnTo>
                  <a:lnTo>
                    <a:pt x="51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46"/>
            <p:cNvSpPr/>
            <p:nvPr/>
          </p:nvSpPr>
          <p:spPr>
            <a:xfrm>
              <a:off x="8166470" y="4420854"/>
              <a:ext cx="70465" cy="173029"/>
            </a:xfrm>
            <a:custGeom>
              <a:avLst/>
              <a:gdLst/>
              <a:ahLst/>
              <a:cxnLst/>
              <a:rect l="l" t="t" r="r" b="b"/>
              <a:pathLst>
                <a:path w="1183" h="2905" extrusionOk="0">
                  <a:moveTo>
                    <a:pt x="248" y="0"/>
                  </a:moveTo>
                  <a:lnTo>
                    <a:pt x="248" y="36"/>
                  </a:lnTo>
                  <a:lnTo>
                    <a:pt x="1131" y="1396"/>
                  </a:lnTo>
                  <a:lnTo>
                    <a:pt x="0" y="2861"/>
                  </a:lnTo>
                  <a:cubicBezTo>
                    <a:pt x="0" y="2880"/>
                    <a:pt x="0" y="2897"/>
                    <a:pt x="17" y="2897"/>
                  </a:cubicBezTo>
                  <a:cubicBezTo>
                    <a:pt x="17" y="2903"/>
                    <a:pt x="19" y="2905"/>
                    <a:pt x="23" y="2905"/>
                  </a:cubicBezTo>
                  <a:cubicBezTo>
                    <a:pt x="29" y="2905"/>
                    <a:pt x="41" y="2897"/>
                    <a:pt x="53" y="2897"/>
                  </a:cubicBezTo>
                  <a:lnTo>
                    <a:pt x="1183" y="1413"/>
                  </a:lnTo>
                  <a:lnTo>
                    <a:pt x="1183" y="1396"/>
                  </a:lnTo>
                  <a:lnTo>
                    <a:pt x="1183" y="1378"/>
                  </a:lnTo>
                  <a:lnTo>
                    <a:pt x="283" y="19"/>
                  </a:lnTo>
                  <a:cubicBezTo>
                    <a:pt x="283" y="0"/>
                    <a:pt x="265" y="0"/>
                    <a:pt x="24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46"/>
            <p:cNvSpPr/>
            <p:nvPr/>
          </p:nvSpPr>
          <p:spPr>
            <a:xfrm>
              <a:off x="8311625" y="4455579"/>
              <a:ext cx="70525" cy="120733"/>
            </a:xfrm>
            <a:custGeom>
              <a:avLst/>
              <a:gdLst/>
              <a:ahLst/>
              <a:cxnLst/>
              <a:rect l="l" t="t" r="r" b="b"/>
              <a:pathLst>
                <a:path w="1184" h="2027" extrusionOk="0">
                  <a:moveTo>
                    <a:pt x="283" y="1"/>
                  </a:moveTo>
                  <a:lnTo>
                    <a:pt x="283" y="36"/>
                  </a:lnTo>
                  <a:lnTo>
                    <a:pt x="1131" y="1061"/>
                  </a:lnTo>
                  <a:lnTo>
                    <a:pt x="1" y="1979"/>
                  </a:lnTo>
                  <a:lnTo>
                    <a:pt x="1" y="2014"/>
                  </a:lnTo>
                  <a:cubicBezTo>
                    <a:pt x="9" y="2023"/>
                    <a:pt x="13" y="2027"/>
                    <a:pt x="18" y="2027"/>
                  </a:cubicBezTo>
                  <a:cubicBezTo>
                    <a:pt x="22" y="2027"/>
                    <a:pt x="27" y="2023"/>
                    <a:pt x="36" y="2014"/>
                  </a:cubicBezTo>
                  <a:lnTo>
                    <a:pt x="1183" y="1077"/>
                  </a:lnTo>
                  <a:lnTo>
                    <a:pt x="1183" y="1061"/>
                  </a:lnTo>
                  <a:lnTo>
                    <a:pt x="1183" y="1042"/>
                  </a:lnTo>
                  <a:lnTo>
                    <a:pt x="318" y="18"/>
                  </a:lnTo>
                  <a:cubicBezTo>
                    <a:pt x="318" y="1"/>
                    <a:pt x="300" y="1"/>
                    <a:pt x="28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46"/>
            <p:cNvSpPr/>
            <p:nvPr/>
          </p:nvSpPr>
          <p:spPr>
            <a:xfrm>
              <a:off x="7820350" y="4406142"/>
              <a:ext cx="75826" cy="145213"/>
            </a:xfrm>
            <a:custGeom>
              <a:avLst/>
              <a:gdLst/>
              <a:ahLst/>
              <a:cxnLst/>
              <a:rect l="l" t="t" r="r" b="b"/>
              <a:pathLst>
                <a:path w="1273" h="2438" extrusionOk="0">
                  <a:moveTo>
                    <a:pt x="690" y="0"/>
                  </a:moveTo>
                  <a:cubicBezTo>
                    <a:pt x="672" y="19"/>
                    <a:pt x="672" y="19"/>
                    <a:pt x="672" y="36"/>
                  </a:cubicBezTo>
                  <a:lnTo>
                    <a:pt x="1220" y="1043"/>
                  </a:lnTo>
                  <a:lnTo>
                    <a:pt x="19" y="2402"/>
                  </a:lnTo>
                  <a:cubicBezTo>
                    <a:pt x="1" y="2402"/>
                    <a:pt x="1" y="2420"/>
                    <a:pt x="19" y="2437"/>
                  </a:cubicBezTo>
                  <a:lnTo>
                    <a:pt x="54" y="2437"/>
                  </a:lnTo>
                  <a:lnTo>
                    <a:pt x="1255" y="1060"/>
                  </a:lnTo>
                  <a:cubicBezTo>
                    <a:pt x="1272" y="1060"/>
                    <a:pt x="1272" y="1060"/>
                    <a:pt x="1272" y="1043"/>
                  </a:cubicBezTo>
                  <a:lnTo>
                    <a:pt x="725" y="19"/>
                  </a:lnTo>
                  <a:cubicBezTo>
                    <a:pt x="707" y="0"/>
                    <a:pt x="690" y="0"/>
                    <a:pt x="6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09" name="Google Shape;2209;p46"/>
          <p:cNvSpPr/>
          <p:nvPr/>
        </p:nvSpPr>
        <p:spPr>
          <a:xfrm rot="7903172" flipH="1">
            <a:off x="7487195" y="-330453"/>
            <a:ext cx="396597" cy="512251"/>
          </a:xfrm>
          <a:custGeom>
            <a:avLst/>
            <a:gdLst/>
            <a:ahLst/>
            <a:cxnLst/>
            <a:rect l="l" t="t" r="r" b="b"/>
            <a:pathLst>
              <a:path w="8054" h="10967" extrusionOk="0">
                <a:moveTo>
                  <a:pt x="0" y="0"/>
                </a:moveTo>
                <a:cubicBezTo>
                  <a:pt x="0" y="1"/>
                  <a:pt x="1114" y="3903"/>
                  <a:pt x="2720" y="6605"/>
                </a:cubicBezTo>
                <a:cubicBezTo>
                  <a:pt x="4328" y="9325"/>
                  <a:pt x="8053" y="10967"/>
                  <a:pt x="8053" y="10967"/>
                </a:cubicBezTo>
                <a:cubicBezTo>
                  <a:pt x="8053" y="10967"/>
                  <a:pt x="7912" y="9413"/>
                  <a:pt x="5899" y="4927"/>
                </a:cubicBezTo>
                <a:cubicBezTo>
                  <a:pt x="3886" y="441"/>
                  <a:pt x="0" y="0"/>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46"/>
          <p:cNvSpPr/>
          <p:nvPr/>
        </p:nvSpPr>
        <p:spPr>
          <a:xfrm rot="7903172" flipH="1">
            <a:off x="6678648" y="880918"/>
            <a:ext cx="662703" cy="200939"/>
          </a:xfrm>
          <a:custGeom>
            <a:avLst/>
            <a:gdLst/>
            <a:ahLst/>
            <a:cxnLst/>
            <a:rect l="l" t="t" r="r" b="b"/>
            <a:pathLst>
              <a:path w="13458" h="4302" extrusionOk="0">
                <a:moveTo>
                  <a:pt x="4911" y="1"/>
                </a:moveTo>
                <a:cubicBezTo>
                  <a:pt x="2396" y="1"/>
                  <a:pt x="1" y="932"/>
                  <a:pt x="1" y="932"/>
                </a:cubicBezTo>
                <a:cubicBezTo>
                  <a:pt x="1" y="932"/>
                  <a:pt x="1220" y="1921"/>
                  <a:pt x="5812" y="3670"/>
                </a:cubicBezTo>
                <a:cubicBezTo>
                  <a:pt x="7024" y="4132"/>
                  <a:pt x="8128" y="4301"/>
                  <a:pt x="9098" y="4301"/>
                </a:cubicBezTo>
                <a:cubicBezTo>
                  <a:pt x="11803" y="4301"/>
                  <a:pt x="13458" y="2981"/>
                  <a:pt x="13458" y="2981"/>
                </a:cubicBezTo>
                <a:cubicBezTo>
                  <a:pt x="13458" y="2981"/>
                  <a:pt x="9909" y="1003"/>
                  <a:pt x="6871" y="226"/>
                </a:cubicBezTo>
                <a:cubicBezTo>
                  <a:pt x="6237" y="65"/>
                  <a:pt x="5570" y="1"/>
                  <a:pt x="4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46"/>
          <p:cNvSpPr/>
          <p:nvPr/>
        </p:nvSpPr>
        <p:spPr>
          <a:xfrm rot="7903172" flipH="1">
            <a:off x="6327842" y="812016"/>
            <a:ext cx="761827" cy="262781"/>
          </a:xfrm>
          <a:custGeom>
            <a:avLst/>
            <a:gdLst/>
            <a:ahLst/>
            <a:cxnLst/>
            <a:rect l="l" t="t" r="r" b="b"/>
            <a:pathLst>
              <a:path w="15471" h="5626" extrusionOk="0">
                <a:moveTo>
                  <a:pt x="15224" y="0"/>
                </a:moveTo>
                <a:cubicBezTo>
                  <a:pt x="14187" y="0"/>
                  <a:pt x="10086" y="53"/>
                  <a:pt x="6888" y="849"/>
                </a:cubicBezTo>
                <a:cubicBezTo>
                  <a:pt x="3196" y="1785"/>
                  <a:pt x="0" y="5547"/>
                  <a:pt x="0" y="5547"/>
                </a:cubicBezTo>
                <a:cubicBezTo>
                  <a:pt x="0" y="5547"/>
                  <a:pt x="410" y="5625"/>
                  <a:pt x="1457" y="5625"/>
                </a:cubicBezTo>
                <a:cubicBezTo>
                  <a:pt x="2635" y="5625"/>
                  <a:pt x="4620" y="5526"/>
                  <a:pt x="7735" y="5105"/>
                </a:cubicBezTo>
                <a:cubicBezTo>
                  <a:pt x="13634" y="4328"/>
                  <a:pt x="15470" y="2"/>
                  <a:pt x="15470" y="2"/>
                </a:cubicBezTo>
                <a:cubicBezTo>
                  <a:pt x="15470" y="2"/>
                  <a:pt x="15383" y="0"/>
                  <a:pt x="15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46"/>
          <p:cNvSpPr/>
          <p:nvPr/>
        </p:nvSpPr>
        <p:spPr>
          <a:xfrm rot="7903172" flipH="1">
            <a:off x="8871271" y="1049255"/>
            <a:ext cx="179981" cy="478434"/>
          </a:xfrm>
          <a:custGeom>
            <a:avLst/>
            <a:gdLst/>
            <a:ahLst/>
            <a:cxnLst/>
            <a:rect l="l" t="t" r="r" b="b"/>
            <a:pathLst>
              <a:path w="3655" h="10243" extrusionOk="0">
                <a:moveTo>
                  <a:pt x="283" y="0"/>
                </a:moveTo>
                <a:cubicBezTo>
                  <a:pt x="283" y="0"/>
                  <a:pt x="0" y="1201"/>
                  <a:pt x="353" y="5051"/>
                </a:cubicBezTo>
                <a:cubicBezTo>
                  <a:pt x="706" y="8918"/>
                  <a:pt x="3478" y="10243"/>
                  <a:pt x="3478" y="10243"/>
                </a:cubicBezTo>
                <a:cubicBezTo>
                  <a:pt x="3478" y="10243"/>
                  <a:pt x="3655" y="7046"/>
                  <a:pt x="3144" y="4609"/>
                </a:cubicBezTo>
                <a:cubicBezTo>
                  <a:pt x="2649" y="2190"/>
                  <a:pt x="283" y="0"/>
                  <a:pt x="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13" name="Google Shape;2213;p46"/>
          <p:cNvGrpSpPr/>
          <p:nvPr/>
        </p:nvGrpSpPr>
        <p:grpSpPr>
          <a:xfrm>
            <a:off x="3802629" y="646476"/>
            <a:ext cx="327124" cy="322325"/>
            <a:chOff x="3828575" y="1069325"/>
            <a:chExt cx="185750" cy="183025"/>
          </a:xfrm>
        </p:grpSpPr>
        <p:sp>
          <p:nvSpPr>
            <p:cNvPr id="2214" name="Google Shape;2214;p46"/>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46"/>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46"/>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1878;p40">
            <a:extLst>
              <a:ext uri="{FF2B5EF4-FFF2-40B4-BE49-F238E27FC236}">
                <a16:creationId xmlns:a16="http://schemas.microsoft.com/office/drawing/2014/main" id="{10E3A356-13FA-4FFA-822F-9EC197F48C84}"/>
              </a:ext>
            </a:extLst>
          </p:cNvPr>
          <p:cNvSpPr txBox="1">
            <a:spLocks noGrp="1"/>
          </p:cNvSpPr>
          <p:nvPr>
            <p:ph type="title"/>
          </p:nvPr>
        </p:nvSpPr>
        <p:spPr>
          <a:xfrm>
            <a:off x="375888" y="203852"/>
            <a:ext cx="4659407"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800" dirty="0"/>
              <a:t>Your role - Attendance</a:t>
            </a:r>
            <a:endParaRPr sz="2800" dirty="0"/>
          </a:p>
        </p:txBody>
      </p:sp>
      <p:pic>
        <p:nvPicPr>
          <p:cNvPr id="1026"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E5E7ADEC-297E-4D10-8019-D049BDB15F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978" y="1058925"/>
            <a:ext cx="5584733" cy="39492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3835805" y="530579"/>
            <a:ext cx="4747368"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School Expectations</a:t>
            </a:r>
            <a:endParaRPr dirty="0"/>
          </a:p>
        </p:txBody>
      </p:sp>
      <p:sp>
        <p:nvSpPr>
          <p:cNvPr id="1879" name="Google Shape;1879;p40"/>
          <p:cNvSpPr txBox="1">
            <a:spLocks noGrp="1"/>
          </p:cNvSpPr>
          <p:nvPr>
            <p:ph type="body" idx="1"/>
          </p:nvPr>
        </p:nvSpPr>
        <p:spPr>
          <a:xfrm>
            <a:off x="3787066" y="1261688"/>
            <a:ext cx="4844846" cy="3045819"/>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Uniform  -  Named please!​</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Bookbags​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PE kit on Tuesday and Wednesday​</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Water bottles - filled with still water​</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Snacks​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Absence​</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No equipment needed… donations welcome!</a:t>
            </a:r>
          </a:p>
        </p:txBody>
      </p:sp>
      <p:grpSp>
        <p:nvGrpSpPr>
          <p:cNvPr id="1880" name="Google Shape;1880;p40"/>
          <p:cNvGrpSpPr/>
          <p:nvPr/>
        </p:nvGrpSpPr>
        <p:grpSpPr>
          <a:xfrm rot="4402008">
            <a:off x="3223860" y="174432"/>
            <a:ext cx="607150" cy="835349"/>
            <a:chOff x="1521350" y="1648150"/>
            <a:chExt cx="241950" cy="332875"/>
          </a:xfrm>
        </p:grpSpPr>
        <p:sp>
          <p:nvSpPr>
            <p:cNvPr id="1881" name="Google Shape;1881;p40"/>
            <p:cNvSpPr/>
            <p:nvPr/>
          </p:nvSpPr>
          <p:spPr>
            <a:xfrm>
              <a:off x="1521350" y="1648150"/>
              <a:ext cx="128050" cy="332350"/>
            </a:xfrm>
            <a:custGeom>
              <a:avLst/>
              <a:gdLst/>
              <a:ahLst/>
              <a:cxnLst/>
              <a:rect l="l" t="t" r="r" b="b"/>
              <a:pathLst>
                <a:path w="5122" h="13294" extrusionOk="0">
                  <a:moveTo>
                    <a:pt x="4987" y="1"/>
                  </a:moveTo>
                  <a:cubicBezTo>
                    <a:pt x="4933" y="1"/>
                    <a:pt x="4891" y="28"/>
                    <a:pt x="4860" y="89"/>
                  </a:cubicBezTo>
                  <a:cubicBezTo>
                    <a:pt x="4839" y="149"/>
                    <a:pt x="1855" y="7065"/>
                    <a:pt x="21" y="13132"/>
                  </a:cubicBezTo>
                  <a:cubicBezTo>
                    <a:pt x="0" y="13213"/>
                    <a:pt x="41" y="13274"/>
                    <a:pt x="121" y="13294"/>
                  </a:cubicBezTo>
                  <a:lnTo>
                    <a:pt x="142" y="13294"/>
                  </a:lnTo>
                  <a:cubicBezTo>
                    <a:pt x="202" y="13294"/>
                    <a:pt x="263" y="13274"/>
                    <a:pt x="283" y="13213"/>
                  </a:cubicBezTo>
                  <a:cubicBezTo>
                    <a:pt x="2078" y="7145"/>
                    <a:pt x="5062" y="250"/>
                    <a:pt x="5102" y="189"/>
                  </a:cubicBezTo>
                  <a:cubicBezTo>
                    <a:pt x="5121" y="129"/>
                    <a:pt x="5102" y="49"/>
                    <a:pt x="5041" y="8"/>
                  </a:cubicBezTo>
                  <a:cubicBezTo>
                    <a:pt x="5022" y="3"/>
                    <a:pt x="5003" y="1"/>
                    <a:pt x="498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40"/>
            <p:cNvSpPr/>
            <p:nvPr/>
          </p:nvSpPr>
          <p:spPr>
            <a:xfrm>
              <a:off x="1522350" y="1714125"/>
              <a:ext cx="237450" cy="266900"/>
            </a:xfrm>
            <a:custGeom>
              <a:avLst/>
              <a:gdLst/>
              <a:ahLst/>
              <a:cxnLst/>
              <a:rect l="l" t="t" r="r" b="b"/>
              <a:pathLst>
                <a:path w="9498" h="10676" extrusionOk="0">
                  <a:moveTo>
                    <a:pt x="9358" y="0"/>
                  </a:moveTo>
                  <a:cubicBezTo>
                    <a:pt x="9325" y="0"/>
                    <a:pt x="9295" y="11"/>
                    <a:pt x="9275" y="31"/>
                  </a:cubicBezTo>
                  <a:cubicBezTo>
                    <a:pt x="9215" y="90"/>
                    <a:pt x="3933" y="5453"/>
                    <a:pt x="41" y="10474"/>
                  </a:cubicBezTo>
                  <a:cubicBezTo>
                    <a:pt x="1" y="10534"/>
                    <a:pt x="22" y="10614"/>
                    <a:pt x="62" y="10655"/>
                  </a:cubicBezTo>
                  <a:cubicBezTo>
                    <a:pt x="81" y="10676"/>
                    <a:pt x="122" y="10676"/>
                    <a:pt x="143" y="10676"/>
                  </a:cubicBezTo>
                  <a:cubicBezTo>
                    <a:pt x="183" y="10676"/>
                    <a:pt x="223" y="10655"/>
                    <a:pt x="243" y="10635"/>
                  </a:cubicBezTo>
                  <a:cubicBezTo>
                    <a:pt x="4135" y="5635"/>
                    <a:pt x="9396" y="273"/>
                    <a:pt x="9457" y="211"/>
                  </a:cubicBezTo>
                  <a:cubicBezTo>
                    <a:pt x="9497" y="171"/>
                    <a:pt x="9497" y="90"/>
                    <a:pt x="9457" y="31"/>
                  </a:cubicBezTo>
                  <a:cubicBezTo>
                    <a:pt x="9426" y="11"/>
                    <a:pt x="9391" y="0"/>
                    <a:pt x="935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40"/>
            <p:cNvSpPr/>
            <p:nvPr/>
          </p:nvSpPr>
          <p:spPr>
            <a:xfrm>
              <a:off x="1572750" y="1662500"/>
              <a:ext cx="97325" cy="91650"/>
            </a:xfrm>
            <a:custGeom>
              <a:avLst/>
              <a:gdLst/>
              <a:ahLst/>
              <a:cxnLst/>
              <a:rect l="l" t="t" r="r" b="b"/>
              <a:pathLst>
                <a:path w="3893" h="3666" extrusionOk="0">
                  <a:moveTo>
                    <a:pt x="1948" y="1"/>
                  </a:moveTo>
                  <a:cubicBezTo>
                    <a:pt x="1058" y="1"/>
                    <a:pt x="271" y="667"/>
                    <a:pt x="143" y="1572"/>
                  </a:cubicBezTo>
                  <a:cubicBezTo>
                    <a:pt x="1" y="2580"/>
                    <a:pt x="686" y="3507"/>
                    <a:pt x="1694" y="3647"/>
                  </a:cubicBezTo>
                  <a:cubicBezTo>
                    <a:pt x="1780" y="3659"/>
                    <a:pt x="1864" y="3665"/>
                    <a:pt x="1948" y="3665"/>
                  </a:cubicBezTo>
                  <a:cubicBezTo>
                    <a:pt x="2837" y="3665"/>
                    <a:pt x="3623" y="2998"/>
                    <a:pt x="3751" y="2096"/>
                  </a:cubicBezTo>
                  <a:cubicBezTo>
                    <a:pt x="3893" y="1088"/>
                    <a:pt x="3207" y="160"/>
                    <a:pt x="2199" y="18"/>
                  </a:cubicBezTo>
                  <a:cubicBezTo>
                    <a:pt x="2115" y="6"/>
                    <a:pt x="2031" y="1"/>
                    <a:pt x="194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40"/>
            <p:cNvSpPr/>
            <p:nvPr/>
          </p:nvSpPr>
          <p:spPr>
            <a:xfrm>
              <a:off x="1662475" y="1716325"/>
              <a:ext cx="100825" cy="94275"/>
            </a:xfrm>
            <a:custGeom>
              <a:avLst/>
              <a:gdLst/>
              <a:ahLst/>
              <a:cxnLst/>
              <a:rect l="l" t="t" r="r" b="b"/>
              <a:pathLst>
                <a:path w="4033" h="3771" extrusionOk="0">
                  <a:moveTo>
                    <a:pt x="1992" y="1"/>
                  </a:moveTo>
                  <a:cubicBezTo>
                    <a:pt x="1076" y="1"/>
                    <a:pt x="270" y="684"/>
                    <a:pt x="142" y="1615"/>
                  </a:cubicBezTo>
                  <a:cubicBezTo>
                    <a:pt x="1" y="2664"/>
                    <a:pt x="707" y="3612"/>
                    <a:pt x="1755" y="3752"/>
                  </a:cubicBezTo>
                  <a:cubicBezTo>
                    <a:pt x="1844" y="3764"/>
                    <a:pt x="1931" y="3770"/>
                    <a:pt x="2018" y="3770"/>
                  </a:cubicBezTo>
                  <a:cubicBezTo>
                    <a:pt x="2940" y="3770"/>
                    <a:pt x="3745" y="3099"/>
                    <a:pt x="3892" y="2160"/>
                  </a:cubicBezTo>
                  <a:cubicBezTo>
                    <a:pt x="4033" y="1112"/>
                    <a:pt x="3307" y="164"/>
                    <a:pt x="2280" y="23"/>
                  </a:cubicBezTo>
                  <a:cubicBezTo>
                    <a:pt x="2183" y="8"/>
                    <a:pt x="2087" y="1"/>
                    <a:pt x="199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820486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4223773" y="395588"/>
            <a:ext cx="4747368"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Reading</a:t>
            </a:r>
            <a:endParaRPr dirty="0"/>
          </a:p>
        </p:txBody>
      </p:sp>
      <p:sp>
        <p:nvSpPr>
          <p:cNvPr id="1879" name="Google Shape;1879;p40"/>
          <p:cNvSpPr txBox="1">
            <a:spLocks noGrp="1"/>
          </p:cNvSpPr>
          <p:nvPr>
            <p:ph type="body" idx="1"/>
          </p:nvPr>
        </p:nvSpPr>
        <p:spPr>
          <a:xfrm>
            <a:off x="3343231" y="1160590"/>
            <a:ext cx="5141101" cy="3045819"/>
          </a:xfrm>
          <a:prstGeom prst="rect">
            <a:avLst/>
          </a:prstGeom>
        </p:spPr>
        <p:txBody>
          <a:bodyPr spcFirstLastPara="1" wrap="square" lIns="91425" tIns="91425" rIns="91425" bIns="91425" anchor="t" anchorCtr="0">
            <a:noAutofit/>
          </a:bodyPr>
          <a:lstStyle/>
          <a:p>
            <a:pPr marL="285750" lvl="0" indent="-285750" algn="l" rtl="0">
              <a:lnSpc>
                <a:spcPct val="150000"/>
              </a:lnSpc>
              <a:spcBef>
                <a:spcPts val="0"/>
              </a:spcBef>
              <a:spcAft>
                <a:spcPts val="0"/>
              </a:spcAft>
              <a:buClr>
                <a:schemeClr val="hlink"/>
              </a:buClr>
              <a:buSzPts val="1100"/>
              <a:buFont typeface="Arial" panose="020B0604020202020204" pitchFamily="34" charset="0"/>
              <a:buChar char="•"/>
            </a:pPr>
            <a:r>
              <a:rPr lang="en-GB" sz="1800" dirty="0"/>
              <a:t>Reading is the most important skill; it helps every other subject!</a:t>
            </a:r>
          </a:p>
          <a:p>
            <a:pPr marL="285750" lvl="0" indent="-285750" algn="l" rtl="0">
              <a:lnSpc>
                <a:spcPct val="150000"/>
              </a:lnSpc>
              <a:spcBef>
                <a:spcPts val="0"/>
              </a:spcBef>
              <a:spcAft>
                <a:spcPts val="0"/>
              </a:spcAft>
              <a:buClr>
                <a:schemeClr val="hlink"/>
              </a:buClr>
              <a:buSzPts val="1100"/>
              <a:buFont typeface="Arial" panose="020B0604020202020204" pitchFamily="34" charset="0"/>
              <a:buChar char="•"/>
            </a:pPr>
            <a:r>
              <a:rPr lang="en-GB" sz="1800" dirty="0"/>
              <a:t>Encourage and model a love for reading at home.</a:t>
            </a:r>
          </a:p>
          <a:p>
            <a:pPr marL="285750" lvl="0" indent="-285750" algn="l" rtl="0">
              <a:lnSpc>
                <a:spcPct val="150000"/>
              </a:lnSpc>
              <a:spcBef>
                <a:spcPts val="0"/>
              </a:spcBef>
              <a:spcAft>
                <a:spcPts val="0"/>
              </a:spcAft>
              <a:buClr>
                <a:schemeClr val="hlink"/>
              </a:buClr>
              <a:buSzPts val="1100"/>
              <a:buFont typeface="Arial" panose="020B0604020202020204" pitchFamily="34" charset="0"/>
              <a:buChar char="•"/>
            </a:pPr>
            <a:r>
              <a:rPr lang="en-GB" sz="1800" dirty="0"/>
              <a:t>Listen to your child read their </a:t>
            </a:r>
            <a:r>
              <a:rPr lang="en-GB" sz="1800" dirty="0" err="1"/>
              <a:t>AnimaPhonics</a:t>
            </a:r>
            <a:r>
              <a:rPr lang="en-GB" sz="1800" dirty="0"/>
              <a:t> reading book at least 3 times a week.</a:t>
            </a:r>
          </a:p>
          <a:p>
            <a:pPr marL="285750" lvl="0" indent="-285750" algn="l" rtl="0">
              <a:lnSpc>
                <a:spcPct val="150000"/>
              </a:lnSpc>
              <a:spcBef>
                <a:spcPts val="0"/>
              </a:spcBef>
              <a:spcAft>
                <a:spcPts val="0"/>
              </a:spcAft>
              <a:buClr>
                <a:schemeClr val="hlink"/>
              </a:buClr>
              <a:buSzPts val="1100"/>
              <a:buFont typeface="Arial" panose="020B0604020202020204" pitchFamily="34" charset="0"/>
              <a:buChar char="•"/>
            </a:pPr>
            <a:r>
              <a:rPr lang="en-GB" sz="1800" dirty="0"/>
              <a:t>Read to your child. Discuss books and vocabulary.</a:t>
            </a:r>
          </a:p>
        </p:txBody>
      </p:sp>
      <p:grpSp>
        <p:nvGrpSpPr>
          <p:cNvPr id="1880" name="Google Shape;1880;p40"/>
          <p:cNvGrpSpPr/>
          <p:nvPr/>
        </p:nvGrpSpPr>
        <p:grpSpPr>
          <a:xfrm rot="4402008">
            <a:off x="3449072" y="272267"/>
            <a:ext cx="607150" cy="835349"/>
            <a:chOff x="1521350" y="1648150"/>
            <a:chExt cx="241950" cy="332875"/>
          </a:xfrm>
        </p:grpSpPr>
        <p:sp>
          <p:nvSpPr>
            <p:cNvPr id="1881" name="Google Shape;1881;p40"/>
            <p:cNvSpPr/>
            <p:nvPr/>
          </p:nvSpPr>
          <p:spPr>
            <a:xfrm>
              <a:off x="1521350" y="1648150"/>
              <a:ext cx="128050" cy="332350"/>
            </a:xfrm>
            <a:custGeom>
              <a:avLst/>
              <a:gdLst/>
              <a:ahLst/>
              <a:cxnLst/>
              <a:rect l="l" t="t" r="r" b="b"/>
              <a:pathLst>
                <a:path w="5122" h="13294" extrusionOk="0">
                  <a:moveTo>
                    <a:pt x="4987" y="1"/>
                  </a:moveTo>
                  <a:cubicBezTo>
                    <a:pt x="4933" y="1"/>
                    <a:pt x="4891" y="28"/>
                    <a:pt x="4860" y="89"/>
                  </a:cubicBezTo>
                  <a:cubicBezTo>
                    <a:pt x="4839" y="149"/>
                    <a:pt x="1855" y="7065"/>
                    <a:pt x="21" y="13132"/>
                  </a:cubicBezTo>
                  <a:cubicBezTo>
                    <a:pt x="0" y="13213"/>
                    <a:pt x="41" y="13274"/>
                    <a:pt x="121" y="13294"/>
                  </a:cubicBezTo>
                  <a:lnTo>
                    <a:pt x="142" y="13294"/>
                  </a:lnTo>
                  <a:cubicBezTo>
                    <a:pt x="202" y="13294"/>
                    <a:pt x="263" y="13274"/>
                    <a:pt x="283" y="13213"/>
                  </a:cubicBezTo>
                  <a:cubicBezTo>
                    <a:pt x="2078" y="7145"/>
                    <a:pt x="5062" y="250"/>
                    <a:pt x="5102" y="189"/>
                  </a:cubicBezTo>
                  <a:cubicBezTo>
                    <a:pt x="5121" y="129"/>
                    <a:pt x="5102" y="49"/>
                    <a:pt x="5041" y="8"/>
                  </a:cubicBezTo>
                  <a:cubicBezTo>
                    <a:pt x="5022" y="3"/>
                    <a:pt x="5003" y="1"/>
                    <a:pt x="498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40"/>
            <p:cNvSpPr/>
            <p:nvPr/>
          </p:nvSpPr>
          <p:spPr>
            <a:xfrm>
              <a:off x="1522350" y="1714125"/>
              <a:ext cx="237450" cy="266900"/>
            </a:xfrm>
            <a:custGeom>
              <a:avLst/>
              <a:gdLst/>
              <a:ahLst/>
              <a:cxnLst/>
              <a:rect l="l" t="t" r="r" b="b"/>
              <a:pathLst>
                <a:path w="9498" h="10676" extrusionOk="0">
                  <a:moveTo>
                    <a:pt x="9358" y="0"/>
                  </a:moveTo>
                  <a:cubicBezTo>
                    <a:pt x="9325" y="0"/>
                    <a:pt x="9295" y="11"/>
                    <a:pt x="9275" y="31"/>
                  </a:cubicBezTo>
                  <a:cubicBezTo>
                    <a:pt x="9215" y="90"/>
                    <a:pt x="3933" y="5453"/>
                    <a:pt x="41" y="10474"/>
                  </a:cubicBezTo>
                  <a:cubicBezTo>
                    <a:pt x="1" y="10534"/>
                    <a:pt x="22" y="10614"/>
                    <a:pt x="62" y="10655"/>
                  </a:cubicBezTo>
                  <a:cubicBezTo>
                    <a:pt x="81" y="10676"/>
                    <a:pt x="122" y="10676"/>
                    <a:pt x="143" y="10676"/>
                  </a:cubicBezTo>
                  <a:cubicBezTo>
                    <a:pt x="183" y="10676"/>
                    <a:pt x="223" y="10655"/>
                    <a:pt x="243" y="10635"/>
                  </a:cubicBezTo>
                  <a:cubicBezTo>
                    <a:pt x="4135" y="5635"/>
                    <a:pt x="9396" y="273"/>
                    <a:pt x="9457" y="211"/>
                  </a:cubicBezTo>
                  <a:cubicBezTo>
                    <a:pt x="9497" y="171"/>
                    <a:pt x="9497" y="90"/>
                    <a:pt x="9457" y="31"/>
                  </a:cubicBezTo>
                  <a:cubicBezTo>
                    <a:pt x="9426" y="11"/>
                    <a:pt x="9391" y="0"/>
                    <a:pt x="935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40"/>
            <p:cNvSpPr/>
            <p:nvPr/>
          </p:nvSpPr>
          <p:spPr>
            <a:xfrm>
              <a:off x="1572750" y="1662500"/>
              <a:ext cx="97325" cy="91650"/>
            </a:xfrm>
            <a:custGeom>
              <a:avLst/>
              <a:gdLst/>
              <a:ahLst/>
              <a:cxnLst/>
              <a:rect l="l" t="t" r="r" b="b"/>
              <a:pathLst>
                <a:path w="3893" h="3666" extrusionOk="0">
                  <a:moveTo>
                    <a:pt x="1948" y="1"/>
                  </a:moveTo>
                  <a:cubicBezTo>
                    <a:pt x="1058" y="1"/>
                    <a:pt x="271" y="667"/>
                    <a:pt x="143" y="1572"/>
                  </a:cubicBezTo>
                  <a:cubicBezTo>
                    <a:pt x="1" y="2580"/>
                    <a:pt x="686" y="3507"/>
                    <a:pt x="1694" y="3647"/>
                  </a:cubicBezTo>
                  <a:cubicBezTo>
                    <a:pt x="1780" y="3659"/>
                    <a:pt x="1864" y="3665"/>
                    <a:pt x="1948" y="3665"/>
                  </a:cubicBezTo>
                  <a:cubicBezTo>
                    <a:pt x="2837" y="3665"/>
                    <a:pt x="3623" y="2998"/>
                    <a:pt x="3751" y="2096"/>
                  </a:cubicBezTo>
                  <a:cubicBezTo>
                    <a:pt x="3893" y="1088"/>
                    <a:pt x="3207" y="160"/>
                    <a:pt x="2199" y="18"/>
                  </a:cubicBezTo>
                  <a:cubicBezTo>
                    <a:pt x="2115" y="6"/>
                    <a:pt x="2031" y="1"/>
                    <a:pt x="194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40"/>
            <p:cNvSpPr/>
            <p:nvPr/>
          </p:nvSpPr>
          <p:spPr>
            <a:xfrm>
              <a:off x="1662475" y="1716325"/>
              <a:ext cx="100825" cy="94275"/>
            </a:xfrm>
            <a:custGeom>
              <a:avLst/>
              <a:gdLst/>
              <a:ahLst/>
              <a:cxnLst/>
              <a:rect l="l" t="t" r="r" b="b"/>
              <a:pathLst>
                <a:path w="4033" h="3771" extrusionOk="0">
                  <a:moveTo>
                    <a:pt x="1992" y="1"/>
                  </a:moveTo>
                  <a:cubicBezTo>
                    <a:pt x="1076" y="1"/>
                    <a:pt x="270" y="684"/>
                    <a:pt x="142" y="1615"/>
                  </a:cubicBezTo>
                  <a:cubicBezTo>
                    <a:pt x="1" y="2664"/>
                    <a:pt x="707" y="3612"/>
                    <a:pt x="1755" y="3752"/>
                  </a:cubicBezTo>
                  <a:cubicBezTo>
                    <a:pt x="1844" y="3764"/>
                    <a:pt x="1931" y="3770"/>
                    <a:pt x="2018" y="3770"/>
                  </a:cubicBezTo>
                  <a:cubicBezTo>
                    <a:pt x="2940" y="3770"/>
                    <a:pt x="3745" y="3099"/>
                    <a:pt x="3892" y="2160"/>
                  </a:cubicBezTo>
                  <a:cubicBezTo>
                    <a:pt x="4033" y="1112"/>
                    <a:pt x="3307" y="164"/>
                    <a:pt x="2280" y="23"/>
                  </a:cubicBezTo>
                  <a:cubicBezTo>
                    <a:pt x="2183" y="8"/>
                    <a:pt x="2087" y="1"/>
                    <a:pt x="199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629824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49"/>
        <p:cNvGrpSpPr/>
        <p:nvPr/>
      </p:nvGrpSpPr>
      <p:grpSpPr>
        <a:xfrm>
          <a:off x="0" y="0"/>
          <a:ext cx="0" cy="0"/>
          <a:chOff x="0" y="0"/>
          <a:chExt cx="0" cy="0"/>
        </a:xfrm>
      </p:grpSpPr>
      <p:grpSp>
        <p:nvGrpSpPr>
          <p:cNvPr id="2184" name="Google Shape;2184;p46"/>
          <p:cNvGrpSpPr/>
          <p:nvPr/>
        </p:nvGrpSpPr>
        <p:grpSpPr>
          <a:xfrm rot="1119469">
            <a:off x="6965353" y="3512046"/>
            <a:ext cx="1103909" cy="986656"/>
            <a:chOff x="7588949" y="3613850"/>
            <a:chExt cx="1103962" cy="986704"/>
          </a:xfrm>
        </p:grpSpPr>
        <p:sp>
          <p:nvSpPr>
            <p:cNvPr id="2185" name="Google Shape;2185;p46"/>
            <p:cNvSpPr/>
            <p:nvPr/>
          </p:nvSpPr>
          <p:spPr>
            <a:xfrm>
              <a:off x="7653396" y="4016905"/>
              <a:ext cx="922304" cy="422953"/>
            </a:xfrm>
            <a:custGeom>
              <a:avLst/>
              <a:gdLst/>
              <a:ahLst/>
              <a:cxnLst/>
              <a:rect l="l" t="t" r="r" b="b"/>
              <a:pathLst>
                <a:path w="15484" h="7101" extrusionOk="0">
                  <a:moveTo>
                    <a:pt x="226" y="0"/>
                  </a:moveTo>
                  <a:cubicBezTo>
                    <a:pt x="62" y="0"/>
                    <a:pt x="1" y="235"/>
                    <a:pt x="138" y="337"/>
                  </a:cubicBezTo>
                  <a:cubicBezTo>
                    <a:pt x="1002" y="1008"/>
                    <a:pt x="3086" y="2473"/>
                    <a:pt x="6583" y="4416"/>
                  </a:cubicBezTo>
                  <a:cubicBezTo>
                    <a:pt x="10503" y="6589"/>
                    <a:pt x="14089" y="7013"/>
                    <a:pt x="15290" y="7100"/>
                  </a:cubicBezTo>
                  <a:cubicBezTo>
                    <a:pt x="15431" y="7100"/>
                    <a:pt x="15484" y="6924"/>
                    <a:pt x="15378" y="6836"/>
                  </a:cubicBezTo>
                  <a:cubicBezTo>
                    <a:pt x="14230" y="5882"/>
                    <a:pt x="10380" y="2739"/>
                    <a:pt x="7908" y="1520"/>
                  </a:cubicBezTo>
                  <a:cubicBezTo>
                    <a:pt x="5577" y="373"/>
                    <a:pt x="1709" y="72"/>
                    <a:pt x="244" y="1"/>
                  </a:cubicBezTo>
                  <a:cubicBezTo>
                    <a:pt x="238" y="0"/>
                    <a:pt x="232" y="0"/>
                    <a:pt x="226"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46"/>
            <p:cNvSpPr/>
            <p:nvPr/>
          </p:nvSpPr>
          <p:spPr>
            <a:xfrm>
              <a:off x="7657327" y="4025363"/>
              <a:ext cx="908962" cy="416044"/>
            </a:xfrm>
            <a:custGeom>
              <a:avLst/>
              <a:gdLst/>
              <a:ahLst/>
              <a:cxnLst/>
              <a:rect l="l" t="t" r="r" b="b"/>
              <a:pathLst>
                <a:path w="15260" h="6985" extrusionOk="0">
                  <a:moveTo>
                    <a:pt x="53" y="0"/>
                  </a:moveTo>
                  <a:cubicBezTo>
                    <a:pt x="36" y="0"/>
                    <a:pt x="18" y="0"/>
                    <a:pt x="18" y="19"/>
                  </a:cubicBezTo>
                  <a:cubicBezTo>
                    <a:pt x="1" y="36"/>
                    <a:pt x="18" y="54"/>
                    <a:pt x="18" y="54"/>
                  </a:cubicBezTo>
                  <a:cubicBezTo>
                    <a:pt x="142" y="106"/>
                    <a:pt x="11532" y="5105"/>
                    <a:pt x="15206" y="6977"/>
                  </a:cubicBezTo>
                  <a:cubicBezTo>
                    <a:pt x="15212" y="6982"/>
                    <a:pt x="15218" y="6984"/>
                    <a:pt x="15223" y="6984"/>
                  </a:cubicBezTo>
                  <a:cubicBezTo>
                    <a:pt x="15233" y="6984"/>
                    <a:pt x="15241" y="6977"/>
                    <a:pt x="15241" y="6977"/>
                  </a:cubicBezTo>
                  <a:lnTo>
                    <a:pt x="15259" y="6958"/>
                  </a:lnTo>
                  <a:cubicBezTo>
                    <a:pt x="15259" y="6941"/>
                    <a:pt x="15241" y="6941"/>
                    <a:pt x="15241" y="6941"/>
                  </a:cubicBezTo>
                  <a:cubicBezTo>
                    <a:pt x="11568" y="5069"/>
                    <a:pt x="159" y="54"/>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46"/>
            <p:cNvSpPr/>
            <p:nvPr/>
          </p:nvSpPr>
          <p:spPr>
            <a:xfrm>
              <a:off x="7797180" y="4028520"/>
              <a:ext cx="77911" cy="109476"/>
            </a:xfrm>
            <a:custGeom>
              <a:avLst/>
              <a:gdLst/>
              <a:ahLst/>
              <a:cxnLst/>
              <a:rect l="l" t="t" r="r" b="b"/>
              <a:pathLst>
                <a:path w="1308" h="1838" extrusionOk="0">
                  <a:moveTo>
                    <a:pt x="390" y="1"/>
                  </a:moveTo>
                  <a:cubicBezTo>
                    <a:pt x="373" y="18"/>
                    <a:pt x="373" y="18"/>
                    <a:pt x="373" y="36"/>
                  </a:cubicBezTo>
                  <a:lnTo>
                    <a:pt x="1237" y="1572"/>
                  </a:lnTo>
                  <a:lnTo>
                    <a:pt x="19" y="1784"/>
                  </a:lnTo>
                  <a:lnTo>
                    <a:pt x="1" y="1802"/>
                  </a:lnTo>
                  <a:cubicBezTo>
                    <a:pt x="1" y="1819"/>
                    <a:pt x="19" y="1838"/>
                    <a:pt x="36" y="1838"/>
                  </a:cubicBezTo>
                  <a:lnTo>
                    <a:pt x="1291" y="1626"/>
                  </a:lnTo>
                  <a:cubicBezTo>
                    <a:pt x="1291" y="1626"/>
                    <a:pt x="1308" y="1626"/>
                    <a:pt x="1308" y="1607"/>
                  </a:cubicBezTo>
                  <a:lnTo>
                    <a:pt x="1308" y="1590"/>
                  </a:lnTo>
                  <a:lnTo>
                    <a:pt x="425" y="18"/>
                  </a:lnTo>
                  <a:cubicBezTo>
                    <a:pt x="425" y="1"/>
                    <a:pt x="408" y="1"/>
                    <a:pt x="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46"/>
            <p:cNvSpPr/>
            <p:nvPr/>
          </p:nvSpPr>
          <p:spPr>
            <a:xfrm>
              <a:off x="7987662" y="4068486"/>
              <a:ext cx="85178" cy="182500"/>
            </a:xfrm>
            <a:custGeom>
              <a:avLst/>
              <a:gdLst/>
              <a:ahLst/>
              <a:cxnLst/>
              <a:rect l="l" t="t" r="r" b="b"/>
              <a:pathLst>
                <a:path w="1430" h="3064" extrusionOk="0">
                  <a:moveTo>
                    <a:pt x="707" y="1"/>
                  </a:moveTo>
                  <a:cubicBezTo>
                    <a:pt x="688" y="1"/>
                    <a:pt x="688" y="18"/>
                    <a:pt x="688" y="36"/>
                  </a:cubicBezTo>
                  <a:lnTo>
                    <a:pt x="1378" y="2349"/>
                  </a:lnTo>
                  <a:lnTo>
                    <a:pt x="17" y="3020"/>
                  </a:lnTo>
                  <a:cubicBezTo>
                    <a:pt x="0" y="3020"/>
                    <a:pt x="0" y="3039"/>
                    <a:pt x="0" y="3055"/>
                  </a:cubicBezTo>
                  <a:cubicBezTo>
                    <a:pt x="11" y="3055"/>
                    <a:pt x="23" y="3064"/>
                    <a:pt x="30" y="3064"/>
                  </a:cubicBezTo>
                  <a:cubicBezTo>
                    <a:pt x="33" y="3064"/>
                    <a:pt x="36" y="3062"/>
                    <a:pt x="36" y="3055"/>
                  </a:cubicBezTo>
                  <a:lnTo>
                    <a:pt x="1413" y="2384"/>
                  </a:lnTo>
                  <a:cubicBezTo>
                    <a:pt x="1430" y="2384"/>
                    <a:pt x="1430" y="2367"/>
                    <a:pt x="1430" y="2367"/>
                  </a:cubicBezTo>
                  <a:lnTo>
                    <a:pt x="1430" y="2349"/>
                  </a:lnTo>
                  <a:lnTo>
                    <a:pt x="742" y="18"/>
                  </a:lnTo>
                  <a:cubicBezTo>
                    <a:pt x="742" y="1"/>
                    <a:pt x="724" y="1"/>
                    <a:pt x="70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46"/>
            <p:cNvSpPr/>
            <p:nvPr/>
          </p:nvSpPr>
          <p:spPr>
            <a:xfrm>
              <a:off x="8084392" y="4114825"/>
              <a:ext cx="111565" cy="187264"/>
            </a:xfrm>
            <a:custGeom>
              <a:avLst/>
              <a:gdLst/>
              <a:ahLst/>
              <a:cxnLst/>
              <a:rect l="l" t="t" r="r" b="b"/>
              <a:pathLst>
                <a:path w="1873" h="3144" extrusionOk="0">
                  <a:moveTo>
                    <a:pt x="990" y="0"/>
                  </a:moveTo>
                  <a:cubicBezTo>
                    <a:pt x="972" y="0"/>
                    <a:pt x="955" y="17"/>
                    <a:pt x="972" y="35"/>
                  </a:cubicBezTo>
                  <a:lnTo>
                    <a:pt x="1819" y="2489"/>
                  </a:lnTo>
                  <a:lnTo>
                    <a:pt x="36" y="3090"/>
                  </a:lnTo>
                  <a:cubicBezTo>
                    <a:pt x="18" y="3090"/>
                    <a:pt x="1" y="3108"/>
                    <a:pt x="18" y="3125"/>
                  </a:cubicBezTo>
                  <a:cubicBezTo>
                    <a:pt x="18" y="3144"/>
                    <a:pt x="36" y="3144"/>
                    <a:pt x="53" y="3144"/>
                  </a:cubicBezTo>
                  <a:lnTo>
                    <a:pt x="1855" y="2525"/>
                  </a:lnTo>
                  <a:lnTo>
                    <a:pt x="1873" y="2508"/>
                  </a:lnTo>
                  <a:lnTo>
                    <a:pt x="1873" y="2489"/>
                  </a:lnTo>
                  <a:lnTo>
                    <a:pt x="1007" y="17"/>
                  </a:lnTo>
                  <a:cubicBezTo>
                    <a:pt x="1007" y="0"/>
                    <a:pt x="990" y="0"/>
                    <a:pt x="9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46"/>
            <p:cNvSpPr/>
            <p:nvPr/>
          </p:nvSpPr>
          <p:spPr>
            <a:xfrm>
              <a:off x="8215847" y="4198510"/>
              <a:ext cx="89526" cy="161891"/>
            </a:xfrm>
            <a:custGeom>
              <a:avLst/>
              <a:gdLst/>
              <a:ahLst/>
              <a:cxnLst/>
              <a:rect l="l" t="t" r="r" b="b"/>
              <a:pathLst>
                <a:path w="1503" h="2718" extrusionOk="0">
                  <a:moveTo>
                    <a:pt x="1041" y="0"/>
                  </a:moveTo>
                  <a:cubicBezTo>
                    <a:pt x="1036" y="0"/>
                    <a:pt x="1030" y="2"/>
                    <a:pt x="1025" y="8"/>
                  </a:cubicBezTo>
                  <a:cubicBezTo>
                    <a:pt x="1008" y="8"/>
                    <a:pt x="1008" y="25"/>
                    <a:pt x="1008" y="25"/>
                  </a:cubicBezTo>
                  <a:lnTo>
                    <a:pt x="1449" y="1950"/>
                  </a:lnTo>
                  <a:lnTo>
                    <a:pt x="19" y="2674"/>
                  </a:lnTo>
                  <a:cubicBezTo>
                    <a:pt x="1" y="2674"/>
                    <a:pt x="1" y="2692"/>
                    <a:pt x="1" y="2709"/>
                  </a:cubicBezTo>
                  <a:cubicBezTo>
                    <a:pt x="1" y="2709"/>
                    <a:pt x="9" y="2717"/>
                    <a:pt x="19" y="2717"/>
                  </a:cubicBezTo>
                  <a:cubicBezTo>
                    <a:pt x="25" y="2717"/>
                    <a:pt x="30" y="2715"/>
                    <a:pt x="36" y="2709"/>
                  </a:cubicBezTo>
                  <a:lnTo>
                    <a:pt x="1484" y="1986"/>
                  </a:lnTo>
                  <a:cubicBezTo>
                    <a:pt x="1503" y="1986"/>
                    <a:pt x="1503" y="1967"/>
                    <a:pt x="1503" y="1967"/>
                  </a:cubicBezTo>
                  <a:lnTo>
                    <a:pt x="1060" y="25"/>
                  </a:lnTo>
                  <a:cubicBezTo>
                    <a:pt x="1060" y="13"/>
                    <a:pt x="1052" y="0"/>
                    <a:pt x="104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46"/>
            <p:cNvSpPr/>
            <p:nvPr/>
          </p:nvSpPr>
          <p:spPr>
            <a:xfrm>
              <a:off x="8371545" y="4293153"/>
              <a:ext cx="78983" cy="117219"/>
            </a:xfrm>
            <a:custGeom>
              <a:avLst/>
              <a:gdLst/>
              <a:ahLst/>
              <a:cxnLst/>
              <a:rect l="l" t="t" r="r" b="b"/>
              <a:pathLst>
                <a:path w="1326" h="1968" extrusionOk="0">
                  <a:moveTo>
                    <a:pt x="624" y="0"/>
                  </a:moveTo>
                  <a:cubicBezTo>
                    <a:pt x="621" y="0"/>
                    <a:pt x="619" y="2"/>
                    <a:pt x="619" y="8"/>
                  </a:cubicBezTo>
                  <a:cubicBezTo>
                    <a:pt x="601" y="8"/>
                    <a:pt x="584" y="25"/>
                    <a:pt x="601" y="44"/>
                  </a:cubicBezTo>
                  <a:lnTo>
                    <a:pt x="1272" y="1473"/>
                  </a:lnTo>
                  <a:lnTo>
                    <a:pt x="19" y="1916"/>
                  </a:lnTo>
                  <a:cubicBezTo>
                    <a:pt x="19" y="1916"/>
                    <a:pt x="0" y="1933"/>
                    <a:pt x="19" y="1951"/>
                  </a:cubicBezTo>
                  <a:cubicBezTo>
                    <a:pt x="19" y="1968"/>
                    <a:pt x="36" y="1968"/>
                    <a:pt x="36" y="1968"/>
                  </a:cubicBezTo>
                  <a:lnTo>
                    <a:pt x="1307" y="1509"/>
                  </a:lnTo>
                  <a:lnTo>
                    <a:pt x="1326" y="1509"/>
                  </a:lnTo>
                  <a:lnTo>
                    <a:pt x="1326" y="1492"/>
                  </a:lnTo>
                  <a:lnTo>
                    <a:pt x="1326" y="1473"/>
                  </a:lnTo>
                  <a:lnTo>
                    <a:pt x="655" y="8"/>
                  </a:lnTo>
                  <a:cubicBezTo>
                    <a:pt x="642" y="8"/>
                    <a:pt x="631" y="0"/>
                    <a:pt x="6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46"/>
            <p:cNvSpPr/>
            <p:nvPr/>
          </p:nvSpPr>
          <p:spPr>
            <a:xfrm>
              <a:off x="7901415" y="4046389"/>
              <a:ext cx="61054" cy="151527"/>
            </a:xfrm>
            <a:custGeom>
              <a:avLst/>
              <a:gdLst/>
              <a:ahLst/>
              <a:cxnLst/>
              <a:rect l="l" t="t" r="r" b="b"/>
              <a:pathLst>
                <a:path w="1025" h="2544" extrusionOk="0">
                  <a:moveTo>
                    <a:pt x="424" y="0"/>
                  </a:moveTo>
                  <a:cubicBezTo>
                    <a:pt x="424" y="19"/>
                    <a:pt x="406" y="36"/>
                    <a:pt x="406" y="36"/>
                  </a:cubicBezTo>
                  <a:lnTo>
                    <a:pt x="971" y="1908"/>
                  </a:lnTo>
                  <a:lnTo>
                    <a:pt x="17" y="2508"/>
                  </a:lnTo>
                  <a:cubicBezTo>
                    <a:pt x="0" y="2508"/>
                    <a:pt x="0" y="2527"/>
                    <a:pt x="17" y="2543"/>
                  </a:cubicBezTo>
                  <a:lnTo>
                    <a:pt x="52" y="2543"/>
                  </a:lnTo>
                  <a:lnTo>
                    <a:pt x="1024" y="1943"/>
                  </a:lnTo>
                  <a:lnTo>
                    <a:pt x="1024" y="1908"/>
                  </a:lnTo>
                  <a:lnTo>
                    <a:pt x="459" y="19"/>
                  </a:lnTo>
                  <a:cubicBezTo>
                    <a:pt x="459" y="19"/>
                    <a:pt x="441" y="0"/>
                    <a:pt x="4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46"/>
            <p:cNvSpPr/>
            <p:nvPr/>
          </p:nvSpPr>
          <p:spPr>
            <a:xfrm>
              <a:off x="8016908" y="3613850"/>
              <a:ext cx="676003" cy="799805"/>
            </a:xfrm>
            <a:custGeom>
              <a:avLst/>
              <a:gdLst/>
              <a:ahLst/>
              <a:cxnLst/>
              <a:rect l="l" t="t" r="r" b="b"/>
              <a:pathLst>
                <a:path w="11349" h="13428" extrusionOk="0">
                  <a:moveTo>
                    <a:pt x="223" y="0"/>
                  </a:moveTo>
                  <a:cubicBezTo>
                    <a:pt x="98" y="0"/>
                    <a:pt x="1" y="158"/>
                    <a:pt x="74" y="304"/>
                  </a:cubicBezTo>
                  <a:cubicBezTo>
                    <a:pt x="586" y="1293"/>
                    <a:pt x="1893" y="3589"/>
                    <a:pt x="4294" y="6963"/>
                  </a:cubicBezTo>
                  <a:cubicBezTo>
                    <a:pt x="6979" y="10724"/>
                    <a:pt x="10070" y="12772"/>
                    <a:pt x="11111" y="13408"/>
                  </a:cubicBezTo>
                  <a:cubicBezTo>
                    <a:pt x="11134" y="13421"/>
                    <a:pt x="11157" y="13427"/>
                    <a:pt x="11179" y="13427"/>
                  </a:cubicBezTo>
                  <a:cubicBezTo>
                    <a:pt x="11275" y="13427"/>
                    <a:pt x="11349" y="13315"/>
                    <a:pt x="11306" y="13215"/>
                  </a:cubicBezTo>
                  <a:cubicBezTo>
                    <a:pt x="10635" y="11819"/>
                    <a:pt x="8375" y="7192"/>
                    <a:pt x="6644" y="4950"/>
                  </a:cubicBezTo>
                  <a:cubicBezTo>
                    <a:pt x="4984" y="2830"/>
                    <a:pt x="1593" y="764"/>
                    <a:pt x="303" y="22"/>
                  </a:cubicBezTo>
                  <a:cubicBezTo>
                    <a:pt x="276" y="7"/>
                    <a:pt x="249" y="0"/>
                    <a:pt x="223"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46"/>
            <p:cNvSpPr/>
            <p:nvPr/>
          </p:nvSpPr>
          <p:spPr>
            <a:xfrm>
              <a:off x="8021315" y="3619330"/>
              <a:ext cx="659563" cy="795040"/>
            </a:xfrm>
            <a:custGeom>
              <a:avLst/>
              <a:gdLst/>
              <a:ahLst/>
              <a:cxnLst/>
              <a:rect l="l" t="t" r="r" b="b"/>
              <a:pathLst>
                <a:path w="11073" h="13348" extrusionOk="0">
                  <a:moveTo>
                    <a:pt x="17" y="0"/>
                  </a:moveTo>
                  <a:cubicBezTo>
                    <a:pt x="0" y="19"/>
                    <a:pt x="0" y="36"/>
                    <a:pt x="0" y="36"/>
                  </a:cubicBezTo>
                  <a:cubicBezTo>
                    <a:pt x="88" y="142"/>
                    <a:pt x="8442" y="9944"/>
                    <a:pt x="11020" y="13335"/>
                  </a:cubicBezTo>
                  <a:cubicBezTo>
                    <a:pt x="11029" y="13343"/>
                    <a:pt x="11038" y="13347"/>
                    <a:pt x="11044" y="13347"/>
                  </a:cubicBezTo>
                  <a:cubicBezTo>
                    <a:pt x="11051" y="13347"/>
                    <a:pt x="11056" y="13343"/>
                    <a:pt x="11056" y="13335"/>
                  </a:cubicBezTo>
                  <a:cubicBezTo>
                    <a:pt x="11073" y="13335"/>
                    <a:pt x="11073" y="13316"/>
                    <a:pt x="11073" y="13316"/>
                  </a:cubicBezTo>
                  <a:lnTo>
                    <a:pt x="11073" y="13299"/>
                  </a:lnTo>
                  <a:cubicBezTo>
                    <a:pt x="8477" y="9908"/>
                    <a:pt x="123" y="106"/>
                    <a:pt x="53" y="19"/>
                  </a:cubicBezTo>
                  <a:cubicBezTo>
                    <a:pt x="36" y="0"/>
                    <a:pt x="17" y="0"/>
                    <a:pt x="1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46"/>
            <p:cNvSpPr/>
            <p:nvPr/>
          </p:nvSpPr>
          <p:spPr>
            <a:xfrm>
              <a:off x="8104346" y="3696165"/>
              <a:ext cx="75826" cy="112573"/>
            </a:xfrm>
            <a:custGeom>
              <a:avLst/>
              <a:gdLst/>
              <a:ahLst/>
              <a:cxnLst/>
              <a:rect l="l" t="t" r="r" b="b"/>
              <a:pathLst>
                <a:path w="1273" h="1890" extrusionOk="0">
                  <a:moveTo>
                    <a:pt x="1060" y="0"/>
                  </a:moveTo>
                  <a:cubicBezTo>
                    <a:pt x="1060" y="17"/>
                    <a:pt x="1043" y="17"/>
                    <a:pt x="1043" y="36"/>
                  </a:cubicBezTo>
                  <a:lnTo>
                    <a:pt x="1220" y="1837"/>
                  </a:lnTo>
                  <a:lnTo>
                    <a:pt x="36" y="1448"/>
                  </a:lnTo>
                  <a:cubicBezTo>
                    <a:pt x="19" y="1448"/>
                    <a:pt x="19" y="1465"/>
                    <a:pt x="1" y="1465"/>
                  </a:cubicBezTo>
                  <a:cubicBezTo>
                    <a:pt x="1" y="1484"/>
                    <a:pt x="19" y="1501"/>
                    <a:pt x="19" y="1501"/>
                  </a:cubicBezTo>
                  <a:lnTo>
                    <a:pt x="1237" y="1889"/>
                  </a:lnTo>
                  <a:lnTo>
                    <a:pt x="1255" y="1889"/>
                  </a:lnTo>
                  <a:cubicBezTo>
                    <a:pt x="1272" y="1889"/>
                    <a:pt x="1272" y="1872"/>
                    <a:pt x="1272" y="1872"/>
                  </a:cubicBezTo>
                  <a:lnTo>
                    <a:pt x="1096" y="36"/>
                  </a:lnTo>
                  <a:cubicBezTo>
                    <a:pt x="1096" y="17"/>
                    <a:pt x="1079" y="0"/>
                    <a:pt x="106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46"/>
            <p:cNvSpPr/>
            <p:nvPr/>
          </p:nvSpPr>
          <p:spPr>
            <a:xfrm>
              <a:off x="8232704" y="3829286"/>
              <a:ext cx="110553" cy="148847"/>
            </a:xfrm>
            <a:custGeom>
              <a:avLst/>
              <a:gdLst/>
              <a:ahLst/>
              <a:cxnLst/>
              <a:rect l="l" t="t" r="r" b="b"/>
              <a:pathLst>
                <a:path w="1856" h="2499" extrusionOk="0">
                  <a:moveTo>
                    <a:pt x="1816" y="0"/>
                  </a:moveTo>
                  <a:cubicBezTo>
                    <a:pt x="1811" y="0"/>
                    <a:pt x="1802" y="13"/>
                    <a:pt x="1802" y="26"/>
                  </a:cubicBezTo>
                  <a:lnTo>
                    <a:pt x="1502" y="2445"/>
                  </a:lnTo>
                  <a:lnTo>
                    <a:pt x="19" y="2409"/>
                  </a:lnTo>
                  <a:cubicBezTo>
                    <a:pt x="0" y="2409"/>
                    <a:pt x="0" y="2428"/>
                    <a:pt x="0" y="2445"/>
                  </a:cubicBezTo>
                  <a:cubicBezTo>
                    <a:pt x="0" y="2463"/>
                    <a:pt x="0" y="2463"/>
                    <a:pt x="19" y="2463"/>
                  </a:cubicBezTo>
                  <a:lnTo>
                    <a:pt x="1537" y="2498"/>
                  </a:lnTo>
                  <a:cubicBezTo>
                    <a:pt x="1554" y="2498"/>
                    <a:pt x="1554" y="2480"/>
                    <a:pt x="1554" y="2480"/>
                  </a:cubicBezTo>
                  <a:lnTo>
                    <a:pt x="1855" y="26"/>
                  </a:lnTo>
                  <a:cubicBezTo>
                    <a:pt x="1855" y="7"/>
                    <a:pt x="1837" y="7"/>
                    <a:pt x="1820" y="7"/>
                  </a:cubicBezTo>
                  <a:cubicBezTo>
                    <a:pt x="1820" y="3"/>
                    <a:pt x="1818" y="0"/>
                    <a:pt x="181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46"/>
            <p:cNvSpPr/>
            <p:nvPr/>
          </p:nvSpPr>
          <p:spPr>
            <a:xfrm>
              <a:off x="8300010" y="3923334"/>
              <a:ext cx="127410" cy="159985"/>
            </a:xfrm>
            <a:custGeom>
              <a:avLst/>
              <a:gdLst/>
              <a:ahLst/>
              <a:cxnLst/>
              <a:rect l="l" t="t" r="r" b="b"/>
              <a:pathLst>
                <a:path w="2139" h="2686" extrusionOk="0">
                  <a:moveTo>
                    <a:pt x="2120" y="1"/>
                  </a:moveTo>
                  <a:cubicBezTo>
                    <a:pt x="2103" y="1"/>
                    <a:pt x="2084" y="18"/>
                    <a:pt x="2084" y="18"/>
                  </a:cubicBezTo>
                  <a:lnTo>
                    <a:pt x="1891" y="2632"/>
                  </a:lnTo>
                  <a:lnTo>
                    <a:pt x="36" y="2367"/>
                  </a:lnTo>
                  <a:cubicBezTo>
                    <a:pt x="19" y="2367"/>
                    <a:pt x="1" y="2384"/>
                    <a:pt x="1" y="2384"/>
                  </a:cubicBezTo>
                  <a:cubicBezTo>
                    <a:pt x="1" y="2403"/>
                    <a:pt x="19" y="2420"/>
                    <a:pt x="19" y="2420"/>
                  </a:cubicBezTo>
                  <a:lnTo>
                    <a:pt x="1908" y="2685"/>
                  </a:lnTo>
                  <a:lnTo>
                    <a:pt x="1926" y="2685"/>
                  </a:lnTo>
                  <a:lnTo>
                    <a:pt x="1943" y="2667"/>
                  </a:lnTo>
                  <a:lnTo>
                    <a:pt x="2138" y="36"/>
                  </a:lnTo>
                  <a:lnTo>
                    <a:pt x="2138" y="18"/>
                  </a:lnTo>
                  <a:lnTo>
                    <a:pt x="2120"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46"/>
            <p:cNvSpPr/>
            <p:nvPr/>
          </p:nvSpPr>
          <p:spPr>
            <a:xfrm>
              <a:off x="8395787" y="4061100"/>
              <a:ext cx="119964" cy="119959"/>
            </a:xfrm>
            <a:custGeom>
              <a:avLst/>
              <a:gdLst/>
              <a:ahLst/>
              <a:cxnLst/>
              <a:rect l="l" t="t" r="r" b="b"/>
              <a:pathLst>
                <a:path w="2014" h="2014" extrusionOk="0">
                  <a:moveTo>
                    <a:pt x="1995" y="1"/>
                  </a:moveTo>
                  <a:cubicBezTo>
                    <a:pt x="1978" y="1"/>
                    <a:pt x="1960" y="1"/>
                    <a:pt x="1960" y="19"/>
                  </a:cubicBezTo>
                  <a:lnTo>
                    <a:pt x="1590" y="1962"/>
                  </a:lnTo>
                  <a:lnTo>
                    <a:pt x="17" y="1962"/>
                  </a:lnTo>
                  <a:cubicBezTo>
                    <a:pt x="0" y="1962"/>
                    <a:pt x="0" y="1962"/>
                    <a:pt x="0" y="1979"/>
                  </a:cubicBezTo>
                  <a:cubicBezTo>
                    <a:pt x="0" y="1997"/>
                    <a:pt x="0" y="2014"/>
                    <a:pt x="17" y="2014"/>
                  </a:cubicBezTo>
                  <a:lnTo>
                    <a:pt x="1625" y="2014"/>
                  </a:lnTo>
                  <a:cubicBezTo>
                    <a:pt x="1625" y="2014"/>
                    <a:pt x="1642" y="2014"/>
                    <a:pt x="1642" y="1997"/>
                  </a:cubicBezTo>
                  <a:lnTo>
                    <a:pt x="2014" y="36"/>
                  </a:lnTo>
                  <a:lnTo>
                    <a:pt x="2014" y="19"/>
                  </a:lnTo>
                  <a:lnTo>
                    <a:pt x="1995"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46"/>
            <p:cNvSpPr/>
            <p:nvPr/>
          </p:nvSpPr>
          <p:spPr>
            <a:xfrm>
              <a:off x="8516699" y="4207384"/>
              <a:ext cx="82140" cy="101018"/>
            </a:xfrm>
            <a:custGeom>
              <a:avLst/>
              <a:gdLst/>
              <a:ahLst/>
              <a:cxnLst/>
              <a:rect l="l" t="t" r="r" b="b"/>
              <a:pathLst>
                <a:path w="1379" h="1696" extrusionOk="0">
                  <a:moveTo>
                    <a:pt x="1326" y="0"/>
                  </a:moveTo>
                  <a:cubicBezTo>
                    <a:pt x="1307" y="0"/>
                    <a:pt x="1290" y="17"/>
                    <a:pt x="1290" y="35"/>
                  </a:cubicBezTo>
                  <a:lnTo>
                    <a:pt x="1326" y="1642"/>
                  </a:lnTo>
                  <a:lnTo>
                    <a:pt x="1326" y="1642"/>
                  </a:lnTo>
                  <a:lnTo>
                    <a:pt x="36" y="1465"/>
                  </a:lnTo>
                  <a:cubicBezTo>
                    <a:pt x="19" y="1465"/>
                    <a:pt x="19" y="1484"/>
                    <a:pt x="19" y="1501"/>
                  </a:cubicBezTo>
                  <a:cubicBezTo>
                    <a:pt x="1" y="1501"/>
                    <a:pt x="19" y="1519"/>
                    <a:pt x="36" y="1519"/>
                  </a:cubicBezTo>
                  <a:lnTo>
                    <a:pt x="1361" y="1695"/>
                  </a:lnTo>
                  <a:lnTo>
                    <a:pt x="1378" y="1695"/>
                  </a:lnTo>
                  <a:lnTo>
                    <a:pt x="1378" y="1677"/>
                  </a:lnTo>
                  <a:lnTo>
                    <a:pt x="1343" y="35"/>
                  </a:lnTo>
                  <a:cubicBezTo>
                    <a:pt x="1343" y="17"/>
                    <a:pt x="1343" y="0"/>
                    <a:pt x="13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46"/>
            <p:cNvSpPr/>
            <p:nvPr/>
          </p:nvSpPr>
          <p:spPr>
            <a:xfrm>
              <a:off x="8174868" y="3762398"/>
              <a:ext cx="84225" cy="126272"/>
            </a:xfrm>
            <a:custGeom>
              <a:avLst/>
              <a:gdLst/>
              <a:ahLst/>
              <a:cxnLst/>
              <a:rect l="l" t="t" r="r" b="b"/>
              <a:pathLst>
                <a:path w="1414" h="2120" extrusionOk="0">
                  <a:moveTo>
                    <a:pt x="1378" y="0"/>
                  </a:moveTo>
                  <a:cubicBezTo>
                    <a:pt x="1378" y="0"/>
                    <a:pt x="1360" y="0"/>
                    <a:pt x="1360" y="19"/>
                  </a:cubicBezTo>
                  <a:lnTo>
                    <a:pt x="1131" y="1978"/>
                  </a:lnTo>
                  <a:lnTo>
                    <a:pt x="36" y="2067"/>
                  </a:lnTo>
                  <a:cubicBezTo>
                    <a:pt x="18" y="2067"/>
                    <a:pt x="1" y="2084"/>
                    <a:pt x="1" y="2102"/>
                  </a:cubicBezTo>
                  <a:cubicBezTo>
                    <a:pt x="1" y="2119"/>
                    <a:pt x="18" y="2119"/>
                    <a:pt x="36" y="2119"/>
                  </a:cubicBezTo>
                  <a:lnTo>
                    <a:pt x="1148" y="2013"/>
                  </a:lnTo>
                  <a:cubicBezTo>
                    <a:pt x="1166" y="2013"/>
                    <a:pt x="1183" y="2013"/>
                    <a:pt x="1183" y="1996"/>
                  </a:cubicBezTo>
                  <a:lnTo>
                    <a:pt x="1414" y="36"/>
                  </a:lnTo>
                  <a:lnTo>
                    <a:pt x="1414" y="19"/>
                  </a:lnTo>
                  <a:cubicBezTo>
                    <a:pt x="1414" y="19"/>
                    <a:pt x="1395" y="0"/>
                    <a:pt x="137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46"/>
            <p:cNvSpPr/>
            <p:nvPr/>
          </p:nvSpPr>
          <p:spPr>
            <a:xfrm>
              <a:off x="7588949" y="4405725"/>
              <a:ext cx="915216" cy="192089"/>
            </a:xfrm>
            <a:custGeom>
              <a:avLst/>
              <a:gdLst/>
              <a:ahLst/>
              <a:cxnLst/>
              <a:rect l="l" t="t" r="r" b="b"/>
              <a:pathLst>
                <a:path w="15365" h="3225" extrusionOk="0">
                  <a:moveTo>
                    <a:pt x="6105" y="0"/>
                  </a:moveTo>
                  <a:cubicBezTo>
                    <a:pt x="3046" y="0"/>
                    <a:pt x="1075" y="215"/>
                    <a:pt x="195" y="343"/>
                  </a:cubicBezTo>
                  <a:cubicBezTo>
                    <a:pt x="36" y="379"/>
                    <a:pt x="0" y="626"/>
                    <a:pt x="160" y="714"/>
                  </a:cubicBezTo>
                  <a:cubicBezTo>
                    <a:pt x="1378" y="1385"/>
                    <a:pt x="4646" y="3045"/>
                    <a:pt x="7012" y="3204"/>
                  </a:cubicBezTo>
                  <a:cubicBezTo>
                    <a:pt x="7230" y="3218"/>
                    <a:pt x="7462" y="3225"/>
                    <a:pt x="7706" y="3225"/>
                  </a:cubicBezTo>
                  <a:cubicBezTo>
                    <a:pt x="10250" y="3225"/>
                    <a:pt x="14031" y="2527"/>
                    <a:pt x="15223" y="2286"/>
                  </a:cubicBezTo>
                  <a:cubicBezTo>
                    <a:pt x="15348" y="2251"/>
                    <a:pt x="15365" y="2074"/>
                    <a:pt x="15259" y="2003"/>
                  </a:cubicBezTo>
                  <a:cubicBezTo>
                    <a:pt x="14234" y="1491"/>
                    <a:pt x="11145" y="61"/>
                    <a:pt x="7083" y="7"/>
                  </a:cubicBezTo>
                  <a:cubicBezTo>
                    <a:pt x="6745" y="2"/>
                    <a:pt x="6420" y="0"/>
                    <a:pt x="6105"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46"/>
            <p:cNvSpPr/>
            <p:nvPr/>
          </p:nvSpPr>
          <p:spPr>
            <a:xfrm>
              <a:off x="7593118" y="4432469"/>
              <a:ext cx="905865" cy="94704"/>
            </a:xfrm>
            <a:custGeom>
              <a:avLst/>
              <a:gdLst/>
              <a:ahLst/>
              <a:cxnLst/>
              <a:rect l="l" t="t" r="r" b="b"/>
              <a:pathLst>
                <a:path w="15208" h="1590" extrusionOk="0">
                  <a:moveTo>
                    <a:pt x="36" y="0"/>
                  </a:moveTo>
                  <a:cubicBezTo>
                    <a:pt x="19" y="0"/>
                    <a:pt x="1" y="17"/>
                    <a:pt x="1" y="36"/>
                  </a:cubicBezTo>
                  <a:cubicBezTo>
                    <a:pt x="1" y="36"/>
                    <a:pt x="19" y="53"/>
                    <a:pt x="36" y="53"/>
                  </a:cubicBezTo>
                  <a:cubicBezTo>
                    <a:pt x="142" y="71"/>
                    <a:pt x="11445" y="1395"/>
                    <a:pt x="15189" y="1590"/>
                  </a:cubicBezTo>
                  <a:cubicBezTo>
                    <a:pt x="15207" y="1590"/>
                    <a:pt x="15207" y="1571"/>
                    <a:pt x="15207" y="1554"/>
                  </a:cubicBezTo>
                  <a:cubicBezTo>
                    <a:pt x="15207" y="1554"/>
                    <a:pt x="15207" y="1536"/>
                    <a:pt x="15189" y="1536"/>
                  </a:cubicBezTo>
                  <a:cubicBezTo>
                    <a:pt x="11445" y="1343"/>
                    <a:pt x="142" y="17"/>
                    <a:pt x="3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46"/>
            <p:cNvSpPr/>
            <p:nvPr/>
          </p:nvSpPr>
          <p:spPr>
            <a:xfrm>
              <a:off x="7726777" y="4407214"/>
              <a:ext cx="83093" cy="107093"/>
            </a:xfrm>
            <a:custGeom>
              <a:avLst/>
              <a:gdLst/>
              <a:ahLst/>
              <a:cxnLst/>
              <a:rect l="l" t="t" r="r" b="b"/>
              <a:pathLst>
                <a:path w="1395" h="1798" extrusionOk="0">
                  <a:moveTo>
                    <a:pt x="406" y="1"/>
                  </a:moveTo>
                  <a:lnTo>
                    <a:pt x="406" y="36"/>
                  </a:lnTo>
                  <a:lnTo>
                    <a:pt x="1324" y="830"/>
                  </a:lnTo>
                  <a:lnTo>
                    <a:pt x="0" y="1748"/>
                  </a:lnTo>
                  <a:lnTo>
                    <a:pt x="0" y="1784"/>
                  </a:lnTo>
                  <a:cubicBezTo>
                    <a:pt x="0" y="1793"/>
                    <a:pt x="5" y="1797"/>
                    <a:pt x="11" y="1797"/>
                  </a:cubicBezTo>
                  <a:cubicBezTo>
                    <a:pt x="18" y="1797"/>
                    <a:pt x="27" y="1793"/>
                    <a:pt x="36" y="1784"/>
                  </a:cubicBezTo>
                  <a:lnTo>
                    <a:pt x="1378" y="848"/>
                  </a:lnTo>
                  <a:cubicBezTo>
                    <a:pt x="1395" y="848"/>
                    <a:pt x="1395" y="848"/>
                    <a:pt x="1395" y="830"/>
                  </a:cubicBezTo>
                  <a:cubicBezTo>
                    <a:pt x="1395" y="830"/>
                    <a:pt x="1395" y="813"/>
                    <a:pt x="1378" y="813"/>
                  </a:cubicBezTo>
                  <a:lnTo>
                    <a:pt x="4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46"/>
            <p:cNvSpPr/>
            <p:nvPr/>
          </p:nvSpPr>
          <p:spPr>
            <a:xfrm>
              <a:off x="7912911" y="4402986"/>
              <a:ext cx="92624" cy="181010"/>
            </a:xfrm>
            <a:custGeom>
              <a:avLst/>
              <a:gdLst/>
              <a:ahLst/>
              <a:cxnLst/>
              <a:rect l="l" t="t" r="r" b="b"/>
              <a:pathLst>
                <a:path w="1555" h="3039" extrusionOk="0">
                  <a:moveTo>
                    <a:pt x="655" y="1"/>
                  </a:moveTo>
                  <a:cubicBezTo>
                    <a:pt x="655" y="18"/>
                    <a:pt x="636" y="36"/>
                    <a:pt x="655" y="36"/>
                  </a:cubicBezTo>
                  <a:lnTo>
                    <a:pt x="1502" y="1308"/>
                  </a:lnTo>
                  <a:lnTo>
                    <a:pt x="1" y="3003"/>
                  </a:lnTo>
                  <a:cubicBezTo>
                    <a:pt x="1" y="3003"/>
                    <a:pt x="1" y="3020"/>
                    <a:pt x="19" y="3038"/>
                  </a:cubicBezTo>
                  <a:cubicBezTo>
                    <a:pt x="19" y="3038"/>
                    <a:pt x="36" y="3038"/>
                    <a:pt x="54" y="3020"/>
                  </a:cubicBezTo>
                  <a:lnTo>
                    <a:pt x="1555" y="1325"/>
                  </a:lnTo>
                  <a:lnTo>
                    <a:pt x="1555" y="1308"/>
                  </a:lnTo>
                  <a:lnTo>
                    <a:pt x="1555" y="1289"/>
                  </a:lnTo>
                  <a:lnTo>
                    <a:pt x="690" y="18"/>
                  </a:lnTo>
                  <a:cubicBezTo>
                    <a:pt x="690" y="1"/>
                    <a:pt x="672" y="1"/>
                    <a:pt x="65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46"/>
            <p:cNvSpPr/>
            <p:nvPr/>
          </p:nvSpPr>
          <p:spPr>
            <a:xfrm>
              <a:off x="8023400" y="4407214"/>
              <a:ext cx="104179" cy="193340"/>
            </a:xfrm>
            <a:custGeom>
              <a:avLst/>
              <a:gdLst/>
              <a:ahLst/>
              <a:cxnLst/>
              <a:rect l="l" t="t" r="r" b="b"/>
              <a:pathLst>
                <a:path w="1749" h="3246" extrusionOk="0">
                  <a:moveTo>
                    <a:pt x="477" y="1"/>
                  </a:moveTo>
                  <a:cubicBezTo>
                    <a:pt x="460" y="18"/>
                    <a:pt x="460" y="18"/>
                    <a:pt x="477" y="36"/>
                  </a:cubicBezTo>
                  <a:lnTo>
                    <a:pt x="1678" y="1466"/>
                  </a:lnTo>
                  <a:lnTo>
                    <a:pt x="18" y="3196"/>
                  </a:lnTo>
                  <a:cubicBezTo>
                    <a:pt x="1" y="3215"/>
                    <a:pt x="1" y="3215"/>
                    <a:pt x="18" y="3232"/>
                  </a:cubicBezTo>
                  <a:cubicBezTo>
                    <a:pt x="18" y="3241"/>
                    <a:pt x="22" y="3245"/>
                    <a:pt x="29" y="3245"/>
                  </a:cubicBezTo>
                  <a:cubicBezTo>
                    <a:pt x="36" y="3245"/>
                    <a:pt x="44" y="3241"/>
                    <a:pt x="53" y="3232"/>
                  </a:cubicBezTo>
                  <a:lnTo>
                    <a:pt x="1731" y="1484"/>
                  </a:lnTo>
                  <a:cubicBezTo>
                    <a:pt x="1748" y="1484"/>
                    <a:pt x="1748" y="1484"/>
                    <a:pt x="1748" y="1466"/>
                  </a:cubicBezTo>
                  <a:lnTo>
                    <a:pt x="1731" y="1449"/>
                  </a:lnTo>
                  <a:lnTo>
                    <a:pt x="51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46"/>
            <p:cNvSpPr/>
            <p:nvPr/>
          </p:nvSpPr>
          <p:spPr>
            <a:xfrm>
              <a:off x="8166470" y="4420854"/>
              <a:ext cx="70465" cy="173029"/>
            </a:xfrm>
            <a:custGeom>
              <a:avLst/>
              <a:gdLst/>
              <a:ahLst/>
              <a:cxnLst/>
              <a:rect l="l" t="t" r="r" b="b"/>
              <a:pathLst>
                <a:path w="1183" h="2905" extrusionOk="0">
                  <a:moveTo>
                    <a:pt x="248" y="0"/>
                  </a:moveTo>
                  <a:lnTo>
                    <a:pt x="248" y="36"/>
                  </a:lnTo>
                  <a:lnTo>
                    <a:pt x="1131" y="1396"/>
                  </a:lnTo>
                  <a:lnTo>
                    <a:pt x="0" y="2861"/>
                  </a:lnTo>
                  <a:cubicBezTo>
                    <a:pt x="0" y="2880"/>
                    <a:pt x="0" y="2897"/>
                    <a:pt x="17" y="2897"/>
                  </a:cubicBezTo>
                  <a:cubicBezTo>
                    <a:pt x="17" y="2903"/>
                    <a:pt x="19" y="2905"/>
                    <a:pt x="23" y="2905"/>
                  </a:cubicBezTo>
                  <a:cubicBezTo>
                    <a:pt x="29" y="2905"/>
                    <a:pt x="41" y="2897"/>
                    <a:pt x="53" y="2897"/>
                  </a:cubicBezTo>
                  <a:lnTo>
                    <a:pt x="1183" y="1413"/>
                  </a:lnTo>
                  <a:lnTo>
                    <a:pt x="1183" y="1396"/>
                  </a:lnTo>
                  <a:lnTo>
                    <a:pt x="1183" y="1378"/>
                  </a:lnTo>
                  <a:lnTo>
                    <a:pt x="283" y="19"/>
                  </a:lnTo>
                  <a:cubicBezTo>
                    <a:pt x="283" y="0"/>
                    <a:pt x="265" y="0"/>
                    <a:pt x="24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46"/>
            <p:cNvSpPr/>
            <p:nvPr/>
          </p:nvSpPr>
          <p:spPr>
            <a:xfrm>
              <a:off x="8311625" y="4455579"/>
              <a:ext cx="70525" cy="120733"/>
            </a:xfrm>
            <a:custGeom>
              <a:avLst/>
              <a:gdLst/>
              <a:ahLst/>
              <a:cxnLst/>
              <a:rect l="l" t="t" r="r" b="b"/>
              <a:pathLst>
                <a:path w="1184" h="2027" extrusionOk="0">
                  <a:moveTo>
                    <a:pt x="283" y="1"/>
                  </a:moveTo>
                  <a:lnTo>
                    <a:pt x="283" y="36"/>
                  </a:lnTo>
                  <a:lnTo>
                    <a:pt x="1131" y="1061"/>
                  </a:lnTo>
                  <a:lnTo>
                    <a:pt x="1" y="1979"/>
                  </a:lnTo>
                  <a:lnTo>
                    <a:pt x="1" y="2014"/>
                  </a:lnTo>
                  <a:cubicBezTo>
                    <a:pt x="9" y="2023"/>
                    <a:pt x="13" y="2027"/>
                    <a:pt x="18" y="2027"/>
                  </a:cubicBezTo>
                  <a:cubicBezTo>
                    <a:pt x="22" y="2027"/>
                    <a:pt x="27" y="2023"/>
                    <a:pt x="36" y="2014"/>
                  </a:cubicBezTo>
                  <a:lnTo>
                    <a:pt x="1183" y="1077"/>
                  </a:lnTo>
                  <a:lnTo>
                    <a:pt x="1183" y="1061"/>
                  </a:lnTo>
                  <a:lnTo>
                    <a:pt x="1183" y="1042"/>
                  </a:lnTo>
                  <a:lnTo>
                    <a:pt x="318" y="18"/>
                  </a:lnTo>
                  <a:cubicBezTo>
                    <a:pt x="318" y="1"/>
                    <a:pt x="300" y="1"/>
                    <a:pt x="28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46"/>
            <p:cNvSpPr/>
            <p:nvPr/>
          </p:nvSpPr>
          <p:spPr>
            <a:xfrm>
              <a:off x="7820350" y="4406142"/>
              <a:ext cx="75826" cy="145213"/>
            </a:xfrm>
            <a:custGeom>
              <a:avLst/>
              <a:gdLst/>
              <a:ahLst/>
              <a:cxnLst/>
              <a:rect l="l" t="t" r="r" b="b"/>
              <a:pathLst>
                <a:path w="1273" h="2438" extrusionOk="0">
                  <a:moveTo>
                    <a:pt x="690" y="0"/>
                  </a:moveTo>
                  <a:cubicBezTo>
                    <a:pt x="672" y="19"/>
                    <a:pt x="672" y="19"/>
                    <a:pt x="672" y="36"/>
                  </a:cubicBezTo>
                  <a:lnTo>
                    <a:pt x="1220" y="1043"/>
                  </a:lnTo>
                  <a:lnTo>
                    <a:pt x="19" y="2402"/>
                  </a:lnTo>
                  <a:cubicBezTo>
                    <a:pt x="1" y="2402"/>
                    <a:pt x="1" y="2420"/>
                    <a:pt x="19" y="2437"/>
                  </a:cubicBezTo>
                  <a:lnTo>
                    <a:pt x="54" y="2437"/>
                  </a:lnTo>
                  <a:lnTo>
                    <a:pt x="1255" y="1060"/>
                  </a:lnTo>
                  <a:cubicBezTo>
                    <a:pt x="1272" y="1060"/>
                    <a:pt x="1272" y="1060"/>
                    <a:pt x="1272" y="1043"/>
                  </a:cubicBezTo>
                  <a:lnTo>
                    <a:pt x="725" y="19"/>
                  </a:lnTo>
                  <a:cubicBezTo>
                    <a:pt x="707" y="0"/>
                    <a:pt x="690" y="0"/>
                    <a:pt x="6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09" name="Google Shape;2209;p46"/>
          <p:cNvSpPr/>
          <p:nvPr/>
        </p:nvSpPr>
        <p:spPr>
          <a:xfrm rot="7903172" flipH="1">
            <a:off x="7487195" y="-330453"/>
            <a:ext cx="396597" cy="512251"/>
          </a:xfrm>
          <a:custGeom>
            <a:avLst/>
            <a:gdLst/>
            <a:ahLst/>
            <a:cxnLst/>
            <a:rect l="l" t="t" r="r" b="b"/>
            <a:pathLst>
              <a:path w="8054" h="10967" extrusionOk="0">
                <a:moveTo>
                  <a:pt x="0" y="0"/>
                </a:moveTo>
                <a:cubicBezTo>
                  <a:pt x="0" y="1"/>
                  <a:pt x="1114" y="3903"/>
                  <a:pt x="2720" y="6605"/>
                </a:cubicBezTo>
                <a:cubicBezTo>
                  <a:pt x="4328" y="9325"/>
                  <a:pt x="8053" y="10967"/>
                  <a:pt x="8053" y="10967"/>
                </a:cubicBezTo>
                <a:cubicBezTo>
                  <a:pt x="8053" y="10967"/>
                  <a:pt x="7912" y="9413"/>
                  <a:pt x="5899" y="4927"/>
                </a:cubicBezTo>
                <a:cubicBezTo>
                  <a:pt x="3886" y="441"/>
                  <a:pt x="0" y="0"/>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46"/>
          <p:cNvSpPr/>
          <p:nvPr/>
        </p:nvSpPr>
        <p:spPr>
          <a:xfrm rot="7903172" flipH="1">
            <a:off x="6678648" y="880918"/>
            <a:ext cx="662703" cy="200939"/>
          </a:xfrm>
          <a:custGeom>
            <a:avLst/>
            <a:gdLst/>
            <a:ahLst/>
            <a:cxnLst/>
            <a:rect l="l" t="t" r="r" b="b"/>
            <a:pathLst>
              <a:path w="13458" h="4302" extrusionOk="0">
                <a:moveTo>
                  <a:pt x="4911" y="1"/>
                </a:moveTo>
                <a:cubicBezTo>
                  <a:pt x="2396" y="1"/>
                  <a:pt x="1" y="932"/>
                  <a:pt x="1" y="932"/>
                </a:cubicBezTo>
                <a:cubicBezTo>
                  <a:pt x="1" y="932"/>
                  <a:pt x="1220" y="1921"/>
                  <a:pt x="5812" y="3670"/>
                </a:cubicBezTo>
                <a:cubicBezTo>
                  <a:pt x="7024" y="4132"/>
                  <a:pt x="8128" y="4301"/>
                  <a:pt x="9098" y="4301"/>
                </a:cubicBezTo>
                <a:cubicBezTo>
                  <a:pt x="11803" y="4301"/>
                  <a:pt x="13458" y="2981"/>
                  <a:pt x="13458" y="2981"/>
                </a:cubicBezTo>
                <a:cubicBezTo>
                  <a:pt x="13458" y="2981"/>
                  <a:pt x="9909" y="1003"/>
                  <a:pt x="6871" y="226"/>
                </a:cubicBezTo>
                <a:cubicBezTo>
                  <a:pt x="6237" y="65"/>
                  <a:pt x="5570" y="1"/>
                  <a:pt x="4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46"/>
          <p:cNvSpPr/>
          <p:nvPr/>
        </p:nvSpPr>
        <p:spPr>
          <a:xfrm rot="7903172" flipH="1">
            <a:off x="6327842" y="812016"/>
            <a:ext cx="761827" cy="262781"/>
          </a:xfrm>
          <a:custGeom>
            <a:avLst/>
            <a:gdLst/>
            <a:ahLst/>
            <a:cxnLst/>
            <a:rect l="l" t="t" r="r" b="b"/>
            <a:pathLst>
              <a:path w="15471" h="5626" extrusionOk="0">
                <a:moveTo>
                  <a:pt x="15224" y="0"/>
                </a:moveTo>
                <a:cubicBezTo>
                  <a:pt x="14187" y="0"/>
                  <a:pt x="10086" y="53"/>
                  <a:pt x="6888" y="849"/>
                </a:cubicBezTo>
                <a:cubicBezTo>
                  <a:pt x="3196" y="1785"/>
                  <a:pt x="0" y="5547"/>
                  <a:pt x="0" y="5547"/>
                </a:cubicBezTo>
                <a:cubicBezTo>
                  <a:pt x="0" y="5547"/>
                  <a:pt x="410" y="5625"/>
                  <a:pt x="1457" y="5625"/>
                </a:cubicBezTo>
                <a:cubicBezTo>
                  <a:pt x="2635" y="5625"/>
                  <a:pt x="4620" y="5526"/>
                  <a:pt x="7735" y="5105"/>
                </a:cubicBezTo>
                <a:cubicBezTo>
                  <a:pt x="13634" y="4328"/>
                  <a:pt x="15470" y="2"/>
                  <a:pt x="15470" y="2"/>
                </a:cubicBezTo>
                <a:cubicBezTo>
                  <a:pt x="15470" y="2"/>
                  <a:pt x="15383" y="0"/>
                  <a:pt x="15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46"/>
          <p:cNvSpPr/>
          <p:nvPr/>
        </p:nvSpPr>
        <p:spPr>
          <a:xfrm rot="7903172" flipH="1">
            <a:off x="8871271" y="1049255"/>
            <a:ext cx="179981" cy="478434"/>
          </a:xfrm>
          <a:custGeom>
            <a:avLst/>
            <a:gdLst/>
            <a:ahLst/>
            <a:cxnLst/>
            <a:rect l="l" t="t" r="r" b="b"/>
            <a:pathLst>
              <a:path w="3655" h="10243" extrusionOk="0">
                <a:moveTo>
                  <a:pt x="283" y="0"/>
                </a:moveTo>
                <a:cubicBezTo>
                  <a:pt x="283" y="0"/>
                  <a:pt x="0" y="1201"/>
                  <a:pt x="353" y="5051"/>
                </a:cubicBezTo>
                <a:cubicBezTo>
                  <a:pt x="706" y="8918"/>
                  <a:pt x="3478" y="10243"/>
                  <a:pt x="3478" y="10243"/>
                </a:cubicBezTo>
                <a:cubicBezTo>
                  <a:pt x="3478" y="10243"/>
                  <a:pt x="3655" y="7046"/>
                  <a:pt x="3144" y="4609"/>
                </a:cubicBezTo>
                <a:cubicBezTo>
                  <a:pt x="2649" y="2190"/>
                  <a:pt x="283" y="0"/>
                  <a:pt x="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13" name="Google Shape;2213;p46"/>
          <p:cNvGrpSpPr/>
          <p:nvPr/>
        </p:nvGrpSpPr>
        <p:grpSpPr>
          <a:xfrm>
            <a:off x="3802629" y="646476"/>
            <a:ext cx="327124" cy="322325"/>
            <a:chOff x="3828575" y="1069325"/>
            <a:chExt cx="185750" cy="183025"/>
          </a:xfrm>
        </p:grpSpPr>
        <p:sp>
          <p:nvSpPr>
            <p:cNvPr id="2214" name="Google Shape;2214;p46"/>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46"/>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46"/>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1878;p40">
            <a:extLst>
              <a:ext uri="{FF2B5EF4-FFF2-40B4-BE49-F238E27FC236}">
                <a16:creationId xmlns:a16="http://schemas.microsoft.com/office/drawing/2014/main" id="{10E3A356-13FA-4FFA-822F-9EC197F48C84}"/>
              </a:ext>
            </a:extLst>
          </p:cNvPr>
          <p:cNvSpPr txBox="1">
            <a:spLocks noGrp="1"/>
          </p:cNvSpPr>
          <p:nvPr>
            <p:ph type="title"/>
          </p:nvPr>
        </p:nvSpPr>
        <p:spPr>
          <a:xfrm>
            <a:off x="245723" y="54687"/>
            <a:ext cx="4129609"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800" dirty="0"/>
              <a:t>Our weekly timetable</a:t>
            </a:r>
            <a:endParaRPr sz="2800" dirty="0"/>
          </a:p>
        </p:txBody>
      </p:sp>
      <p:pic>
        <p:nvPicPr>
          <p:cNvPr id="3" name="Picture 2">
            <a:extLst>
              <a:ext uri="{FF2B5EF4-FFF2-40B4-BE49-F238E27FC236}">
                <a16:creationId xmlns:a16="http://schemas.microsoft.com/office/drawing/2014/main" id="{5C0DB515-EA43-4707-8C35-4B23DFD11C81}"/>
              </a:ext>
            </a:extLst>
          </p:cNvPr>
          <p:cNvPicPr>
            <a:picLocks noChangeAspect="1"/>
          </p:cNvPicPr>
          <p:nvPr/>
        </p:nvPicPr>
        <p:blipFill rotWithShape="1">
          <a:blip r:embed="rId3"/>
          <a:srcRect l="394" t="-82"/>
          <a:stretch/>
        </p:blipFill>
        <p:spPr>
          <a:xfrm>
            <a:off x="567336" y="791896"/>
            <a:ext cx="5890781" cy="4034780"/>
          </a:xfrm>
          <a:prstGeom prst="rect">
            <a:avLst/>
          </a:prstGeom>
        </p:spPr>
      </p:pic>
    </p:spTree>
    <p:extLst>
      <p:ext uri="{BB962C8B-B14F-4D97-AF65-F5344CB8AC3E}">
        <p14:creationId xmlns:p14="http://schemas.microsoft.com/office/powerpoint/2010/main" val="2167706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49"/>
        <p:cNvGrpSpPr/>
        <p:nvPr/>
      </p:nvGrpSpPr>
      <p:grpSpPr>
        <a:xfrm>
          <a:off x="0" y="0"/>
          <a:ext cx="0" cy="0"/>
          <a:chOff x="0" y="0"/>
          <a:chExt cx="0" cy="0"/>
        </a:xfrm>
      </p:grpSpPr>
      <p:grpSp>
        <p:nvGrpSpPr>
          <p:cNvPr id="2184" name="Google Shape;2184;p46"/>
          <p:cNvGrpSpPr/>
          <p:nvPr/>
        </p:nvGrpSpPr>
        <p:grpSpPr>
          <a:xfrm rot="1119469">
            <a:off x="6965353" y="3512046"/>
            <a:ext cx="1103909" cy="986656"/>
            <a:chOff x="7588949" y="3613850"/>
            <a:chExt cx="1103962" cy="986704"/>
          </a:xfrm>
        </p:grpSpPr>
        <p:sp>
          <p:nvSpPr>
            <p:cNvPr id="2185" name="Google Shape;2185;p46"/>
            <p:cNvSpPr/>
            <p:nvPr/>
          </p:nvSpPr>
          <p:spPr>
            <a:xfrm>
              <a:off x="7653396" y="4016905"/>
              <a:ext cx="922304" cy="422953"/>
            </a:xfrm>
            <a:custGeom>
              <a:avLst/>
              <a:gdLst/>
              <a:ahLst/>
              <a:cxnLst/>
              <a:rect l="l" t="t" r="r" b="b"/>
              <a:pathLst>
                <a:path w="15484" h="7101" extrusionOk="0">
                  <a:moveTo>
                    <a:pt x="226" y="0"/>
                  </a:moveTo>
                  <a:cubicBezTo>
                    <a:pt x="62" y="0"/>
                    <a:pt x="1" y="235"/>
                    <a:pt x="138" y="337"/>
                  </a:cubicBezTo>
                  <a:cubicBezTo>
                    <a:pt x="1002" y="1008"/>
                    <a:pt x="3086" y="2473"/>
                    <a:pt x="6583" y="4416"/>
                  </a:cubicBezTo>
                  <a:cubicBezTo>
                    <a:pt x="10503" y="6589"/>
                    <a:pt x="14089" y="7013"/>
                    <a:pt x="15290" y="7100"/>
                  </a:cubicBezTo>
                  <a:cubicBezTo>
                    <a:pt x="15431" y="7100"/>
                    <a:pt x="15484" y="6924"/>
                    <a:pt x="15378" y="6836"/>
                  </a:cubicBezTo>
                  <a:cubicBezTo>
                    <a:pt x="14230" y="5882"/>
                    <a:pt x="10380" y="2739"/>
                    <a:pt x="7908" y="1520"/>
                  </a:cubicBezTo>
                  <a:cubicBezTo>
                    <a:pt x="5577" y="373"/>
                    <a:pt x="1709" y="72"/>
                    <a:pt x="244" y="1"/>
                  </a:cubicBezTo>
                  <a:cubicBezTo>
                    <a:pt x="238" y="0"/>
                    <a:pt x="232" y="0"/>
                    <a:pt x="226"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46"/>
            <p:cNvSpPr/>
            <p:nvPr/>
          </p:nvSpPr>
          <p:spPr>
            <a:xfrm>
              <a:off x="7657327" y="4025363"/>
              <a:ext cx="908962" cy="416044"/>
            </a:xfrm>
            <a:custGeom>
              <a:avLst/>
              <a:gdLst/>
              <a:ahLst/>
              <a:cxnLst/>
              <a:rect l="l" t="t" r="r" b="b"/>
              <a:pathLst>
                <a:path w="15260" h="6985" extrusionOk="0">
                  <a:moveTo>
                    <a:pt x="53" y="0"/>
                  </a:moveTo>
                  <a:cubicBezTo>
                    <a:pt x="36" y="0"/>
                    <a:pt x="18" y="0"/>
                    <a:pt x="18" y="19"/>
                  </a:cubicBezTo>
                  <a:cubicBezTo>
                    <a:pt x="1" y="36"/>
                    <a:pt x="18" y="54"/>
                    <a:pt x="18" y="54"/>
                  </a:cubicBezTo>
                  <a:cubicBezTo>
                    <a:pt x="142" y="106"/>
                    <a:pt x="11532" y="5105"/>
                    <a:pt x="15206" y="6977"/>
                  </a:cubicBezTo>
                  <a:cubicBezTo>
                    <a:pt x="15212" y="6982"/>
                    <a:pt x="15218" y="6984"/>
                    <a:pt x="15223" y="6984"/>
                  </a:cubicBezTo>
                  <a:cubicBezTo>
                    <a:pt x="15233" y="6984"/>
                    <a:pt x="15241" y="6977"/>
                    <a:pt x="15241" y="6977"/>
                  </a:cubicBezTo>
                  <a:lnTo>
                    <a:pt x="15259" y="6958"/>
                  </a:lnTo>
                  <a:cubicBezTo>
                    <a:pt x="15259" y="6941"/>
                    <a:pt x="15241" y="6941"/>
                    <a:pt x="15241" y="6941"/>
                  </a:cubicBezTo>
                  <a:cubicBezTo>
                    <a:pt x="11568" y="5069"/>
                    <a:pt x="159" y="54"/>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46"/>
            <p:cNvSpPr/>
            <p:nvPr/>
          </p:nvSpPr>
          <p:spPr>
            <a:xfrm>
              <a:off x="7797180" y="4028520"/>
              <a:ext cx="77911" cy="109476"/>
            </a:xfrm>
            <a:custGeom>
              <a:avLst/>
              <a:gdLst/>
              <a:ahLst/>
              <a:cxnLst/>
              <a:rect l="l" t="t" r="r" b="b"/>
              <a:pathLst>
                <a:path w="1308" h="1838" extrusionOk="0">
                  <a:moveTo>
                    <a:pt x="390" y="1"/>
                  </a:moveTo>
                  <a:cubicBezTo>
                    <a:pt x="373" y="18"/>
                    <a:pt x="373" y="18"/>
                    <a:pt x="373" y="36"/>
                  </a:cubicBezTo>
                  <a:lnTo>
                    <a:pt x="1237" y="1572"/>
                  </a:lnTo>
                  <a:lnTo>
                    <a:pt x="19" y="1784"/>
                  </a:lnTo>
                  <a:lnTo>
                    <a:pt x="1" y="1802"/>
                  </a:lnTo>
                  <a:cubicBezTo>
                    <a:pt x="1" y="1819"/>
                    <a:pt x="19" y="1838"/>
                    <a:pt x="36" y="1838"/>
                  </a:cubicBezTo>
                  <a:lnTo>
                    <a:pt x="1291" y="1626"/>
                  </a:lnTo>
                  <a:cubicBezTo>
                    <a:pt x="1291" y="1626"/>
                    <a:pt x="1308" y="1626"/>
                    <a:pt x="1308" y="1607"/>
                  </a:cubicBezTo>
                  <a:lnTo>
                    <a:pt x="1308" y="1590"/>
                  </a:lnTo>
                  <a:lnTo>
                    <a:pt x="425" y="18"/>
                  </a:lnTo>
                  <a:cubicBezTo>
                    <a:pt x="425" y="1"/>
                    <a:pt x="408" y="1"/>
                    <a:pt x="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46"/>
            <p:cNvSpPr/>
            <p:nvPr/>
          </p:nvSpPr>
          <p:spPr>
            <a:xfrm>
              <a:off x="7987662" y="4068486"/>
              <a:ext cx="85178" cy="182500"/>
            </a:xfrm>
            <a:custGeom>
              <a:avLst/>
              <a:gdLst/>
              <a:ahLst/>
              <a:cxnLst/>
              <a:rect l="l" t="t" r="r" b="b"/>
              <a:pathLst>
                <a:path w="1430" h="3064" extrusionOk="0">
                  <a:moveTo>
                    <a:pt x="707" y="1"/>
                  </a:moveTo>
                  <a:cubicBezTo>
                    <a:pt x="688" y="1"/>
                    <a:pt x="688" y="18"/>
                    <a:pt x="688" y="36"/>
                  </a:cubicBezTo>
                  <a:lnTo>
                    <a:pt x="1378" y="2349"/>
                  </a:lnTo>
                  <a:lnTo>
                    <a:pt x="17" y="3020"/>
                  </a:lnTo>
                  <a:cubicBezTo>
                    <a:pt x="0" y="3020"/>
                    <a:pt x="0" y="3039"/>
                    <a:pt x="0" y="3055"/>
                  </a:cubicBezTo>
                  <a:cubicBezTo>
                    <a:pt x="11" y="3055"/>
                    <a:pt x="23" y="3064"/>
                    <a:pt x="30" y="3064"/>
                  </a:cubicBezTo>
                  <a:cubicBezTo>
                    <a:pt x="33" y="3064"/>
                    <a:pt x="36" y="3062"/>
                    <a:pt x="36" y="3055"/>
                  </a:cubicBezTo>
                  <a:lnTo>
                    <a:pt x="1413" y="2384"/>
                  </a:lnTo>
                  <a:cubicBezTo>
                    <a:pt x="1430" y="2384"/>
                    <a:pt x="1430" y="2367"/>
                    <a:pt x="1430" y="2367"/>
                  </a:cubicBezTo>
                  <a:lnTo>
                    <a:pt x="1430" y="2349"/>
                  </a:lnTo>
                  <a:lnTo>
                    <a:pt x="742" y="18"/>
                  </a:lnTo>
                  <a:cubicBezTo>
                    <a:pt x="742" y="1"/>
                    <a:pt x="724" y="1"/>
                    <a:pt x="70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46"/>
            <p:cNvSpPr/>
            <p:nvPr/>
          </p:nvSpPr>
          <p:spPr>
            <a:xfrm>
              <a:off x="8084392" y="4114825"/>
              <a:ext cx="111565" cy="187264"/>
            </a:xfrm>
            <a:custGeom>
              <a:avLst/>
              <a:gdLst/>
              <a:ahLst/>
              <a:cxnLst/>
              <a:rect l="l" t="t" r="r" b="b"/>
              <a:pathLst>
                <a:path w="1873" h="3144" extrusionOk="0">
                  <a:moveTo>
                    <a:pt x="990" y="0"/>
                  </a:moveTo>
                  <a:cubicBezTo>
                    <a:pt x="972" y="0"/>
                    <a:pt x="955" y="17"/>
                    <a:pt x="972" y="35"/>
                  </a:cubicBezTo>
                  <a:lnTo>
                    <a:pt x="1819" y="2489"/>
                  </a:lnTo>
                  <a:lnTo>
                    <a:pt x="36" y="3090"/>
                  </a:lnTo>
                  <a:cubicBezTo>
                    <a:pt x="18" y="3090"/>
                    <a:pt x="1" y="3108"/>
                    <a:pt x="18" y="3125"/>
                  </a:cubicBezTo>
                  <a:cubicBezTo>
                    <a:pt x="18" y="3144"/>
                    <a:pt x="36" y="3144"/>
                    <a:pt x="53" y="3144"/>
                  </a:cubicBezTo>
                  <a:lnTo>
                    <a:pt x="1855" y="2525"/>
                  </a:lnTo>
                  <a:lnTo>
                    <a:pt x="1873" y="2508"/>
                  </a:lnTo>
                  <a:lnTo>
                    <a:pt x="1873" y="2489"/>
                  </a:lnTo>
                  <a:lnTo>
                    <a:pt x="1007" y="17"/>
                  </a:lnTo>
                  <a:cubicBezTo>
                    <a:pt x="1007" y="0"/>
                    <a:pt x="990" y="0"/>
                    <a:pt x="9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46"/>
            <p:cNvSpPr/>
            <p:nvPr/>
          </p:nvSpPr>
          <p:spPr>
            <a:xfrm>
              <a:off x="8215847" y="4198510"/>
              <a:ext cx="89526" cy="161891"/>
            </a:xfrm>
            <a:custGeom>
              <a:avLst/>
              <a:gdLst/>
              <a:ahLst/>
              <a:cxnLst/>
              <a:rect l="l" t="t" r="r" b="b"/>
              <a:pathLst>
                <a:path w="1503" h="2718" extrusionOk="0">
                  <a:moveTo>
                    <a:pt x="1041" y="0"/>
                  </a:moveTo>
                  <a:cubicBezTo>
                    <a:pt x="1036" y="0"/>
                    <a:pt x="1030" y="2"/>
                    <a:pt x="1025" y="8"/>
                  </a:cubicBezTo>
                  <a:cubicBezTo>
                    <a:pt x="1008" y="8"/>
                    <a:pt x="1008" y="25"/>
                    <a:pt x="1008" y="25"/>
                  </a:cubicBezTo>
                  <a:lnTo>
                    <a:pt x="1449" y="1950"/>
                  </a:lnTo>
                  <a:lnTo>
                    <a:pt x="19" y="2674"/>
                  </a:lnTo>
                  <a:cubicBezTo>
                    <a:pt x="1" y="2674"/>
                    <a:pt x="1" y="2692"/>
                    <a:pt x="1" y="2709"/>
                  </a:cubicBezTo>
                  <a:cubicBezTo>
                    <a:pt x="1" y="2709"/>
                    <a:pt x="9" y="2717"/>
                    <a:pt x="19" y="2717"/>
                  </a:cubicBezTo>
                  <a:cubicBezTo>
                    <a:pt x="25" y="2717"/>
                    <a:pt x="30" y="2715"/>
                    <a:pt x="36" y="2709"/>
                  </a:cubicBezTo>
                  <a:lnTo>
                    <a:pt x="1484" y="1986"/>
                  </a:lnTo>
                  <a:cubicBezTo>
                    <a:pt x="1503" y="1986"/>
                    <a:pt x="1503" y="1967"/>
                    <a:pt x="1503" y="1967"/>
                  </a:cubicBezTo>
                  <a:lnTo>
                    <a:pt x="1060" y="25"/>
                  </a:lnTo>
                  <a:cubicBezTo>
                    <a:pt x="1060" y="13"/>
                    <a:pt x="1052" y="0"/>
                    <a:pt x="104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46"/>
            <p:cNvSpPr/>
            <p:nvPr/>
          </p:nvSpPr>
          <p:spPr>
            <a:xfrm>
              <a:off x="8371545" y="4293153"/>
              <a:ext cx="78983" cy="117219"/>
            </a:xfrm>
            <a:custGeom>
              <a:avLst/>
              <a:gdLst/>
              <a:ahLst/>
              <a:cxnLst/>
              <a:rect l="l" t="t" r="r" b="b"/>
              <a:pathLst>
                <a:path w="1326" h="1968" extrusionOk="0">
                  <a:moveTo>
                    <a:pt x="624" y="0"/>
                  </a:moveTo>
                  <a:cubicBezTo>
                    <a:pt x="621" y="0"/>
                    <a:pt x="619" y="2"/>
                    <a:pt x="619" y="8"/>
                  </a:cubicBezTo>
                  <a:cubicBezTo>
                    <a:pt x="601" y="8"/>
                    <a:pt x="584" y="25"/>
                    <a:pt x="601" y="44"/>
                  </a:cubicBezTo>
                  <a:lnTo>
                    <a:pt x="1272" y="1473"/>
                  </a:lnTo>
                  <a:lnTo>
                    <a:pt x="19" y="1916"/>
                  </a:lnTo>
                  <a:cubicBezTo>
                    <a:pt x="19" y="1916"/>
                    <a:pt x="0" y="1933"/>
                    <a:pt x="19" y="1951"/>
                  </a:cubicBezTo>
                  <a:cubicBezTo>
                    <a:pt x="19" y="1968"/>
                    <a:pt x="36" y="1968"/>
                    <a:pt x="36" y="1968"/>
                  </a:cubicBezTo>
                  <a:lnTo>
                    <a:pt x="1307" y="1509"/>
                  </a:lnTo>
                  <a:lnTo>
                    <a:pt x="1326" y="1509"/>
                  </a:lnTo>
                  <a:lnTo>
                    <a:pt x="1326" y="1492"/>
                  </a:lnTo>
                  <a:lnTo>
                    <a:pt x="1326" y="1473"/>
                  </a:lnTo>
                  <a:lnTo>
                    <a:pt x="655" y="8"/>
                  </a:lnTo>
                  <a:cubicBezTo>
                    <a:pt x="642" y="8"/>
                    <a:pt x="631" y="0"/>
                    <a:pt x="6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46"/>
            <p:cNvSpPr/>
            <p:nvPr/>
          </p:nvSpPr>
          <p:spPr>
            <a:xfrm>
              <a:off x="7901415" y="4046389"/>
              <a:ext cx="61054" cy="151527"/>
            </a:xfrm>
            <a:custGeom>
              <a:avLst/>
              <a:gdLst/>
              <a:ahLst/>
              <a:cxnLst/>
              <a:rect l="l" t="t" r="r" b="b"/>
              <a:pathLst>
                <a:path w="1025" h="2544" extrusionOk="0">
                  <a:moveTo>
                    <a:pt x="424" y="0"/>
                  </a:moveTo>
                  <a:cubicBezTo>
                    <a:pt x="424" y="19"/>
                    <a:pt x="406" y="36"/>
                    <a:pt x="406" y="36"/>
                  </a:cubicBezTo>
                  <a:lnTo>
                    <a:pt x="971" y="1908"/>
                  </a:lnTo>
                  <a:lnTo>
                    <a:pt x="17" y="2508"/>
                  </a:lnTo>
                  <a:cubicBezTo>
                    <a:pt x="0" y="2508"/>
                    <a:pt x="0" y="2527"/>
                    <a:pt x="17" y="2543"/>
                  </a:cubicBezTo>
                  <a:lnTo>
                    <a:pt x="52" y="2543"/>
                  </a:lnTo>
                  <a:lnTo>
                    <a:pt x="1024" y="1943"/>
                  </a:lnTo>
                  <a:lnTo>
                    <a:pt x="1024" y="1908"/>
                  </a:lnTo>
                  <a:lnTo>
                    <a:pt x="459" y="19"/>
                  </a:lnTo>
                  <a:cubicBezTo>
                    <a:pt x="459" y="19"/>
                    <a:pt x="441" y="0"/>
                    <a:pt x="4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46"/>
            <p:cNvSpPr/>
            <p:nvPr/>
          </p:nvSpPr>
          <p:spPr>
            <a:xfrm>
              <a:off x="8016908" y="3613850"/>
              <a:ext cx="676003" cy="799805"/>
            </a:xfrm>
            <a:custGeom>
              <a:avLst/>
              <a:gdLst/>
              <a:ahLst/>
              <a:cxnLst/>
              <a:rect l="l" t="t" r="r" b="b"/>
              <a:pathLst>
                <a:path w="11349" h="13428" extrusionOk="0">
                  <a:moveTo>
                    <a:pt x="223" y="0"/>
                  </a:moveTo>
                  <a:cubicBezTo>
                    <a:pt x="98" y="0"/>
                    <a:pt x="1" y="158"/>
                    <a:pt x="74" y="304"/>
                  </a:cubicBezTo>
                  <a:cubicBezTo>
                    <a:pt x="586" y="1293"/>
                    <a:pt x="1893" y="3589"/>
                    <a:pt x="4294" y="6963"/>
                  </a:cubicBezTo>
                  <a:cubicBezTo>
                    <a:pt x="6979" y="10724"/>
                    <a:pt x="10070" y="12772"/>
                    <a:pt x="11111" y="13408"/>
                  </a:cubicBezTo>
                  <a:cubicBezTo>
                    <a:pt x="11134" y="13421"/>
                    <a:pt x="11157" y="13427"/>
                    <a:pt x="11179" y="13427"/>
                  </a:cubicBezTo>
                  <a:cubicBezTo>
                    <a:pt x="11275" y="13427"/>
                    <a:pt x="11349" y="13315"/>
                    <a:pt x="11306" y="13215"/>
                  </a:cubicBezTo>
                  <a:cubicBezTo>
                    <a:pt x="10635" y="11819"/>
                    <a:pt x="8375" y="7192"/>
                    <a:pt x="6644" y="4950"/>
                  </a:cubicBezTo>
                  <a:cubicBezTo>
                    <a:pt x="4984" y="2830"/>
                    <a:pt x="1593" y="764"/>
                    <a:pt x="303" y="22"/>
                  </a:cubicBezTo>
                  <a:cubicBezTo>
                    <a:pt x="276" y="7"/>
                    <a:pt x="249" y="0"/>
                    <a:pt x="223"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46"/>
            <p:cNvSpPr/>
            <p:nvPr/>
          </p:nvSpPr>
          <p:spPr>
            <a:xfrm>
              <a:off x="8021315" y="3619330"/>
              <a:ext cx="659563" cy="795040"/>
            </a:xfrm>
            <a:custGeom>
              <a:avLst/>
              <a:gdLst/>
              <a:ahLst/>
              <a:cxnLst/>
              <a:rect l="l" t="t" r="r" b="b"/>
              <a:pathLst>
                <a:path w="11073" h="13348" extrusionOk="0">
                  <a:moveTo>
                    <a:pt x="17" y="0"/>
                  </a:moveTo>
                  <a:cubicBezTo>
                    <a:pt x="0" y="19"/>
                    <a:pt x="0" y="36"/>
                    <a:pt x="0" y="36"/>
                  </a:cubicBezTo>
                  <a:cubicBezTo>
                    <a:pt x="88" y="142"/>
                    <a:pt x="8442" y="9944"/>
                    <a:pt x="11020" y="13335"/>
                  </a:cubicBezTo>
                  <a:cubicBezTo>
                    <a:pt x="11029" y="13343"/>
                    <a:pt x="11038" y="13347"/>
                    <a:pt x="11044" y="13347"/>
                  </a:cubicBezTo>
                  <a:cubicBezTo>
                    <a:pt x="11051" y="13347"/>
                    <a:pt x="11056" y="13343"/>
                    <a:pt x="11056" y="13335"/>
                  </a:cubicBezTo>
                  <a:cubicBezTo>
                    <a:pt x="11073" y="13335"/>
                    <a:pt x="11073" y="13316"/>
                    <a:pt x="11073" y="13316"/>
                  </a:cubicBezTo>
                  <a:lnTo>
                    <a:pt x="11073" y="13299"/>
                  </a:lnTo>
                  <a:cubicBezTo>
                    <a:pt x="8477" y="9908"/>
                    <a:pt x="123" y="106"/>
                    <a:pt x="53" y="19"/>
                  </a:cubicBezTo>
                  <a:cubicBezTo>
                    <a:pt x="36" y="0"/>
                    <a:pt x="17" y="0"/>
                    <a:pt x="1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46"/>
            <p:cNvSpPr/>
            <p:nvPr/>
          </p:nvSpPr>
          <p:spPr>
            <a:xfrm>
              <a:off x="8104346" y="3696165"/>
              <a:ext cx="75826" cy="112573"/>
            </a:xfrm>
            <a:custGeom>
              <a:avLst/>
              <a:gdLst/>
              <a:ahLst/>
              <a:cxnLst/>
              <a:rect l="l" t="t" r="r" b="b"/>
              <a:pathLst>
                <a:path w="1273" h="1890" extrusionOk="0">
                  <a:moveTo>
                    <a:pt x="1060" y="0"/>
                  </a:moveTo>
                  <a:cubicBezTo>
                    <a:pt x="1060" y="17"/>
                    <a:pt x="1043" y="17"/>
                    <a:pt x="1043" y="36"/>
                  </a:cubicBezTo>
                  <a:lnTo>
                    <a:pt x="1220" y="1837"/>
                  </a:lnTo>
                  <a:lnTo>
                    <a:pt x="36" y="1448"/>
                  </a:lnTo>
                  <a:cubicBezTo>
                    <a:pt x="19" y="1448"/>
                    <a:pt x="19" y="1465"/>
                    <a:pt x="1" y="1465"/>
                  </a:cubicBezTo>
                  <a:cubicBezTo>
                    <a:pt x="1" y="1484"/>
                    <a:pt x="19" y="1501"/>
                    <a:pt x="19" y="1501"/>
                  </a:cubicBezTo>
                  <a:lnTo>
                    <a:pt x="1237" y="1889"/>
                  </a:lnTo>
                  <a:lnTo>
                    <a:pt x="1255" y="1889"/>
                  </a:lnTo>
                  <a:cubicBezTo>
                    <a:pt x="1272" y="1889"/>
                    <a:pt x="1272" y="1872"/>
                    <a:pt x="1272" y="1872"/>
                  </a:cubicBezTo>
                  <a:lnTo>
                    <a:pt x="1096" y="36"/>
                  </a:lnTo>
                  <a:cubicBezTo>
                    <a:pt x="1096" y="17"/>
                    <a:pt x="1079" y="0"/>
                    <a:pt x="106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46"/>
            <p:cNvSpPr/>
            <p:nvPr/>
          </p:nvSpPr>
          <p:spPr>
            <a:xfrm>
              <a:off x="8232704" y="3829286"/>
              <a:ext cx="110553" cy="148847"/>
            </a:xfrm>
            <a:custGeom>
              <a:avLst/>
              <a:gdLst/>
              <a:ahLst/>
              <a:cxnLst/>
              <a:rect l="l" t="t" r="r" b="b"/>
              <a:pathLst>
                <a:path w="1856" h="2499" extrusionOk="0">
                  <a:moveTo>
                    <a:pt x="1816" y="0"/>
                  </a:moveTo>
                  <a:cubicBezTo>
                    <a:pt x="1811" y="0"/>
                    <a:pt x="1802" y="13"/>
                    <a:pt x="1802" y="26"/>
                  </a:cubicBezTo>
                  <a:lnTo>
                    <a:pt x="1502" y="2445"/>
                  </a:lnTo>
                  <a:lnTo>
                    <a:pt x="19" y="2409"/>
                  </a:lnTo>
                  <a:cubicBezTo>
                    <a:pt x="0" y="2409"/>
                    <a:pt x="0" y="2428"/>
                    <a:pt x="0" y="2445"/>
                  </a:cubicBezTo>
                  <a:cubicBezTo>
                    <a:pt x="0" y="2463"/>
                    <a:pt x="0" y="2463"/>
                    <a:pt x="19" y="2463"/>
                  </a:cubicBezTo>
                  <a:lnTo>
                    <a:pt x="1537" y="2498"/>
                  </a:lnTo>
                  <a:cubicBezTo>
                    <a:pt x="1554" y="2498"/>
                    <a:pt x="1554" y="2480"/>
                    <a:pt x="1554" y="2480"/>
                  </a:cubicBezTo>
                  <a:lnTo>
                    <a:pt x="1855" y="26"/>
                  </a:lnTo>
                  <a:cubicBezTo>
                    <a:pt x="1855" y="7"/>
                    <a:pt x="1837" y="7"/>
                    <a:pt x="1820" y="7"/>
                  </a:cubicBezTo>
                  <a:cubicBezTo>
                    <a:pt x="1820" y="3"/>
                    <a:pt x="1818" y="0"/>
                    <a:pt x="181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46"/>
            <p:cNvSpPr/>
            <p:nvPr/>
          </p:nvSpPr>
          <p:spPr>
            <a:xfrm>
              <a:off x="8300010" y="3923334"/>
              <a:ext cx="127410" cy="159985"/>
            </a:xfrm>
            <a:custGeom>
              <a:avLst/>
              <a:gdLst/>
              <a:ahLst/>
              <a:cxnLst/>
              <a:rect l="l" t="t" r="r" b="b"/>
              <a:pathLst>
                <a:path w="2139" h="2686" extrusionOk="0">
                  <a:moveTo>
                    <a:pt x="2120" y="1"/>
                  </a:moveTo>
                  <a:cubicBezTo>
                    <a:pt x="2103" y="1"/>
                    <a:pt x="2084" y="18"/>
                    <a:pt x="2084" y="18"/>
                  </a:cubicBezTo>
                  <a:lnTo>
                    <a:pt x="1891" y="2632"/>
                  </a:lnTo>
                  <a:lnTo>
                    <a:pt x="36" y="2367"/>
                  </a:lnTo>
                  <a:cubicBezTo>
                    <a:pt x="19" y="2367"/>
                    <a:pt x="1" y="2384"/>
                    <a:pt x="1" y="2384"/>
                  </a:cubicBezTo>
                  <a:cubicBezTo>
                    <a:pt x="1" y="2403"/>
                    <a:pt x="19" y="2420"/>
                    <a:pt x="19" y="2420"/>
                  </a:cubicBezTo>
                  <a:lnTo>
                    <a:pt x="1908" y="2685"/>
                  </a:lnTo>
                  <a:lnTo>
                    <a:pt x="1926" y="2685"/>
                  </a:lnTo>
                  <a:lnTo>
                    <a:pt x="1943" y="2667"/>
                  </a:lnTo>
                  <a:lnTo>
                    <a:pt x="2138" y="36"/>
                  </a:lnTo>
                  <a:lnTo>
                    <a:pt x="2138" y="18"/>
                  </a:lnTo>
                  <a:lnTo>
                    <a:pt x="2120"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46"/>
            <p:cNvSpPr/>
            <p:nvPr/>
          </p:nvSpPr>
          <p:spPr>
            <a:xfrm>
              <a:off x="8395787" y="4061100"/>
              <a:ext cx="119964" cy="119959"/>
            </a:xfrm>
            <a:custGeom>
              <a:avLst/>
              <a:gdLst/>
              <a:ahLst/>
              <a:cxnLst/>
              <a:rect l="l" t="t" r="r" b="b"/>
              <a:pathLst>
                <a:path w="2014" h="2014" extrusionOk="0">
                  <a:moveTo>
                    <a:pt x="1995" y="1"/>
                  </a:moveTo>
                  <a:cubicBezTo>
                    <a:pt x="1978" y="1"/>
                    <a:pt x="1960" y="1"/>
                    <a:pt x="1960" y="19"/>
                  </a:cubicBezTo>
                  <a:lnTo>
                    <a:pt x="1590" y="1962"/>
                  </a:lnTo>
                  <a:lnTo>
                    <a:pt x="17" y="1962"/>
                  </a:lnTo>
                  <a:cubicBezTo>
                    <a:pt x="0" y="1962"/>
                    <a:pt x="0" y="1962"/>
                    <a:pt x="0" y="1979"/>
                  </a:cubicBezTo>
                  <a:cubicBezTo>
                    <a:pt x="0" y="1997"/>
                    <a:pt x="0" y="2014"/>
                    <a:pt x="17" y="2014"/>
                  </a:cubicBezTo>
                  <a:lnTo>
                    <a:pt x="1625" y="2014"/>
                  </a:lnTo>
                  <a:cubicBezTo>
                    <a:pt x="1625" y="2014"/>
                    <a:pt x="1642" y="2014"/>
                    <a:pt x="1642" y="1997"/>
                  </a:cubicBezTo>
                  <a:lnTo>
                    <a:pt x="2014" y="36"/>
                  </a:lnTo>
                  <a:lnTo>
                    <a:pt x="2014" y="19"/>
                  </a:lnTo>
                  <a:lnTo>
                    <a:pt x="1995"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46"/>
            <p:cNvSpPr/>
            <p:nvPr/>
          </p:nvSpPr>
          <p:spPr>
            <a:xfrm>
              <a:off x="8516699" y="4207384"/>
              <a:ext cx="82140" cy="101018"/>
            </a:xfrm>
            <a:custGeom>
              <a:avLst/>
              <a:gdLst/>
              <a:ahLst/>
              <a:cxnLst/>
              <a:rect l="l" t="t" r="r" b="b"/>
              <a:pathLst>
                <a:path w="1379" h="1696" extrusionOk="0">
                  <a:moveTo>
                    <a:pt x="1326" y="0"/>
                  </a:moveTo>
                  <a:cubicBezTo>
                    <a:pt x="1307" y="0"/>
                    <a:pt x="1290" y="17"/>
                    <a:pt x="1290" y="35"/>
                  </a:cubicBezTo>
                  <a:lnTo>
                    <a:pt x="1326" y="1642"/>
                  </a:lnTo>
                  <a:lnTo>
                    <a:pt x="1326" y="1642"/>
                  </a:lnTo>
                  <a:lnTo>
                    <a:pt x="36" y="1465"/>
                  </a:lnTo>
                  <a:cubicBezTo>
                    <a:pt x="19" y="1465"/>
                    <a:pt x="19" y="1484"/>
                    <a:pt x="19" y="1501"/>
                  </a:cubicBezTo>
                  <a:cubicBezTo>
                    <a:pt x="1" y="1501"/>
                    <a:pt x="19" y="1519"/>
                    <a:pt x="36" y="1519"/>
                  </a:cubicBezTo>
                  <a:lnTo>
                    <a:pt x="1361" y="1695"/>
                  </a:lnTo>
                  <a:lnTo>
                    <a:pt x="1378" y="1695"/>
                  </a:lnTo>
                  <a:lnTo>
                    <a:pt x="1378" y="1677"/>
                  </a:lnTo>
                  <a:lnTo>
                    <a:pt x="1343" y="35"/>
                  </a:lnTo>
                  <a:cubicBezTo>
                    <a:pt x="1343" y="17"/>
                    <a:pt x="1343" y="0"/>
                    <a:pt x="13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46"/>
            <p:cNvSpPr/>
            <p:nvPr/>
          </p:nvSpPr>
          <p:spPr>
            <a:xfrm>
              <a:off x="8174868" y="3762398"/>
              <a:ext cx="84225" cy="126272"/>
            </a:xfrm>
            <a:custGeom>
              <a:avLst/>
              <a:gdLst/>
              <a:ahLst/>
              <a:cxnLst/>
              <a:rect l="l" t="t" r="r" b="b"/>
              <a:pathLst>
                <a:path w="1414" h="2120" extrusionOk="0">
                  <a:moveTo>
                    <a:pt x="1378" y="0"/>
                  </a:moveTo>
                  <a:cubicBezTo>
                    <a:pt x="1378" y="0"/>
                    <a:pt x="1360" y="0"/>
                    <a:pt x="1360" y="19"/>
                  </a:cubicBezTo>
                  <a:lnTo>
                    <a:pt x="1131" y="1978"/>
                  </a:lnTo>
                  <a:lnTo>
                    <a:pt x="36" y="2067"/>
                  </a:lnTo>
                  <a:cubicBezTo>
                    <a:pt x="18" y="2067"/>
                    <a:pt x="1" y="2084"/>
                    <a:pt x="1" y="2102"/>
                  </a:cubicBezTo>
                  <a:cubicBezTo>
                    <a:pt x="1" y="2119"/>
                    <a:pt x="18" y="2119"/>
                    <a:pt x="36" y="2119"/>
                  </a:cubicBezTo>
                  <a:lnTo>
                    <a:pt x="1148" y="2013"/>
                  </a:lnTo>
                  <a:cubicBezTo>
                    <a:pt x="1166" y="2013"/>
                    <a:pt x="1183" y="2013"/>
                    <a:pt x="1183" y="1996"/>
                  </a:cubicBezTo>
                  <a:lnTo>
                    <a:pt x="1414" y="36"/>
                  </a:lnTo>
                  <a:lnTo>
                    <a:pt x="1414" y="19"/>
                  </a:lnTo>
                  <a:cubicBezTo>
                    <a:pt x="1414" y="19"/>
                    <a:pt x="1395" y="0"/>
                    <a:pt x="137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46"/>
            <p:cNvSpPr/>
            <p:nvPr/>
          </p:nvSpPr>
          <p:spPr>
            <a:xfrm>
              <a:off x="7588949" y="4405725"/>
              <a:ext cx="915216" cy="192089"/>
            </a:xfrm>
            <a:custGeom>
              <a:avLst/>
              <a:gdLst/>
              <a:ahLst/>
              <a:cxnLst/>
              <a:rect l="l" t="t" r="r" b="b"/>
              <a:pathLst>
                <a:path w="15365" h="3225" extrusionOk="0">
                  <a:moveTo>
                    <a:pt x="6105" y="0"/>
                  </a:moveTo>
                  <a:cubicBezTo>
                    <a:pt x="3046" y="0"/>
                    <a:pt x="1075" y="215"/>
                    <a:pt x="195" y="343"/>
                  </a:cubicBezTo>
                  <a:cubicBezTo>
                    <a:pt x="36" y="379"/>
                    <a:pt x="0" y="626"/>
                    <a:pt x="160" y="714"/>
                  </a:cubicBezTo>
                  <a:cubicBezTo>
                    <a:pt x="1378" y="1385"/>
                    <a:pt x="4646" y="3045"/>
                    <a:pt x="7012" y="3204"/>
                  </a:cubicBezTo>
                  <a:cubicBezTo>
                    <a:pt x="7230" y="3218"/>
                    <a:pt x="7462" y="3225"/>
                    <a:pt x="7706" y="3225"/>
                  </a:cubicBezTo>
                  <a:cubicBezTo>
                    <a:pt x="10250" y="3225"/>
                    <a:pt x="14031" y="2527"/>
                    <a:pt x="15223" y="2286"/>
                  </a:cubicBezTo>
                  <a:cubicBezTo>
                    <a:pt x="15348" y="2251"/>
                    <a:pt x="15365" y="2074"/>
                    <a:pt x="15259" y="2003"/>
                  </a:cubicBezTo>
                  <a:cubicBezTo>
                    <a:pt x="14234" y="1491"/>
                    <a:pt x="11145" y="61"/>
                    <a:pt x="7083" y="7"/>
                  </a:cubicBezTo>
                  <a:cubicBezTo>
                    <a:pt x="6745" y="2"/>
                    <a:pt x="6420" y="0"/>
                    <a:pt x="6105"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46"/>
            <p:cNvSpPr/>
            <p:nvPr/>
          </p:nvSpPr>
          <p:spPr>
            <a:xfrm>
              <a:off x="7593118" y="4432469"/>
              <a:ext cx="905865" cy="94704"/>
            </a:xfrm>
            <a:custGeom>
              <a:avLst/>
              <a:gdLst/>
              <a:ahLst/>
              <a:cxnLst/>
              <a:rect l="l" t="t" r="r" b="b"/>
              <a:pathLst>
                <a:path w="15208" h="1590" extrusionOk="0">
                  <a:moveTo>
                    <a:pt x="36" y="0"/>
                  </a:moveTo>
                  <a:cubicBezTo>
                    <a:pt x="19" y="0"/>
                    <a:pt x="1" y="17"/>
                    <a:pt x="1" y="36"/>
                  </a:cubicBezTo>
                  <a:cubicBezTo>
                    <a:pt x="1" y="36"/>
                    <a:pt x="19" y="53"/>
                    <a:pt x="36" y="53"/>
                  </a:cubicBezTo>
                  <a:cubicBezTo>
                    <a:pt x="142" y="71"/>
                    <a:pt x="11445" y="1395"/>
                    <a:pt x="15189" y="1590"/>
                  </a:cubicBezTo>
                  <a:cubicBezTo>
                    <a:pt x="15207" y="1590"/>
                    <a:pt x="15207" y="1571"/>
                    <a:pt x="15207" y="1554"/>
                  </a:cubicBezTo>
                  <a:cubicBezTo>
                    <a:pt x="15207" y="1554"/>
                    <a:pt x="15207" y="1536"/>
                    <a:pt x="15189" y="1536"/>
                  </a:cubicBezTo>
                  <a:cubicBezTo>
                    <a:pt x="11445" y="1343"/>
                    <a:pt x="142" y="17"/>
                    <a:pt x="3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46"/>
            <p:cNvSpPr/>
            <p:nvPr/>
          </p:nvSpPr>
          <p:spPr>
            <a:xfrm>
              <a:off x="7726777" y="4407214"/>
              <a:ext cx="83093" cy="107093"/>
            </a:xfrm>
            <a:custGeom>
              <a:avLst/>
              <a:gdLst/>
              <a:ahLst/>
              <a:cxnLst/>
              <a:rect l="l" t="t" r="r" b="b"/>
              <a:pathLst>
                <a:path w="1395" h="1798" extrusionOk="0">
                  <a:moveTo>
                    <a:pt x="406" y="1"/>
                  </a:moveTo>
                  <a:lnTo>
                    <a:pt x="406" y="36"/>
                  </a:lnTo>
                  <a:lnTo>
                    <a:pt x="1324" y="830"/>
                  </a:lnTo>
                  <a:lnTo>
                    <a:pt x="0" y="1748"/>
                  </a:lnTo>
                  <a:lnTo>
                    <a:pt x="0" y="1784"/>
                  </a:lnTo>
                  <a:cubicBezTo>
                    <a:pt x="0" y="1793"/>
                    <a:pt x="5" y="1797"/>
                    <a:pt x="11" y="1797"/>
                  </a:cubicBezTo>
                  <a:cubicBezTo>
                    <a:pt x="18" y="1797"/>
                    <a:pt x="27" y="1793"/>
                    <a:pt x="36" y="1784"/>
                  </a:cubicBezTo>
                  <a:lnTo>
                    <a:pt x="1378" y="848"/>
                  </a:lnTo>
                  <a:cubicBezTo>
                    <a:pt x="1395" y="848"/>
                    <a:pt x="1395" y="848"/>
                    <a:pt x="1395" y="830"/>
                  </a:cubicBezTo>
                  <a:cubicBezTo>
                    <a:pt x="1395" y="830"/>
                    <a:pt x="1395" y="813"/>
                    <a:pt x="1378" y="813"/>
                  </a:cubicBezTo>
                  <a:lnTo>
                    <a:pt x="4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46"/>
            <p:cNvSpPr/>
            <p:nvPr/>
          </p:nvSpPr>
          <p:spPr>
            <a:xfrm>
              <a:off x="7912911" y="4402986"/>
              <a:ext cx="92624" cy="181010"/>
            </a:xfrm>
            <a:custGeom>
              <a:avLst/>
              <a:gdLst/>
              <a:ahLst/>
              <a:cxnLst/>
              <a:rect l="l" t="t" r="r" b="b"/>
              <a:pathLst>
                <a:path w="1555" h="3039" extrusionOk="0">
                  <a:moveTo>
                    <a:pt x="655" y="1"/>
                  </a:moveTo>
                  <a:cubicBezTo>
                    <a:pt x="655" y="18"/>
                    <a:pt x="636" y="36"/>
                    <a:pt x="655" y="36"/>
                  </a:cubicBezTo>
                  <a:lnTo>
                    <a:pt x="1502" y="1308"/>
                  </a:lnTo>
                  <a:lnTo>
                    <a:pt x="1" y="3003"/>
                  </a:lnTo>
                  <a:cubicBezTo>
                    <a:pt x="1" y="3003"/>
                    <a:pt x="1" y="3020"/>
                    <a:pt x="19" y="3038"/>
                  </a:cubicBezTo>
                  <a:cubicBezTo>
                    <a:pt x="19" y="3038"/>
                    <a:pt x="36" y="3038"/>
                    <a:pt x="54" y="3020"/>
                  </a:cubicBezTo>
                  <a:lnTo>
                    <a:pt x="1555" y="1325"/>
                  </a:lnTo>
                  <a:lnTo>
                    <a:pt x="1555" y="1308"/>
                  </a:lnTo>
                  <a:lnTo>
                    <a:pt x="1555" y="1289"/>
                  </a:lnTo>
                  <a:lnTo>
                    <a:pt x="690" y="18"/>
                  </a:lnTo>
                  <a:cubicBezTo>
                    <a:pt x="690" y="1"/>
                    <a:pt x="672" y="1"/>
                    <a:pt x="65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46"/>
            <p:cNvSpPr/>
            <p:nvPr/>
          </p:nvSpPr>
          <p:spPr>
            <a:xfrm>
              <a:off x="8023400" y="4407214"/>
              <a:ext cx="104179" cy="193340"/>
            </a:xfrm>
            <a:custGeom>
              <a:avLst/>
              <a:gdLst/>
              <a:ahLst/>
              <a:cxnLst/>
              <a:rect l="l" t="t" r="r" b="b"/>
              <a:pathLst>
                <a:path w="1749" h="3246" extrusionOk="0">
                  <a:moveTo>
                    <a:pt x="477" y="1"/>
                  </a:moveTo>
                  <a:cubicBezTo>
                    <a:pt x="460" y="18"/>
                    <a:pt x="460" y="18"/>
                    <a:pt x="477" y="36"/>
                  </a:cubicBezTo>
                  <a:lnTo>
                    <a:pt x="1678" y="1466"/>
                  </a:lnTo>
                  <a:lnTo>
                    <a:pt x="18" y="3196"/>
                  </a:lnTo>
                  <a:cubicBezTo>
                    <a:pt x="1" y="3215"/>
                    <a:pt x="1" y="3215"/>
                    <a:pt x="18" y="3232"/>
                  </a:cubicBezTo>
                  <a:cubicBezTo>
                    <a:pt x="18" y="3241"/>
                    <a:pt x="22" y="3245"/>
                    <a:pt x="29" y="3245"/>
                  </a:cubicBezTo>
                  <a:cubicBezTo>
                    <a:pt x="36" y="3245"/>
                    <a:pt x="44" y="3241"/>
                    <a:pt x="53" y="3232"/>
                  </a:cubicBezTo>
                  <a:lnTo>
                    <a:pt x="1731" y="1484"/>
                  </a:lnTo>
                  <a:cubicBezTo>
                    <a:pt x="1748" y="1484"/>
                    <a:pt x="1748" y="1484"/>
                    <a:pt x="1748" y="1466"/>
                  </a:cubicBezTo>
                  <a:lnTo>
                    <a:pt x="1731" y="1449"/>
                  </a:lnTo>
                  <a:lnTo>
                    <a:pt x="51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46"/>
            <p:cNvSpPr/>
            <p:nvPr/>
          </p:nvSpPr>
          <p:spPr>
            <a:xfrm>
              <a:off x="8166470" y="4420854"/>
              <a:ext cx="70465" cy="173029"/>
            </a:xfrm>
            <a:custGeom>
              <a:avLst/>
              <a:gdLst/>
              <a:ahLst/>
              <a:cxnLst/>
              <a:rect l="l" t="t" r="r" b="b"/>
              <a:pathLst>
                <a:path w="1183" h="2905" extrusionOk="0">
                  <a:moveTo>
                    <a:pt x="248" y="0"/>
                  </a:moveTo>
                  <a:lnTo>
                    <a:pt x="248" y="36"/>
                  </a:lnTo>
                  <a:lnTo>
                    <a:pt x="1131" y="1396"/>
                  </a:lnTo>
                  <a:lnTo>
                    <a:pt x="0" y="2861"/>
                  </a:lnTo>
                  <a:cubicBezTo>
                    <a:pt x="0" y="2880"/>
                    <a:pt x="0" y="2897"/>
                    <a:pt x="17" y="2897"/>
                  </a:cubicBezTo>
                  <a:cubicBezTo>
                    <a:pt x="17" y="2903"/>
                    <a:pt x="19" y="2905"/>
                    <a:pt x="23" y="2905"/>
                  </a:cubicBezTo>
                  <a:cubicBezTo>
                    <a:pt x="29" y="2905"/>
                    <a:pt x="41" y="2897"/>
                    <a:pt x="53" y="2897"/>
                  </a:cubicBezTo>
                  <a:lnTo>
                    <a:pt x="1183" y="1413"/>
                  </a:lnTo>
                  <a:lnTo>
                    <a:pt x="1183" y="1396"/>
                  </a:lnTo>
                  <a:lnTo>
                    <a:pt x="1183" y="1378"/>
                  </a:lnTo>
                  <a:lnTo>
                    <a:pt x="283" y="19"/>
                  </a:lnTo>
                  <a:cubicBezTo>
                    <a:pt x="283" y="0"/>
                    <a:pt x="265" y="0"/>
                    <a:pt x="24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46"/>
            <p:cNvSpPr/>
            <p:nvPr/>
          </p:nvSpPr>
          <p:spPr>
            <a:xfrm>
              <a:off x="8311625" y="4455579"/>
              <a:ext cx="70525" cy="120733"/>
            </a:xfrm>
            <a:custGeom>
              <a:avLst/>
              <a:gdLst/>
              <a:ahLst/>
              <a:cxnLst/>
              <a:rect l="l" t="t" r="r" b="b"/>
              <a:pathLst>
                <a:path w="1184" h="2027" extrusionOk="0">
                  <a:moveTo>
                    <a:pt x="283" y="1"/>
                  </a:moveTo>
                  <a:lnTo>
                    <a:pt x="283" y="36"/>
                  </a:lnTo>
                  <a:lnTo>
                    <a:pt x="1131" y="1061"/>
                  </a:lnTo>
                  <a:lnTo>
                    <a:pt x="1" y="1979"/>
                  </a:lnTo>
                  <a:lnTo>
                    <a:pt x="1" y="2014"/>
                  </a:lnTo>
                  <a:cubicBezTo>
                    <a:pt x="9" y="2023"/>
                    <a:pt x="13" y="2027"/>
                    <a:pt x="18" y="2027"/>
                  </a:cubicBezTo>
                  <a:cubicBezTo>
                    <a:pt x="22" y="2027"/>
                    <a:pt x="27" y="2023"/>
                    <a:pt x="36" y="2014"/>
                  </a:cubicBezTo>
                  <a:lnTo>
                    <a:pt x="1183" y="1077"/>
                  </a:lnTo>
                  <a:lnTo>
                    <a:pt x="1183" y="1061"/>
                  </a:lnTo>
                  <a:lnTo>
                    <a:pt x="1183" y="1042"/>
                  </a:lnTo>
                  <a:lnTo>
                    <a:pt x="318" y="18"/>
                  </a:lnTo>
                  <a:cubicBezTo>
                    <a:pt x="318" y="1"/>
                    <a:pt x="300" y="1"/>
                    <a:pt x="28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46"/>
            <p:cNvSpPr/>
            <p:nvPr/>
          </p:nvSpPr>
          <p:spPr>
            <a:xfrm>
              <a:off x="7820350" y="4406142"/>
              <a:ext cx="75826" cy="145213"/>
            </a:xfrm>
            <a:custGeom>
              <a:avLst/>
              <a:gdLst/>
              <a:ahLst/>
              <a:cxnLst/>
              <a:rect l="l" t="t" r="r" b="b"/>
              <a:pathLst>
                <a:path w="1273" h="2438" extrusionOk="0">
                  <a:moveTo>
                    <a:pt x="690" y="0"/>
                  </a:moveTo>
                  <a:cubicBezTo>
                    <a:pt x="672" y="19"/>
                    <a:pt x="672" y="19"/>
                    <a:pt x="672" y="36"/>
                  </a:cubicBezTo>
                  <a:lnTo>
                    <a:pt x="1220" y="1043"/>
                  </a:lnTo>
                  <a:lnTo>
                    <a:pt x="19" y="2402"/>
                  </a:lnTo>
                  <a:cubicBezTo>
                    <a:pt x="1" y="2402"/>
                    <a:pt x="1" y="2420"/>
                    <a:pt x="19" y="2437"/>
                  </a:cubicBezTo>
                  <a:lnTo>
                    <a:pt x="54" y="2437"/>
                  </a:lnTo>
                  <a:lnTo>
                    <a:pt x="1255" y="1060"/>
                  </a:lnTo>
                  <a:cubicBezTo>
                    <a:pt x="1272" y="1060"/>
                    <a:pt x="1272" y="1060"/>
                    <a:pt x="1272" y="1043"/>
                  </a:cubicBezTo>
                  <a:lnTo>
                    <a:pt x="725" y="19"/>
                  </a:lnTo>
                  <a:cubicBezTo>
                    <a:pt x="707" y="0"/>
                    <a:pt x="690" y="0"/>
                    <a:pt x="6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09" name="Google Shape;2209;p46"/>
          <p:cNvSpPr/>
          <p:nvPr/>
        </p:nvSpPr>
        <p:spPr>
          <a:xfrm rot="7903172" flipH="1">
            <a:off x="7487195" y="-330453"/>
            <a:ext cx="396597" cy="512251"/>
          </a:xfrm>
          <a:custGeom>
            <a:avLst/>
            <a:gdLst/>
            <a:ahLst/>
            <a:cxnLst/>
            <a:rect l="l" t="t" r="r" b="b"/>
            <a:pathLst>
              <a:path w="8054" h="10967" extrusionOk="0">
                <a:moveTo>
                  <a:pt x="0" y="0"/>
                </a:moveTo>
                <a:cubicBezTo>
                  <a:pt x="0" y="1"/>
                  <a:pt x="1114" y="3903"/>
                  <a:pt x="2720" y="6605"/>
                </a:cubicBezTo>
                <a:cubicBezTo>
                  <a:pt x="4328" y="9325"/>
                  <a:pt x="8053" y="10967"/>
                  <a:pt x="8053" y="10967"/>
                </a:cubicBezTo>
                <a:cubicBezTo>
                  <a:pt x="8053" y="10967"/>
                  <a:pt x="7912" y="9413"/>
                  <a:pt x="5899" y="4927"/>
                </a:cubicBezTo>
                <a:cubicBezTo>
                  <a:pt x="3886" y="441"/>
                  <a:pt x="0" y="0"/>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46"/>
          <p:cNvSpPr/>
          <p:nvPr/>
        </p:nvSpPr>
        <p:spPr>
          <a:xfrm rot="7903172" flipH="1">
            <a:off x="6678648" y="880918"/>
            <a:ext cx="662703" cy="200939"/>
          </a:xfrm>
          <a:custGeom>
            <a:avLst/>
            <a:gdLst/>
            <a:ahLst/>
            <a:cxnLst/>
            <a:rect l="l" t="t" r="r" b="b"/>
            <a:pathLst>
              <a:path w="13458" h="4302" extrusionOk="0">
                <a:moveTo>
                  <a:pt x="4911" y="1"/>
                </a:moveTo>
                <a:cubicBezTo>
                  <a:pt x="2396" y="1"/>
                  <a:pt x="1" y="932"/>
                  <a:pt x="1" y="932"/>
                </a:cubicBezTo>
                <a:cubicBezTo>
                  <a:pt x="1" y="932"/>
                  <a:pt x="1220" y="1921"/>
                  <a:pt x="5812" y="3670"/>
                </a:cubicBezTo>
                <a:cubicBezTo>
                  <a:pt x="7024" y="4132"/>
                  <a:pt x="8128" y="4301"/>
                  <a:pt x="9098" y="4301"/>
                </a:cubicBezTo>
                <a:cubicBezTo>
                  <a:pt x="11803" y="4301"/>
                  <a:pt x="13458" y="2981"/>
                  <a:pt x="13458" y="2981"/>
                </a:cubicBezTo>
                <a:cubicBezTo>
                  <a:pt x="13458" y="2981"/>
                  <a:pt x="9909" y="1003"/>
                  <a:pt x="6871" y="226"/>
                </a:cubicBezTo>
                <a:cubicBezTo>
                  <a:pt x="6237" y="65"/>
                  <a:pt x="5570" y="1"/>
                  <a:pt x="4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46"/>
          <p:cNvSpPr/>
          <p:nvPr/>
        </p:nvSpPr>
        <p:spPr>
          <a:xfrm rot="7903172" flipH="1">
            <a:off x="6327842" y="812016"/>
            <a:ext cx="761827" cy="262781"/>
          </a:xfrm>
          <a:custGeom>
            <a:avLst/>
            <a:gdLst/>
            <a:ahLst/>
            <a:cxnLst/>
            <a:rect l="l" t="t" r="r" b="b"/>
            <a:pathLst>
              <a:path w="15471" h="5626" extrusionOk="0">
                <a:moveTo>
                  <a:pt x="15224" y="0"/>
                </a:moveTo>
                <a:cubicBezTo>
                  <a:pt x="14187" y="0"/>
                  <a:pt x="10086" y="53"/>
                  <a:pt x="6888" y="849"/>
                </a:cubicBezTo>
                <a:cubicBezTo>
                  <a:pt x="3196" y="1785"/>
                  <a:pt x="0" y="5547"/>
                  <a:pt x="0" y="5547"/>
                </a:cubicBezTo>
                <a:cubicBezTo>
                  <a:pt x="0" y="5547"/>
                  <a:pt x="410" y="5625"/>
                  <a:pt x="1457" y="5625"/>
                </a:cubicBezTo>
                <a:cubicBezTo>
                  <a:pt x="2635" y="5625"/>
                  <a:pt x="4620" y="5526"/>
                  <a:pt x="7735" y="5105"/>
                </a:cubicBezTo>
                <a:cubicBezTo>
                  <a:pt x="13634" y="4328"/>
                  <a:pt x="15470" y="2"/>
                  <a:pt x="15470" y="2"/>
                </a:cubicBezTo>
                <a:cubicBezTo>
                  <a:pt x="15470" y="2"/>
                  <a:pt x="15383" y="0"/>
                  <a:pt x="15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46"/>
          <p:cNvSpPr/>
          <p:nvPr/>
        </p:nvSpPr>
        <p:spPr>
          <a:xfrm rot="7903172" flipH="1">
            <a:off x="8871271" y="1049255"/>
            <a:ext cx="179981" cy="478434"/>
          </a:xfrm>
          <a:custGeom>
            <a:avLst/>
            <a:gdLst/>
            <a:ahLst/>
            <a:cxnLst/>
            <a:rect l="l" t="t" r="r" b="b"/>
            <a:pathLst>
              <a:path w="3655" h="10243" extrusionOk="0">
                <a:moveTo>
                  <a:pt x="283" y="0"/>
                </a:moveTo>
                <a:cubicBezTo>
                  <a:pt x="283" y="0"/>
                  <a:pt x="0" y="1201"/>
                  <a:pt x="353" y="5051"/>
                </a:cubicBezTo>
                <a:cubicBezTo>
                  <a:pt x="706" y="8918"/>
                  <a:pt x="3478" y="10243"/>
                  <a:pt x="3478" y="10243"/>
                </a:cubicBezTo>
                <a:cubicBezTo>
                  <a:pt x="3478" y="10243"/>
                  <a:pt x="3655" y="7046"/>
                  <a:pt x="3144" y="4609"/>
                </a:cubicBezTo>
                <a:cubicBezTo>
                  <a:pt x="2649" y="2190"/>
                  <a:pt x="283" y="0"/>
                  <a:pt x="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13" name="Google Shape;2213;p46"/>
          <p:cNvGrpSpPr/>
          <p:nvPr/>
        </p:nvGrpSpPr>
        <p:grpSpPr>
          <a:xfrm>
            <a:off x="3802629" y="646476"/>
            <a:ext cx="327124" cy="322325"/>
            <a:chOff x="3828575" y="1069325"/>
            <a:chExt cx="185750" cy="183025"/>
          </a:xfrm>
        </p:grpSpPr>
        <p:sp>
          <p:nvSpPr>
            <p:cNvPr id="2214" name="Google Shape;2214;p46"/>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46"/>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46"/>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1878;p40">
            <a:extLst>
              <a:ext uri="{FF2B5EF4-FFF2-40B4-BE49-F238E27FC236}">
                <a16:creationId xmlns:a16="http://schemas.microsoft.com/office/drawing/2014/main" id="{10E3A356-13FA-4FFA-822F-9EC197F48C84}"/>
              </a:ext>
            </a:extLst>
          </p:cNvPr>
          <p:cNvSpPr txBox="1">
            <a:spLocks noGrp="1"/>
          </p:cNvSpPr>
          <p:nvPr>
            <p:ph type="title"/>
          </p:nvPr>
        </p:nvSpPr>
        <p:spPr>
          <a:xfrm>
            <a:off x="243358" y="-244892"/>
            <a:ext cx="3753300" cy="130699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Our Curriculum</a:t>
            </a:r>
            <a:endParaRPr sz="3200" dirty="0"/>
          </a:p>
        </p:txBody>
      </p:sp>
      <p:pic>
        <p:nvPicPr>
          <p:cNvPr id="4" name="Picture 3">
            <a:extLst>
              <a:ext uri="{FF2B5EF4-FFF2-40B4-BE49-F238E27FC236}">
                <a16:creationId xmlns:a16="http://schemas.microsoft.com/office/drawing/2014/main" id="{3B0500C5-00CC-4BE3-B394-9742876A7AEC}"/>
              </a:ext>
            </a:extLst>
          </p:cNvPr>
          <p:cNvPicPr>
            <a:picLocks noChangeAspect="1"/>
          </p:cNvPicPr>
          <p:nvPr/>
        </p:nvPicPr>
        <p:blipFill>
          <a:blip r:embed="rId3"/>
          <a:stretch>
            <a:fillRect/>
          </a:stretch>
        </p:blipFill>
        <p:spPr>
          <a:xfrm>
            <a:off x="127070" y="866799"/>
            <a:ext cx="4434679" cy="3281265"/>
          </a:xfrm>
          <a:prstGeom prst="rect">
            <a:avLst/>
          </a:prstGeom>
        </p:spPr>
      </p:pic>
      <p:pic>
        <p:nvPicPr>
          <p:cNvPr id="6" name="Picture 5">
            <a:extLst>
              <a:ext uri="{FF2B5EF4-FFF2-40B4-BE49-F238E27FC236}">
                <a16:creationId xmlns:a16="http://schemas.microsoft.com/office/drawing/2014/main" id="{B64EB2CD-141E-4CDB-9760-B294A2C2012D}"/>
              </a:ext>
            </a:extLst>
          </p:cNvPr>
          <p:cNvPicPr>
            <a:picLocks noChangeAspect="1"/>
          </p:cNvPicPr>
          <p:nvPr/>
        </p:nvPicPr>
        <p:blipFill>
          <a:blip r:embed="rId4"/>
          <a:stretch>
            <a:fillRect/>
          </a:stretch>
        </p:blipFill>
        <p:spPr>
          <a:xfrm>
            <a:off x="4620073" y="1718857"/>
            <a:ext cx="4434679" cy="1589135"/>
          </a:xfrm>
          <a:prstGeom prst="rect">
            <a:avLst/>
          </a:prstGeom>
        </p:spPr>
      </p:pic>
    </p:spTree>
    <p:extLst>
      <p:ext uri="{BB962C8B-B14F-4D97-AF65-F5344CB8AC3E}">
        <p14:creationId xmlns:p14="http://schemas.microsoft.com/office/powerpoint/2010/main" val="2896334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649"/>
        <p:cNvGrpSpPr/>
        <p:nvPr/>
      </p:nvGrpSpPr>
      <p:grpSpPr>
        <a:xfrm>
          <a:off x="0" y="0"/>
          <a:ext cx="0" cy="0"/>
          <a:chOff x="0" y="0"/>
          <a:chExt cx="0" cy="0"/>
        </a:xfrm>
      </p:grpSpPr>
      <p:sp>
        <p:nvSpPr>
          <p:cNvPr id="2650" name="Google Shape;2650;p55"/>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600" dirty="0"/>
              <a:t>Growth Mindset</a:t>
            </a:r>
            <a:endParaRPr sz="3600" dirty="0"/>
          </a:p>
        </p:txBody>
      </p:sp>
      <p:pic>
        <p:nvPicPr>
          <p:cNvPr id="2050" name="Picture 2" descr="Image result for growth mindset quotes">
            <a:extLst>
              <a:ext uri="{FF2B5EF4-FFF2-40B4-BE49-F238E27FC236}">
                <a16:creationId xmlns:a16="http://schemas.microsoft.com/office/drawing/2014/main" id="{863B4715-6192-48FC-B393-4F4CD1BEF3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018" y="1188720"/>
            <a:ext cx="46863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growth mindset quotes">
            <a:extLst>
              <a:ext uri="{FF2B5EF4-FFF2-40B4-BE49-F238E27FC236}">
                <a16:creationId xmlns:a16="http://schemas.microsoft.com/office/drawing/2014/main" id="{103AC954-E6E7-4580-8AA9-86A84515F3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4208" y="1191449"/>
            <a:ext cx="3220974" cy="36167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49"/>
        <p:cNvGrpSpPr/>
        <p:nvPr/>
      </p:nvGrpSpPr>
      <p:grpSpPr>
        <a:xfrm>
          <a:off x="0" y="0"/>
          <a:ext cx="0" cy="0"/>
          <a:chOff x="0" y="0"/>
          <a:chExt cx="0" cy="0"/>
        </a:xfrm>
      </p:grpSpPr>
      <p:grpSp>
        <p:nvGrpSpPr>
          <p:cNvPr id="2184" name="Google Shape;2184;p46"/>
          <p:cNvGrpSpPr/>
          <p:nvPr/>
        </p:nvGrpSpPr>
        <p:grpSpPr>
          <a:xfrm rot="1119469">
            <a:off x="6965353" y="3512046"/>
            <a:ext cx="1103909" cy="986656"/>
            <a:chOff x="7588949" y="3613850"/>
            <a:chExt cx="1103962" cy="986704"/>
          </a:xfrm>
        </p:grpSpPr>
        <p:sp>
          <p:nvSpPr>
            <p:cNvPr id="2185" name="Google Shape;2185;p46"/>
            <p:cNvSpPr/>
            <p:nvPr/>
          </p:nvSpPr>
          <p:spPr>
            <a:xfrm>
              <a:off x="7653396" y="4016905"/>
              <a:ext cx="922304" cy="422953"/>
            </a:xfrm>
            <a:custGeom>
              <a:avLst/>
              <a:gdLst/>
              <a:ahLst/>
              <a:cxnLst/>
              <a:rect l="l" t="t" r="r" b="b"/>
              <a:pathLst>
                <a:path w="15484" h="7101" extrusionOk="0">
                  <a:moveTo>
                    <a:pt x="226" y="0"/>
                  </a:moveTo>
                  <a:cubicBezTo>
                    <a:pt x="62" y="0"/>
                    <a:pt x="1" y="235"/>
                    <a:pt x="138" y="337"/>
                  </a:cubicBezTo>
                  <a:cubicBezTo>
                    <a:pt x="1002" y="1008"/>
                    <a:pt x="3086" y="2473"/>
                    <a:pt x="6583" y="4416"/>
                  </a:cubicBezTo>
                  <a:cubicBezTo>
                    <a:pt x="10503" y="6589"/>
                    <a:pt x="14089" y="7013"/>
                    <a:pt x="15290" y="7100"/>
                  </a:cubicBezTo>
                  <a:cubicBezTo>
                    <a:pt x="15431" y="7100"/>
                    <a:pt x="15484" y="6924"/>
                    <a:pt x="15378" y="6836"/>
                  </a:cubicBezTo>
                  <a:cubicBezTo>
                    <a:pt x="14230" y="5882"/>
                    <a:pt x="10380" y="2739"/>
                    <a:pt x="7908" y="1520"/>
                  </a:cubicBezTo>
                  <a:cubicBezTo>
                    <a:pt x="5577" y="373"/>
                    <a:pt x="1709" y="72"/>
                    <a:pt x="244" y="1"/>
                  </a:cubicBezTo>
                  <a:cubicBezTo>
                    <a:pt x="238" y="0"/>
                    <a:pt x="232" y="0"/>
                    <a:pt x="226"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46"/>
            <p:cNvSpPr/>
            <p:nvPr/>
          </p:nvSpPr>
          <p:spPr>
            <a:xfrm>
              <a:off x="7657327" y="4025363"/>
              <a:ext cx="908962" cy="416044"/>
            </a:xfrm>
            <a:custGeom>
              <a:avLst/>
              <a:gdLst/>
              <a:ahLst/>
              <a:cxnLst/>
              <a:rect l="l" t="t" r="r" b="b"/>
              <a:pathLst>
                <a:path w="15260" h="6985" extrusionOk="0">
                  <a:moveTo>
                    <a:pt x="53" y="0"/>
                  </a:moveTo>
                  <a:cubicBezTo>
                    <a:pt x="36" y="0"/>
                    <a:pt x="18" y="0"/>
                    <a:pt x="18" y="19"/>
                  </a:cubicBezTo>
                  <a:cubicBezTo>
                    <a:pt x="1" y="36"/>
                    <a:pt x="18" y="54"/>
                    <a:pt x="18" y="54"/>
                  </a:cubicBezTo>
                  <a:cubicBezTo>
                    <a:pt x="142" y="106"/>
                    <a:pt x="11532" y="5105"/>
                    <a:pt x="15206" y="6977"/>
                  </a:cubicBezTo>
                  <a:cubicBezTo>
                    <a:pt x="15212" y="6982"/>
                    <a:pt x="15218" y="6984"/>
                    <a:pt x="15223" y="6984"/>
                  </a:cubicBezTo>
                  <a:cubicBezTo>
                    <a:pt x="15233" y="6984"/>
                    <a:pt x="15241" y="6977"/>
                    <a:pt x="15241" y="6977"/>
                  </a:cubicBezTo>
                  <a:lnTo>
                    <a:pt x="15259" y="6958"/>
                  </a:lnTo>
                  <a:cubicBezTo>
                    <a:pt x="15259" y="6941"/>
                    <a:pt x="15241" y="6941"/>
                    <a:pt x="15241" y="6941"/>
                  </a:cubicBezTo>
                  <a:cubicBezTo>
                    <a:pt x="11568" y="5069"/>
                    <a:pt x="159" y="54"/>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46"/>
            <p:cNvSpPr/>
            <p:nvPr/>
          </p:nvSpPr>
          <p:spPr>
            <a:xfrm>
              <a:off x="7797180" y="4028520"/>
              <a:ext cx="77911" cy="109476"/>
            </a:xfrm>
            <a:custGeom>
              <a:avLst/>
              <a:gdLst/>
              <a:ahLst/>
              <a:cxnLst/>
              <a:rect l="l" t="t" r="r" b="b"/>
              <a:pathLst>
                <a:path w="1308" h="1838" extrusionOk="0">
                  <a:moveTo>
                    <a:pt x="390" y="1"/>
                  </a:moveTo>
                  <a:cubicBezTo>
                    <a:pt x="373" y="18"/>
                    <a:pt x="373" y="18"/>
                    <a:pt x="373" y="36"/>
                  </a:cubicBezTo>
                  <a:lnTo>
                    <a:pt x="1237" y="1572"/>
                  </a:lnTo>
                  <a:lnTo>
                    <a:pt x="19" y="1784"/>
                  </a:lnTo>
                  <a:lnTo>
                    <a:pt x="1" y="1802"/>
                  </a:lnTo>
                  <a:cubicBezTo>
                    <a:pt x="1" y="1819"/>
                    <a:pt x="19" y="1838"/>
                    <a:pt x="36" y="1838"/>
                  </a:cubicBezTo>
                  <a:lnTo>
                    <a:pt x="1291" y="1626"/>
                  </a:lnTo>
                  <a:cubicBezTo>
                    <a:pt x="1291" y="1626"/>
                    <a:pt x="1308" y="1626"/>
                    <a:pt x="1308" y="1607"/>
                  </a:cubicBezTo>
                  <a:lnTo>
                    <a:pt x="1308" y="1590"/>
                  </a:lnTo>
                  <a:lnTo>
                    <a:pt x="425" y="18"/>
                  </a:lnTo>
                  <a:cubicBezTo>
                    <a:pt x="425" y="1"/>
                    <a:pt x="408" y="1"/>
                    <a:pt x="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46"/>
            <p:cNvSpPr/>
            <p:nvPr/>
          </p:nvSpPr>
          <p:spPr>
            <a:xfrm>
              <a:off x="7987662" y="4068486"/>
              <a:ext cx="85178" cy="182500"/>
            </a:xfrm>
            <a:custGeom>
              <a:avLst/>
              <a:gdLst/>
              <a:ahLst/>
              <a:cxnLst/>
              <a:rect l="l" t="t" r="r" b="b"/>
              <a:pathLst>
                <a:path w="1430" h="3064" extrusionOk="0">
                  <a:moveTo>
                    <a:pt x="707" y="1"/>
                  </a:moveTo>
                  <a:cubicBezTo>
                    <a:pt x="688" y="1"/>
                    <a:pt x="688" y="18"/>
                    <a:pt x="688" y="36"/>
                  </a:cubicBezTo>
                  <a:lnTo>
                    <a:pt x="1378" y="2349"/>
                  </a:lnTo>
                  <a:lnTo>
                    <a:pt x="17" y="3020"/>
                  </a:lnTo>
                  <a:cubicBezTo>
                    <a:pt x="0" y="3020"/>
                    <a:pt x="0" y="3039"/>
                    <a:pt x="0" y="3055"/>
                  </a:cubicBezTo>
                  <a:cubicBezTo>
                    <a:pt x="11" y="3055"/>
                    <a:pt x="23" y="3064"/>
                    <a:pt x="30" y="3064"/>
                  </a:cubicBezTo>
                  <a:cubicBezTo>
                    <a:pt x="33" y="3064"/>
                    <a:pt x="36" y="3062"/>
                    <a:pt x="36" y="3055"/>
                  </a:cubicBezTo>
                  <a:lnTo>
                    <a:pt x="1413" y="2384"/>
                  </a:lnTo>
                  <a:cubicBezTo>
                    <a:pt x="1430" y="2384"/>
                    <a:pt x="1430" y="2367"/>
                    <a:pt x="1430" y="2367"/>
                  </a:cubicBezTo>
                  <a:lnTo>
                    <a:pt x="1430" y="2349"/>
                  </a:lnTo>
                  <a:lnTo>
                    <a:pt x="742" y="18"/>
                  </a:lnTo>
                  <a:cubicBezTo>
                    <a:pt x="742" y="1"/>
                    <a:pt x="724" y="1"/>
                    <a:pt x="70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46"/>
            <p:cNvSpPr/>
            <p:nvPr/>
          </p:nvSpPr>
          <p:spPr>
            <a:xfrm>
              <a:off x="8084392" y="4114825"/>
              <a:ext cx="111565" cy="187264"/>
            </a:xfrm>
            <a:custGeom>
              <a:avLst/>
              <a:gdLst/>
              <a:ahLst/>
              <a:cxnLst/>
              <a:rect l="l" t="t" r="r" b="b"/>
              <a:pathLst>
                <a:path w="1873" h="3144" extrusionOk="0">
                  <a:moveTo>
                    <a:pt x="990" y="0"/>
                  </a:moveTo>
                  <a:cubicBezTo>
                    <a:pt x="972" y="0"/>
                    <a:pt x="955" y="17"/>
                    <a:pt x="972" y="35"/>
                  </a:cubicBezTo>
                  <a:lnTo>
                    <a:pt x="1819" y="2489"/>
                  </a:lnTo>
                  <a:lnTo>
                    <a:pt x="36" y="3090"/>
                  </a:lnTo>
                  <a:cubicBezTo>
                    <a:pt x="18" y="3090"/>
                    <a:pt x="1" y="3108"/>
                    <a:pt x="18" y="3125"/>
                  </a:cubicBezTo>
                  <a:cubicBezTo>
                    <a:pt x="18" y="3144"/>
                    <a:pt x="36" y="3144"/>
                    <a:pt x="53" y="3144"/>
                  </a:cubicBezTo>
                  <a:lnTo>
                    <a:pt x="1855" y="2525"/>
                  </a:lnTo>
                  <a:lnTo>
                    <a:pt x="1873" y="2508"/>
                  </a:lnTo>
                  <a:lnTo>
                    <a:pt x="1873" y="2489"/>
                  </a:lnTo>
                  <a:lnTo>
                    <a:pt x="1007" y="17"/>
                  </a:lnTo>
                  <a:cubicBezTo>
                    <a:pt x="1007" y="0"/>
                    <a:pt x="990" y="0"/>
                    <a:pt x="9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46"/>
            <p:cNvSpPr/>
            <p:nvPr/>
          </p:nvSpPr>
          <p:spPr>
            <a:xfrm>
              <a:off x="8215847" y="4198510"/>
              <a:ext cx="89526" cy="161891"/>
            </a:xfrm>
            <a:custGeom>
              <a:avLst/>
              <a:gdLst/>
              <a:ahLst/>
              <a:cxnLst/>
              <a:rect l="l" t="t" r="r" b="b"/>
              <a:pathLst>
                <a:path w="1503" h="2718" extrusionOk="0">
                  <a:moveTo>
                    <a:pt x="1041" y="0"/>
                  </a:moveTo>
                  <a:cubicBezTo>
                    <a:pt x="1036" y="0"/>
                    <a:pt x="1030" y="2"/>
                    <a:pt x="1025" y="8"/>
                  </a:cubicBezTo>
                  <a:cubicBezTo>
                    <a:pt x="1008" y="8"/>
                    <a:pt x="1008" y="25"/>
                    <a:pt x="1008" y="25"/>
                  </a:cubicBezTo>
                  <a:lnTo>
                    <a:pt x="1449" y="1950"/>
                  </a:lnTo>
                  <a:lnTo>
                    <a:pt x="19" y="2674"/>
                  </a:lnTo>
                  <a:cubicBezTo>
                    <a:pt x="1" y="2674"/>
                    <a:pt x="1" y="2692"/>
                    <a:pt x="1" y="2709"/>
                  </a:cubicBezTo>
                  <a:cubicBezTo>
                    <a:pt x="1" y="2709"/>
                    <a:pt x="9" y="2717"/>
                    <a:pt x="19" y="2717"/>
                  </a:cubicBezTo>
                  <a:cubicBezTo>
                    <a:pt x="25" y="2717"/>
                    <a:pt x="30" y="2715"/>
                    <a:pt x="36" y="2709"/>
                  </a:cubicBezTo>
                  <a:lnTo>
                    <a:pt x="1484" y="1986"/>
                  </a:lnTo>
                  <a:cubicBezTo>
                    <a:pt x="1503" y="1986"/>
                    <a:pt x="1503" y="1967"/>
                    <a:pt x="1503" y="1967"/>
                  </a:cubicBezTo>
                  <a:lnTo>
                    <a:pt x="1060" y="25"/>
                  </a:lnTo>
                  <a:cubicBezTo>
                    <a:pt x="1060" y="13"/>
                    <a:pt x="1052" y="0"/>
                    <a:pt x="104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46"/>
            <p:cNvSpPr/>
            <p:nvPr/>
          </p:nvSpPr>
          <p:spPr>
            <a:xfrm>
              <a:off x="8371545" y="4293153"/>
              <a:ext cx="78983" cy="117219"/>
            </a:xfrm>
            <a:custGeom>
              <a:avLst/>
              <a:gdLst/>
              <a:ahLst/>
              <a:cxnLst/>
              <a:rect l="l" t="t" r="r" b="b"/>
              <a:pathLst>
                <a:path w="1326" h="1968" extrusionOk="0">
                  <a:moveTo>
                    <a:pt x="624" y="0"/>
                  </a:moveTo>
                  <a:cubicBezTo>
                    <a:pt x="621" y="0"/>
                    <a:pt x="619" y="2"/>
                    <a:pt x="619" y="8"/>
                  </a:cubicBezTo>
                  <a:cubicBezTo>
                    <a:pt x="601" y="8"/>
                    <a:pt x="584" y="25"/>
                    <a:pt x="601" y="44"/>
                  </a:cubicBezTo>
                  <a:lnTo>
                    <a:pt x="1272" y="1473"/>
                  </a:lnTo>
                  <a:lnTo>
                    <a:pt x="19" y="1916"/>
                  </a:lnTo>
                  <a:cubicBezTo>
                    <a:pt x="19" y="1916"/>
                    <a:pt x="0" y="1933"/>
                    <a:pt x="19" y="1951"/>
                  </a:cubicBezTo>
                  <a:cubicBezTo>
                    <a:pt x="19" y="1968"/>
                    <a:pt x="36" y="1968"/>
                    <a:pt x="36" y="1968"/>
                  </a:cubicBezTo>
                  <a:lnTo>
                    <a:pt x="1307" y="1509"/>
                  </a:lnTo>
                  <a:lnTo>
                    <a:pt x="1326" y="1509"/>
                  </a:lnTo>
                  <a:lnTo>
                    <a:pt x="1326" y="1492"/>
                  </a:lnTo>
                  <a:lnTo>
                    <a:pt x="1326" y="1473"/>
                  </a:lnTo>
                  <a:lnTo>
                    <a:pt x="655" y="8"/>
                  </a:lnTo>
                  <a:cubicBezTo>
                    <a:pt x="642" y="8"/>
                    <a:pt x="631" y="0"/>
                    <a:pt x="6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46"/>
            <p:cNvSpPr/>
            <p:nvPr/>
          </p:nvSpPr>
          <p:spPr>
            <a:xfrm>
              <a:off x="7901415" y="4046389"/>
              <a:ext cx="61054" cy="151527"/>
            </a:xfrm>
            <a:custGeom>
              <a:avLst/>
              <a:gdLst/>
              <a:ahLst/>
              <a:cxnLst/>
              <a:rect l="l" t="t" r="r" b="b"/>
              <a:pathLst>
                <a:path w="1025" h="2544" extrusionOk="0">
                  <a:moveTo>
                    <a:pt x="424" y="0"/>
                  </a:moveTo>
                  <a:cubicBezTo>
                    <a:pt x="424" y="19"/>
                    <a:pt x="406" y="36"/>
                    <a:pt x="406" y="36"/>
                  </a:cubicBezTo>
                  <a:lnTo>
                    <a:pt x="971" y="1908"/>
                  </a:lnTo>
                  <a:lnTo>
                    <a:pt x="17" y="2508"/>
                  </a:lnTo>
                  <a:cubicBezTo>
                    <a:pt x="0" y="2508"/>
                    <a:pt x="0" y="2527"/>
                    <a:pt x="17" y="2543"/>
                  </a:cubicBezTo>
                  <a:lnTo>
                    <a:pt x="52" y="2543"/>
                  </a:lnTo>
                  <a:lnTo>
                    <a:pt x="1024" y="1943"/>
                  </a:lnTo>
                  <a:lnTo>
                    <a:pt x="1024" y="1908"/>
                  </a:lnTo>
                  <a:lnTo>
                    <a:pt x="459" y="19"/>
                  </a:lnTo>
                  <a:cubicBezTo>
                    <a:pt x="459" y="19"/>
                    <a:pt x="441" y="0"/>
                    <a:pt x="4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46"/>
            <p:cNvSpPr/>
            <p:nvPr/>
          </p:nvSpPr>
          <p:spPr>
            <a:xfrm>
              <a:off x="8016908" y="3613850"/>
              <a:ext cx="676003" cy="799805"/>
            </a:xfrm>
            <a:custGeom>
              <a:avLst/>
              <a:gdLst/>
              <a:ahLst/>
              <a:cxnLst/>
              <a:rect l="l" t="t" r="r" b="b"/>
              <a:pathLst>
                <a:path w="11349" h="13428" extrusionOk="0">
                  <a:moveTo>
                    <a:pt x="223" y="0"/>
                  </a:moveTo>
                  <a:cubicBezTo>
                    <a:pt x="98" y="0"/>
                    <a:pt x="1" y="158"/>
                    <a:pt x="74" y="304"/>
                  </a:cubicBezTo>
                  <a:cubicBezTo>
                    <a:pt x="586" y="1293"/>
                    <a:pt x="1893" y="3589"/>
                    <a:pt x="4294" y="6963"/>
                  </a:cubicBezTo>
                  <a:cubicBezTo>
                    <a:pt x="6979" y="10724"/>
                    <a:pt x="10070" y="12772"/>
                    <a:pt x="11111" y="13408"/>
                  </a:cubicBezTo>
                  <a:cubicBezTo>
                    <a:pt x="11134" y="13421"/>
                    <a:pt x="11157" y="13427"/>
                    <a:pt x="11179" y="13427"/>
                  </a:cubicBezTo>
                  <a:cubicBezTo>
                    <a:pt x="11275" y="13427"/>
                    <a:pt x="11349" y="13315"/>
                    <a:pt x="11306" y="13215"/>
                  </a:cubicBezTo>
                  <a:cubicBezTo>
                    <a:pt x="10635" y="11819"/>
                    <a:pt x="8375" y="7192"/>
                    <a:pt x="6644" y="4950"/>
                  </a:cubicBezTo>
                  <a:cubicBezTo>
                    <a:pt x="4984" y="2830"/>
                    <a:pt x="1593" y="764"/>
                    <a:pt x="303" y="22"/>
                  </a:cubicBezTo>
                  <a:cubicBezTo>
                    <a:pt x="276" y="7"/>
                    <a:pt x="249" y="0"/>
                    <a:pt x="223"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46"/>
            <p:cNvSpPr/>
            <p:nvPr/>
          </p:nvSpPr>
          <p:spPr>
            <a:xfrm>
              <a:off x="8021315" y="3619330"/>
              <a:ext cx="659563" cy="795040"/>
            </a:xfrm>
            <a:custGeom>
              <a:avLst/>
              <a:gdLst/>
              <a:ahLst/>
              <a:cxnLst/>
              <a:rect l="l" t="t" r="r" b="b"/>
              <a:pathLst>
                <a:path w="11073" h="13348" extrusionOk="0">
                  <a:moveTo>
                    <a:pt x="17" y="0"/>
                  </a:moveTo>
                  <a:cubicBezTo>
                    <a:pt x="0" y="19"/>
                    <a:pt x="0" y="36"/>
                    <a:pt x="0" y="36"/>
                  </a:cubicBezTo>
                  <a:cubicBezTo>
                    <a:pt x="88" y="142"/>
                    <a:pt x="8442" y="9944"/>
                    <a:pt x="11020" y="13335"/>
                  </a:cubicBezTo>
                  <a:cubicBezTo>
                    <a:pt x="11029" y="13343"/>
                    <a:pt x="11038" y="13347"/>
                    <a:pt x="11044" y="13347"/>
                  </a:cubicBezTo>
                  <a:cubicBezTo>
                    <a:pt x="11051" y="13347"/>
                    <a:pt x="11056" y="13343"/>
                    <a:pt x="11056" y="13335"/>
                  </a:cubicBezTo>
                  <a:cubicBezTo>
                    <a:pt x="11073" y="13335"/>
                    <a:pt x="11073" y="13316"/>
                    <a:pt x="11073" y="13316"/>
                  </a:cubicBezTo>
                  <a:lnTo>
                    <a:pt x="11073" y="13299"/>
                  </a:lnTo>
                  <a:cubicBezTo>
                    <a:pt x="8477" y="9908"/>
                    <a:pt x="123" y="106"/>
                    <a:pt x="53" y="19"/>
                  </a:cubicBezTo>
                  <a:cubicBezTo>
                    <a:pt x="36" y="0"/>
                    <a:pt x="17" y="0"/>
                    <a:pt x="1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46"/>
            <p:cNvSpPr/>
            <p:nvPr/>
          </p:nvSpPr>
          <p:spPr>
            <a:xfrm>
              <a:off x="8104346" y="3696165"/>
              <a:ext cx="75826" cy="112573"/>
            </a:xfrm>
            <a:custGeom>
              <a:avLst/>
              <a:gdLst/>
              <a:ahLst/>
              <a:cxnLst/>
              <a:rect l="l" t="t" r="r" b="b"/>
              <a:pathLst>
                <a:path w="1273" h="1890" extrusionOk="0">
                  <a:moveTo>
                    <a:pt x="1060" y="0"/>
                  </a:moveTo>
                  <a:cubicBezTo>
                    <a:pt x="1060" y="17"/>
                    <a:pt x="1043" y="17"/>
                    <a:pt x="1043" y="36"/>
                  </a:cubicBezTo>
                  <a:lnTo>
                    <a:pt x="1220" y="1837"/>
                  </a:lnTo>
                  <a:lnTo>
                    <a:pt x="36" y="1448"/>
                  </a:lnTo>
                  <a:cubicBezTo>
                    <a:pt x="19" y="1448"/>
                    <a:pt x="19" y="1465"/>
                    <a:pt x="1" y="1465"/>
                  </a:cubicBezTo>
                  <a:cubicBezTo>
                    <a:pt x="1" y="1484"/>
                    <a:pt x="19" y="1501"/>
                    <a:pt x="19" y="1501"/>
                  </a:cubicBezTo>
                  <a:lnTo>
                    <a:pt x="1237" y="1889"/>
                  </a:lnTo>
                  <a:lnTo>
                    <a:pt x="1255" y="1889"/>
                  </a:lnTo>
                  <a:cubicBezTo>
                    <a:pt x="1272" y="1889"/>
                    <a:pt x="1272" y="1872"/>
                    <a:pt x="1272" y="1872"/>
                  </a:cubicBezTo>
                  <a:lnTo>
                    <a:pt x="1096" y="36"/>
                  </a:lnTo>
                  <a:cubicBezTo>
                    <a:pt x="1096" y="17"/>
                    <a:pt x="1079" y="0"/>
                    <a:pt x="106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46"/>
            <p:cNvSpPr/>
            <p:nvPr/>
          </p:nvSpPr>
          <p:spPr>
            <a:xfrm>
              <a:off x="8232704" y="3829286"/>
              <a:ext cx="110553" cy="148847"/>
            </a:xfrm>
            <a:custGeom>
              <a:avLst/>
              <a:gdLst/>
              <a:ahLst/>
              <a:cxnLst/>
              <a:rect l="l" t="t" r="r" b="b"/>
              <a:pathLst>
                <a:path w="1856" h="2499" extrusionOk="0">
                  <a:moveTo>
                    <a:pt x="1816" y="0"/>
                  </a:moveTo>
                  <a:cubicBezTo>
                    <a:pt x="1811" y="0"/>
                    <a:pt x="1802" y="13"/>
                    <a:pt x="1802" y="26"/>
                  </a:cubicBezTo>
                  <a:lnTo>
                    <a:pt x="1502" y="2445"/>
                  </a:lnTo>
                  <a:lnTo>
                    <a:pt x="19" y="2409"/>
                  </a:lnTo>
                  <a:cubicBezTo>
                    <a:pt x="0" y="2409"/>
                    <a:pt x="0" y="2428"/>
                    <a:pt x="0" y="2445"/>
                  </a:cubicBezTo>
                  <a:cubicBezTo>
                    <a:pt x="0" y="2463"/>
                    <a:pt x="0" y="2463"/>
                    <a:pt x="19" y="2463"/>
                  </a:cubicBezTo>
                  <a:lnTo>
                    <a:pt x="1537" y="2498"/>
                  </a:lnTo>
                  <a:cubicBezTo>
                    <a:pt x="1554" y="2498"/>
                    <a:pt x="1554" y="2480"/>
                    <a:pt x="1554" y="2480"/>
                  </a:cubicBezTo>
                  <a:lnTo>
                    <a:pt x="1855" y="26"/>
                  </a:lnTo>
                  <a:cubicBezTo>
                    <a:pt x="1855" y="7"/>
                    <a:pt x="1837" y="7"/>
                    <a:pt x="1820" y="7"/>
                  </a:cubicBezTo>
                  <a:cubicBezTo>
                    <a:pt x="1820" y="3"/>
                    <a:pt x="1818" y="0"/>
                    <a:pt x="181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46"/>
            <p:cNvSpPr/>
            <p:nvPr/>
          </p:nvSpPr>
          <p:spPr>
            <a:xfrm>
              <a:off x="8300010" y="3923334"/>
              <a:ext cx="127410" cy="159985"/>
            </a:xfrm>
            <a:custGeom>
              <a:avLst/>
              <a:gdLst/>
              <a:ahLst/>
              <a:cxnLst/>
              <a:rect l="l" t="t" r="r" b="b"/>
              <a:pathLst>
                <a:path w="2139" h="2686" extrusionOk="0">
                  <a:moveTo>
                    <a:pt x="2120" y="1"/>
                  </a:moveTo>
                  <a:cubicBezTo>
                    <a:pt x="2103" y="1"/>
                    <a:pt x="2084" y="18"/>
                    <a:pt x="2084" y="18"/>
                  </a:cubicBezTo>
                  <a:lnTo>
                    <a:pt x="1891" y="2632"/>
                  </a:lnTo>
                  <a:lnTo>
                    <a:pt x="36" y="2367"/>
                  </a:lnTo>
                  <a:cubicBezTo>
                    <a:pt x="19" y="2367"/>
                    <a:pt x="1" y="2384"/>
                    <a:pt x="1" y="2384"/>
                  </a:cubicBezTo>
                  <a:cubicBezTo>
                    <a:pt x="1" y="2403"/>
                    <a:pt x="19" y="2420"/>
                    <a:pt x="19" y="2420"/>
                  </a:cubicBezTo>
                  <a:lnTo>
                    <a:pt x="1908" y="2685"/>
                  </a:lnTo>
                  <a:lnTo>
                    <a:pt x="1926" y="2685"/>
                  </a:lnTo>
                  <a:lnTo>
                    <a:pt x="1943" y="2667"/>
                  </a:lnTo>
                  <a:lnTo>
                    <a:pt x="2138" y="36"/>
                  </a:lnTo>
                  <a:lnTo>
                    <a:pt x="2138" y="18"/>
                  </a:lnTo>
                  <a:lnTo>
                    <a:pt x="2120"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46"/>
            <p:cNvSpPr/>
            <p:nvPr/>
          </p:nvSpPr>
          <p:spPr>
            <a:xfrm>
              <a:off x="8395787" y="4061100"/>
              <a:ext cx="119964" cy="119959"/>
            </a:xfrm>
            <a:custGeom>
              <a:avLst/>
              <a:gdLst/>
              <a:ahLst/>
              <a:cxnLst/>
              <a:rect l="l" t="t" r="r" b="b"/>
              <a:pathLst>
                <a:path w="2014" h="2014" extrusionOk="0">
                  <a:moveTo>
                    <a:pt x="1995" y="1"/>
                  </a:moveTo>
                  <a:cubicBezTo>
                    <a:pt x="1978" y="1"/>
                    <a:pt x="1960" y="1"/>
                    <a:pt x="1960" y="19"/>
                  </a:cubicBezTo>
                  <a:lnTo>
                    <a:pt x="1590" y="1962"/>
                  </a:lnTo>
                  <a:lnTo>
                    <a:pt x="17" y="1962"/>
                  </a:lnTo>
                  <a:cubicBezTo>
                    <a:pt x="0" y="1962"/>
                    <a:pt x="0" y="1962"/>
                    <a:pt x="0" y="1979"/>
                  </a:cubicBezTo>
                  <a:cubicBezTo>
                    <a:pt x="0" y="1997"/>
                    <a:pt x="0" y="2014"/>
                    <a:pt x="17" y="2014"/>
                  </a:cubicBezTo>
                  <a:lnTo>
                    <a:pt x="1625" y="2014"/>
                  </a:lnTo>
                  <a:cubicBezTo>
                    <a:pt x="1625" y="2014"/>
                    <a:pt x="1642" y="2014"/>
                    <a:pt x="1642" y="1997"/>
                  </a:cubicBezTo>
                  <a:lnTo>
                    <a:pt x="2014" y="36"/>
                  </a:lnTo>
                  <a:lnTo>
                    <a:pt x="2014" y="19"/>
                  </a:lnTo>
                  <a:lnTo>
                    <a:pt x="1995"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46"/>
            <p:cNvSpPr/>
            <p:nvPr/>
          </p:nvSpPr>
          <p:spPr>
            <a:xfrm>
              <a:off x="8516699" y="4207384"/>
              <a:ext cx="82140" cy="101018"/>
            </a:xfrm>
            <a:custGeom>
              <a:avLst/>
              <a:gdLst/>
              <a:ahLst/>
              <a:cxnLst/>
              <a:rect l="l" t="t" r="r" b="b"/>
              <a:pathLst>
                <a:path w="1379" h="1696" extrusionOk="0">
                  <a:moveTo>
                    <a:pt x="1326" y="0"/>
                  </a:moveTo>
                  <a:cubicBezTo>
                    <a:pt x="1307" y="0"/>
                    <a:pt x="1290" y="17"/>
                    <a:pt x="1290" y="35"/>
                  </a:cubicBezTo>
                  <a:lnTo>
                    <a:pt x="1326" y="1642"/>
                  </a:lnTo>
                  <a:lnTo>
                    <a:pt x="1326" y="1642"/>
                  </a:lnTo>
                  <a:lnTo>
                    <a:pt x="36" y="1465"/>
                  </a:lnTo>
                  <a:cubicBezTo>
                    <a:pt x="19" y="1465"/>
                    <a:pt x="19" y="1484"/>
                    <a:pt x="19" y="1501"/>
                  </a:cubicBezTo>
                  <a:cubicBezTo>
                    <a:pt x="1" y="1501"/>
                    <a:pt x="19" y="1519"/>
                    <a:pt x="36" y="1519"/>
                  </a:cubicBezTo>
                  <a:lnTo>
                    <a:pt x="1361" y="1695"/>
                  </a:lnTo>
                  <a:lnTo>
                    <a:pt x="1378" y="1695"/>
                  </a:lnTo>
                  <a:lnTo>
                    <a:pt x="1378" y="1677"/>
                  </a:lnTo>
                  <a:lnTo>
                    <a:pt x="1343" y="35"/>
                  </a:lnTo>
                  <a:cubicBezTo>
                    <a:pt x="1343" y="17"/>
                    <a:pt x="1343" y="0"/>
                    <a:pt x="13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46"/>
            <p:cNvSpPr/>
            <p:nvPr/>
          </p:nvSpPr>
          <p:spPr>
            <a:xfrm>
              <a:off x="8174868" y="3762398"/>
              <a:ext cx="84225" cy="126272"/>
            </a:xfrm>
            <a:custGeom>
              <a:avLst/>
              <a:gdLst/>
              <a:ahLst/>
              <a:cxnLst/>
              <a:rect l="l" t="t" r="r" b="b"/>
              <a:pathLst>
                <a:path w="1414" h="2120" extrusionOk="0">
                  <a:moveTo>
                    <a:pt x="1378" y="0"/>
                  </a:moveTo>
                  <a:cubicBezTo>
                    <a:pt x="1378" y="0"/>
                    <a:pt x="1360" y="0"/>
                    <a:pt x="1360" y="19"/>
                  </a:cubicBezTo>
                  <a:lnTo>
                    <a:pt x="1131" y="1978"/>
                  </a:lnTo>
                  <a:lnTo>
                    <a:pt x="36" y="2067"/>
                  </a:lnTo>
                  <a:cubicBezTo>
                    <a:pt x="18" y="2067"/>
                    <a:pt x="1" y="2084"/>
                    <a:pt x="1" y="2102"/>
                  </a:cubicBezTo>
                  <a:cubicBezTo>
                    <a:pt x="1" y="2119"/>
                    <a:pt x="18" y="2119"/>
                    <a:pt x="36" y="2119"/>
                  </a:cubicBezTo>
                  <a:lnTo>
                    <a:pt x="1148" y="2013"/>
                  </a:lnTo>
                  <a:cubicBezTo>
                    <a:pt x="1166" y="2013"/>
                    <a:pt x="1183" y="2013"/>
                    <a:pt x="1183" y="1996"/>
                  </a:cubicBezTo>
                  <a:lnTo>
                    <a:pt x="1414" y="36"/>
                  </a:lnTo>
                  <a:lnTo>
                    <a:pt x="1414" y="19"/>
                  </a:lnTo>
                  <a:cubicBezTo>
                    <a:pt x="1414" y="19"/>
                    <a:pt x="1395" y="0"/>
                    <a:pt x="137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46"/>
            <p:cNvSpPr/>
            <p:nvPr/>
          </p:nvSpPr>
          <p:spPr>
            <a:xfrm>
              <a:off x="7588949" y="4405725"/>
              <a:ext cx="915216" cy="192089"/>
            </a:xfrm>
            <a:custGeom>
              <a:avLst/>
              <a:gdLst/>
              <a:ahLst/>
              <a:cxnLst/>
              <a:rect l="l" t="t" r="r" b="b"/>
              <a:pathLst>
                <a:path w="15365" h="3225" extrusionOk="0">
                  <a:moveTo>
                    <a:pt x="6105" y="0"/>
                  </a:moveTo>
                  <a:cubicBezTo>
                    <a:pt x="3046" y="0"/>
                    <a:pt x="1075" y="215"/>
                    <a:pt x="195" y="343"/>
                  </a:cubicBezTo>
                  <a:cubicBezTo>
                    <a:pt x="36" y="379"/>
                    <a:pt x="0" y="626"/>
                    <a:pt x="160" y="714"/>
                  </a:cubicBezTo>
                  <a:cubicBezTo>
                    <a:pt x="1378" y="1385"/>
                    <a:pt x="4646" y="3045"/>
                    <a:pt x="7012" y="3204"/>
                  </a:cubicBezTo>
                  <a:cubicBezTo>
                    <a:pt x="7230" y="3218"/>
                    <a:pt x="7462" y="3225"/>
                    <a:pt x="7706" y="3225"/>
                  </a:cubicBezTo>
                  <a:cubicBezTo>
                    <a:pt x="10250" y="3225"/>
                    <a:pt x="14031" y="2527"/>
                    <a:pt x="15223" y="2286"/>
                  </a:cubicBezTo>
                  <a:cubicBezTo>
                    <a:pt x="15348" y="2251"/>
                    <a:pt x="15365" y="2074"/>
                    <a:pt x="15259" y="2003"/>
                  </a:cubicBezTo>
                  <a:cubicBezTo>
                    <a:pt x="14234" y="1491"/>
                    <a:pt x="11145" y="61"/>
                    <a:pt x="7083" y="7"/>
                  </a:cubicBezTo>
                  <a:cubicBezTo>
                    <a:pt x="6745" y="2"/>
                    <a:pt x="6420" y="0"/>
                    <a:pt x="6105"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46"/>
            <p:cNvSpPr/>
            <p:nvPr/>
          </p:nvSpPr>
          <p:spPr>
            <a:xfrm>
              <a:off x="7593118" y="4432469"/>
              <a:ext cx="905865" cy="94704"/>
            </a:xfrm>
            <a:custGeom>
              <a:avLst/>
              <a:gdLst/>
              <a:ahLst/>
              <a:cxnLst/>
              <a:rect l="l" t="t" r="r" b="b"/>
              <a:pathLst>
                <a:path w="15208" h="1590" extrusionOk="0">
                  <a:moveTo>
                    <a:pt x="36" y="0"/>
                  </a:moveTo>
                  <a:cubicBezTo>
                    <a:pt x="19" y="0"/>
                    <a:pt x="1" y="17"/>
                    <a:pt x="1" y="36"/>
                  </a:cubicBezTo>
                  <a:cubicBezTo>
                    <a:pt x="1" y="36"/>
                    <a:pt x="19" y="53"/>
                    <a:pt x="36" y="53"/>
                  </a:cubicBezTo>
                  <a:cubicBezTo>
                    <a:pt x="142" y="71"/>
                    <a:pt x="11445" y="1395"/>
                    <a:pt x="15189" y="1590"/>
                  </a:cubicBezTo>
                  <a:cubicBezTo>
                    <a:pt x="15207" y="1590"/>
                    <a:pt x="15207" y="1571"/>
                    <a:pt x="15207" y="1554"/>
                  </a:cubicBezTo>
                  <a:cubicBezTo>
                    <a:pt x="15207" y="1554"/>
                    <a:pt x="15207" y="1536"/>
                    <a:pt x="15189" y="1536"/>
                  </a:cubicBezTo>
                  <a:cubicBezTo>
                    <a:pt x="11445" y="1343"/>
                    <a:pt x="142" y="17"/>
                    <a:pt x="3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46"/>
            <p:cNvSpPr/>
            <p:nvPr/>
          </p:nvSpPr>
          <p:spPr>
            <a:xfrm>
              <a:off x="7726777" y="4407214"/>
              <a:ext cx="83093" cy="107093"/>
            </a:xfrm>
            <a:custGeom>
              <a:avLst/>
              <a:gdLst/>
              <a:ahLst/>
              <a:cxnLst/>
              <a:rect l="l" t="t" r="r" b="b"/>
              <a:pathLst>
                <a:path w="1395" h="1798" extrusionOk="0">
                  <a:moveTo>
                    <a:pt x="406" y="1"/>
                  </a:moveTo>
                  <a:lnTo>
                    <a:pt x="406" y="36"/>
                  </a:lnTo>
                  <a:lnTo>
                    <a:pt x="1324" y="830"/>
                  </a:lnTo>
                  <a:lnTo>
                    <a:pt x="0" y="1748"/>
                  </a:lnTo>
                  <a:lnTo>
                    <a:pt x="0" y="1784"/>
                  </a:lnTo>
                  <a:cubicBezTo>
                    <a:pt x="0" y="1793"/>
                    <a:pt x="5" y="1797"/>
                    <a:pt x="11" y="1797"/>
                  </a:cubicBezTo>
                  <a:cubicBezTo>
                    <a:pt x="18" y="1797"/>
                    <a:pt x="27" y="1793"/>
                    <a:pt x="36" y="1784"/>
                  </a:cubicBezTo>
                  <a:lnTo>
                    <a:pt x="1378" y="848"/>
                  </a:lnTo>
                  <a:cubicBezTo>
                    <a:pt x="1395" y="848"/>
                    <a:pt x="1395" y="848"/>
                    <a:pt x="1395" y="830"/>
                  </a:cubicBezTo>
                  <a:cubicBezTo>
                    <a:pt x="1395" y="830"/>
                    <a:pt x="1395" y="813"/>
                    <a:pt x="1378" y="813"/>
                  </a:cubicBezTo>
                  <a:lnTo>
                    <a:pt x="4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46"/>
            <p:cNvSpPr/>
            <p:nvPr/>
          </p:nvSpPr>
          <p:spPr>
            <a:xfrm>
              <a:off x="7912911" y="4402986"/>
              <a:ext cx="92624" cy="181010"/>
            </a:xfrm>
            <a:custGeom>
              <a:avLst/>
              <a:gdLst/>
              <a:ahLst/>
              <a:cxnLst/>
              <a:rect l="l" t="t" r="r" b="b"/>
              <a:pathLst>
                <a:path w="1555" h="3039" extrusionOk="0">
                  <a:moveTo>
                    <a:pt x="655" y="1"/>
                  </a:moveTo>
                  <a:cubicBezTo>
                    <a:pt x="655" y="18"/>
                    <a:pt x="636" y="36"/>
                    <a:pt x="655" y="36"/>
                  </a:cubicBezTo>
                  <a:lnTo>
                    <a:pt x="1502" y="1308"/>
                  </a:lnTo>
                  <a:lnTo>
                    <a:pt x="1" y="3003"/>
                  </a:lnTo>
                  <a:cubicBezTo>
                    <a:pt x="1" y="3003"/>
                    <a:pt x="1" y="3020"/>
                    <a:pt x="19" y="3038"/>
                  </a:cubicBezTo>
                  <a:cubicBezTo>
                    <a:pt x="19" y="3038"/>
                    <a:pt x="36" y="3038"/>
                    <a:pt x="54" y="3020"/>
                  </a:cubicBezTo>
                  <a:lnTo>
                    <a:pt x="1555" y="1325"/>
                  </a:lnTo>
                  <a:lnTo>
                    <a:pt x="1555" y="1308"/>
                  </a:lnTo>
                  <a:lnTo>
                    <a:pt x="1555" y="1289"/>
                  </a:lnTo>
                  <a:lnTo>
                    <a:pt x="690" y="18"/>
                  </a:lnTo>
                  <a:cubicBezTo>
                    <a:pt x="690" y="1"/>
                    <a:pt x="672" y="1"/>
                    <a:pt x="65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46"/>
            <p:cNvSpPr/>
            <p:nvPr/>
          </p:nvSpPr>
          <p:spPr>
            <a:xfrm>
              <a:off x="8023400" y="4407214"/>
              <a:ext cx="104179" cy="193340"/>
            </a:xfrm>
            <a:custGeom>
              <a:avLst/>
              <a:gdLst/>
              <a:ahLst/>
              <a:cxnLst/>
              <a:rect l="l" t="t" r="r" b="b"/>
              <a:pathLst>
                <a:path w="1749" h="3246" extrusionOk="0">
                  <a:moveTo>
                    <a:pt x="477" y="1"/>
                  </a:moveTo>
                  <a:cubicBezTo>
                    <a:pt x="460" y="18"/>
                    <a:pt x="460" y="18"/>
                    <a:pt x="477" y="36"/>
                  </a:cubicBezTo>
                  <a:lnTo>
                    <a:pt x="1678" y="1466"/>
                  </a:lnTo>
                  <a:lnTo>
                    <a:pt x="18" y="3196"/>
                  </a:lnTo>
                  <a:cubicBezTo>
                    <a:pt x="1" y="3215"/>
                    <a:pt x="1" y="3215"/>
                    <a:pt x="18" y="3232"/>
                  </a:cubicBezTo>
                  <a:cubicBezTo>
                    <a:pt x="18" y="3241"/>
                    <a:pt x="22" y="3245"/>
                    <a:pt x="29" y="3245"/>
                  </a:cubicBezTo>
                  <a:cubicBezTo>
                    <a:pt x="36" y="3245"/>
                    <a:pt x="44" y="3241"/>
                    <a:pt x="53" y="3232"/>
                  </a:cubicBezTo>
                  <a:lnTo>
                    <a:pt x="1731" y="1484"/>
                  </a:lnTo>
                  <a:cubicBezTo>
                    <a:pt x="1748" y="1484"/>
                    <a:pt x="1748" y="1484"/>
                    <a:pt x="1748" y="1466"/>
                  </a:cubicBezTo>
                  <a:lnTo>
                    <a:pt x="1731" y="1449"/>
                  </a:lnTo>
                  <a:lnTo>
                    <a:pt x="51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46"/>
            <p:cNvSpPr/>
            <p:nvPr/>
          </p:nvSpPr>
          <p:spPr>
            <a:xfrm>
              <a:off x="8166470" y="4420854"/>
              <a:ext cx="70465" cy="173029"/>
            </a:xfrm>
            <a:custGeom>
              <a:avLst/>
              <a:gdLst/>
              <a:ahLst/>
              <a:cxnLst/>
              <a:rect l="l" t="t" r="r" b="b"/>
              <a:pathLst>
                <a:path w="1183" h="2905" extrusionOk="0">
                  <a:moveTo>
                    <a:pt x="248" y="0"/>
                  </a:moveTo>
                  <a:lnTo>
                    <a:pt x="248" y="36"/>
                  </a:lnTo>
                  <a:lnTo>
                    <a:pt x="1131" y="1396"/>
                  </a:lnTo>
                  <a:lnTo>
                    <a:pt x="0" y="2861"/>
                  </a:lnTo>
                  <a:cubicBezTo>
                    <a:pt x="0" y="2880"/>
                    <a:pt x="0" y="2897"/>
                    <a:pt x="17" y="2897"/>
                  </a:cubicBezTo>
                  <a:cubicBezTo>
                    <a:pt x="17" y="2903"/>
                    <a:pt x="19" y="2905"/>
                    <a:pt x="23" y="2905"/>
                  </a:cubicBezTo>
                  <a:cubicBezTo>
                    <a:pt x="29" y="2905"/>
                    <a:pt x="41" y="2897"/>
                    <a:pt x="53" y="2897"/>
                  </a:cubicBezTo>
                  <a:lnTo>
                    <a:pt x="1183" y="1413"/>
                  </a:lnTo>
                  <a:lnTo>
                    <a:pt x="1183" y="1396"/>
                  </a:lnTo>
                  <a:lnTo>
                    <a:pt x="1183" y="1378"/>
                  </a:lnTo>
                  <a:lnTo>
                    <a:pt x="283" y="19"/>
                  </a:lnTo>
                  <a:cubicBezTo>
                    <a:pt x="283" y="0"/>
                    <a:pt x="265" y="0"/>
                    <a:pt x="24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46"/>
            <p:cNvSpPr/>
            <p:nvPr/>
          </p:nvSpPr>
          <p:spPr>
            <a:xfrm>
              <a:off x="8311625" y="4455579"/>
              <a:ext cx="70525" cy="120733"/>
            </a:xfrm>
            <a:custGeom>
              <a:avLst/>
              <a:gdLst/>
              <a:ahLst/>
              <a:cxnLst/>
              <a:rect l="l" t="t" r="r" b="b"/>
              <a:pathLst>
                <a:path w="1184" h="2027" extrusionOk="0">
                  <a:moveTo>
                    <a:pt x="283" y="1"/>
                  </a:moveTo>
                  <a:lnTo>
                    <a:pt x="283" y="36"/>
                  </a:lnTo>
                  <a:lnTo>
                    <a:pt x="1131" y="1061"/>
                  </a:lnTo>
                  <a:lnTo>
                    <a:pt x="1" y="1979"/>
                  </a:lnTo>
                  <a:lnTo>
                    <a:pt x="1" y="2014"/>
                  </a:lnTo>
                  <a:cubicBezTo>
                    <a:pt x="9" y="2023"/>
                    <a:pt x="13" y="2027"/>
                    <a:pt x="18" y="2027"/>
                  </a:cubicBezTo>
                  <a:cubicBezTo>
                    <a:pt x="22" y="2027"/>
                    <a:pt x="27" y="2023"/>
                    <a:pt x="36" y="2014"/>
                  </a:cubicBezTo>
                  <a:lnTo>
                    <a:pt x="1183" y="1077"/>
                  </a:lnTo>
                  <a:lnTo>
                    <a:pt x="1183" y="1061"/>
                  </a:lnTo>
                  <a:lnTo>
                    <a:pt x="1183" y="1042"/>
                  </a:lnTo>
                  <a:lnTo>
                    <a:pt x="318" y="18"/>
                  </a:lnTo>
                  <a:cubicBezTo>
                    <a:pt x="318" y="1"/>
                    <a:pt x="300" y="1"/>
                    <a:pt x="28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46"/>
            <p:cNvSpPr/>
            <p:nvPr/>
          </p:nvSpPr>
          <p:spPr>
            <a:xfrm>
              <a:off x="7820350" y="4406142"/>
              <a:ext cx="75826" cy="145213"/>
            </a:xfrm>
            <a:custGeom>
              <a:avLst/>
              <a:gdLst/>
              <a:ahLst/>
              <a:cxnLst/>
              <a:rect l="l" t="t" r="r" b="b"/>
              <a:pathLst>
                <a:path w="1273" h="2438" extrusionOk="0">
                  <a:moveTo>
                    <a:pt x="690" y="0"/>
                  </a:moveTo>
                  <a:cubicBezTo>
                    <a:pt x="672" y="19"/>
                    <a:pt x="672" y="19"/>
                    <a:pt x="672" y="36"/>
                  </a:cubicBezTo>
                  <a:lnTo>
                    <a:pt x="1220" y="1043"/>
                  </a:lnTo>
                  <a:lnTo>
                    <a:pt x="19" y="2402"/>
                  </a:lnTo>
                  <a:cubicBezTo>
                    <a:pt x="1" y="2402"/>
                    <a:pt x="1" y="2420"/>
                    <a:pt x="19" y="2437"/>
                  </a:cubicBezTo>
                  <a:lnTo>
                    <a:pt x="54" y="2437"/>
                  </a:lnTo>
                  <a:lnTo>
                    <a:pt x="1255" y="1060"/>
                  </a:lnTo>
                  <a:cubicBezTo>
                    <a:pt x="1272" y="1060"/>
                    <a:pt x="1272" y="1060"/>
                    <a:pt x="1272" y="1043"/>
                  </a:cubicBezTo>
                  <a:lnTo>
                    <a:pt x="725" y="19"/>
                  </a:lnTo>
                  <a:cubicBezTo>
                    <a:pt x="707" y="0"/>
                    <a:pt x="690" y="0"/>
                    <a:pt x="6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09" name="Google Shape;2209;p46"/>
          <p:cNvSpPr/>
          <p:nvPr/>
        </p:nvSpPr>
        <p:spPr>
          <a:xfrm rot="7903172" flipH="1">
            <a:off x="7487195" y="-330453"/>
            <a:ext cx="396597" cy="512251"/>
          </a:xfrm>
          <a:custGeom>
            <a:avLst/>
            <a:gdLst/>
            <a:ahLst/>
            <a:cxnLst/>
            <a:rect l="l" t="t" r="r" b="b"/>
            <a:pathLst>
              <a:path w="8054" h="10967" extrusionOk="0">
                <a:moveTo>
                  <a:pt x="0" y="0"/>
                </a:moveTo>
                <a:cubicBezTo>
                  <a:pt x="0" y="1"/>
                  <a:pt x="1114" y="3903"/>
                  <a:pt x="2720" y="6605"/>
                </a:cubicBezTo>
                <a:cubicBezTo>
                  <a:pt x="4328" y="9325"/>
                  <a:pt x="8053" y="10967"/>
                  <a:pt x="8053" y="10967"/>
                </a:cubicBezTo>
                <a:cubicBezTo>
                  <a:pt x="8053" y="10967"/>
                  <a:pt x="7912" y="9413"/>
                  <a:pt x="5899" y="4927"/>
                </a:cubicBezTo>
                <a:cubicBezTo>
                  <a:pt x="3886" y="441"/>
                  <a:pt x="0" y="0"/>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46"/>
          <p:cNvSpPr/>
          <p:nvPr/>
        </p:nvSpPr>
        <p:spPr>
          <a:xfrm rot="7903172" flipH="1">
            <a:off x="6678648" y="880918"/>
            <a:ext cx="662703" cy="200939"/>
          </a:xfrm>
          <a:custGeom>
            <a:avLst/>
            <a:gdLst/>
            <a:ahLst/>
            <a:cxnLst/>
            <a:rect l="l" t="t" r="r" b="b"/>
            <a:pathLst>
              <a:path w="13458" h="4302" extrusionOk="0">
                <a:moveTo>
                  <a:pt x="4911" y="1"/>
                </a:moveTo>
                <a:cubicBezTo>
                  <a:pt x="2396" y="1"/>
                  <a:pt x="1" y="932"/>
                  <a:pt x="1" y="932"/>
                </a:cubicBezTo>
                <a:cubicBezTo>
                  <a:pt x="1" y="932"/>
                  <a:pt x="1220" y="1921"/>
                  <a:pt x="5812" y="3670"/>
                </a:cubicBezTo>
                <a:cubicBezTo>
                  <a:pt x="7024" y="4132"/>
                  <a:pt x="8128" y="4301"/>
                  <a:pt x="9098" y="4301"/>
                </a:cubicBezTo>
                <a:cubicBezTo>
                  <a:pt x="11803" y="4301"/>
                  <a:pt x="13458" y="2981"/>
                  <a:pt x="13458" y="2981"/>
                </a:cubicBezTo>
                <a:cubicBezTo>
                  <a:pt x="13458" y="2981"/>
                  <a:pt x="9909" y="1003"/>
                  <a:pt x="6871" y="226"/>
                </a:cubicBezTo>
                <a:cubicBezTo>
                  <a:pt x="6237" y="65"/>
                  <a:pt x="5570" y="1"/>
                  <a:pt x="4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46"/>
          <p:cNvSpPr/>
          <p:nvPr/>
        </p:nvSpPr>
        <p:spPr>
          <a:xfrm rot="7903172" flipH="1">
            <a:off x="6327842" y="812016"/>
            <a:ext cx="761827" cy="262781"/>
          </a:xfrm>
          <a:custGeom>
            <a:avLst/>
            <a:gdLst/>
            <a:ahLst/>
            <a:cxnLst/>
            <a:rect l="l" t="t" r="r" b="b"/>
            <a:pathLst>
              <a:path w="15471" h="5626" extrusionOk="0">
                <a:moveTo>
                  <a:pt x="15224" y="0"/>
                </a:moveTo>
                <a:cubicBezTo>
                  <a:pt x="14187" y="0"/>
                  <a:pt x="10086" y="53"/>
                  <a:pt x="6888" y="849"/>
                </a:cubicBezTo>
                <a:cubicBezTo>
                  <a:pt x="3196" y="1785"/>
                  <a:pt x="0" y="5547"/>
                  <a:pt x="0" y="5547"/>
                </a:cubicBezTo>
                <a:cubicBezTo>
                  <a:pt x="0" y="5547"/>
                  <a:pt x="410" y="5625"/>
                  <a:pt x="1457" y="5625"/>
                </a:cubicBezTo>
                <a:cubicBezTo>
                  <a:pt x="2635" y="5625"/>
                  <a:pt x="4620" y="5526"/>
                  <a:pt x="7735" y="5105"/>
                </a:cubicBezTo>
                <a:cubicBezTo>
                  <a:pt x="13634" y="4328"/>
                  <a:pt x="15470" y="2"/>
                  <a:pt x="15470" y="2"/>
                </a:cubicBezTo>
                <a:cubicBezTo>
                  <a:pt x="15470" y="2"/>
                  <a:pt x="15383" y="0"/>
                  <a:pt x="15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46"/>
          <p:cNvSpPr/>
          <p:nvPr/>
        </p:nvSpPr>
        <p:spPr>
          <a:xfrm rot="7903172" flipH="1">
            <a:off x="8871271" y="1049255"/>
            <a:ext cx="179981" cy="478434"/>
          </a:xfrm>
          <a:custGeom>
            <a:avLst/>
            <a:gdLst/>
            <a:ahLst/>
            <a:cxnLst/>
            <a:rect l="l" t="t" r="r" b="b"/>
            <a:pathLst>
              <a:path w="3655" h="10243" extrusionOk="0">
                <a:moveTo>
                  <a:pt x="283" y="0"/>
                </a:moveTo>
                <a:cubicBezTo>
                  <a:pt x="283" y="0"/>
                  <a:pt x="0" y="1201"/>
                  <a:pt x="353" y="5051"/>
                </a:cubicBezTo>
                <a:cubicBezTo>
                  <a:pt x="706" y="8918"/>
                  <a:pt x="3478" y="10243"/>
                  <a:pt x="3478" y="10243"/>
                </a:cubicBezTo>
                <a:cubicBezTo>
                  <a:pt x="3478" y="10243"/>
                  <a:pt x="3655" y="7046"/>
                  <a:pt x="3144" y="4609"/>
                </a:cubicBezTo>
                <a:cubicBezTo>
                  <a:pt x="2649" y="2190"/>
                  <a:pt x="283" y="0"/>
                  <a:pt x="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13" name="Google Shape;2213;p46"/>
          <p:cNvGrpSpPr/>
          <p:nvPr/>
        </p:nvGrpSpPr>
        <p:grpSpPr>
          <a:xfrm>
            <a:off x="3802629" y="646476"/>
            <a:ext cx="327124" cy="322325"/>
            <a:chOff x="3828575" y="1069325"/>
            <a:chExt cx="185750" cy="183025"/>
          </a:xfrm>
        </p:grpSpPr>
        <p:sp>
          <p:nvSpPr>
            <p:cNvPr id="2214" name="Google Shape;2214;p46"/>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46"/>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46"/>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1878;p40">
            <a:extLst>
              <a:ext uri="{FF2B5EF4-FFF2-40B4-BE49-F238E27FC236}">
                <a16:creationId xmlns:a16="http://schemas.microsoft.com/office/drawing/2014/main" id="{10E3A356-13FA-4FFA-822F-9EC197F48C84}"/>
              </a:ext>
            </a:extLst>
          </p:cNvPr>
          <p:cNvSpPr txBox="1">
            <a:spLocks noGrp="1"/>
          </p:cNvSpPr>
          <p:nvPr>
            <p:ph type="title"/>
          </p:nvPr>
        </p:nvSpPr>
        <p:spPr>
          <a:xfrm>
            <a:off x="375889" y="203852"/>
            <a:ext cx="5425182"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dirty="0"/>
              <a:t>Characteristics of effective learning dinosaurs</a:t>
            </a:r>
            <a:endParaRPr sz="2400" dirty="0"/>
          </a:p>
        </p:txBody>
      </p:sp>
      <p:pic>
        <p:nvPicPr>
          <p:cNvPr id="3074" name="Picture 2">
            <a:extLst>
              <a:ext uri="{FF2B5EF4-FFF2-40B4-BE49-F238E27FC236}">
                <a16:creationId xmlns:a16="http://schemas.microsoft.com/office/drawing/2014/main" id="{B4135977-8BED-48FA-B9F4-8AD547DA07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152" y="1130552"/>
            <a:ext cx="6413502" cy="3611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396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3111626" y="208686"/>
            <a:ext cx="5411586"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How can you support at home</a:t>
            </a:r>
            <a:endParaRPr dirty="0"/>
          </a:p>
        </p:txBody>
      </p:sp>
      <p:sp>
        <p:nvSpPr>
          <p:cNvPr id="1879" name="Google Shape;1879;p40"/>
          <p:cNvSpPr txBox="1">
            <a:spLocks noGrp="1"/>
          </p:cNvSpPr>
          <p:nvPr>
            <p:ph type="body" idx="1"/>
          </p:nvPr>
        </p:nvSpPr>
        <p:spPr>
          <a:xfrm>
            <a:off x="2855740" y="1135387"/>
            <a:ext cx="6105380" cy="4008114"/>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Encourage your child to talk about their day. Give them time to form sentences and tell you what they have been learning. (Golden 10 minutes)​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Engage in back and forth conversations with your child.​</a:t>
            </a:r>
          </a:p>
          <a:p>
            <a:pPr marL="0" lvl="0" indent="0" algn="l" rtl="0">
              <a:spcBef>
                <a:spcPts val="0"/>
              </a:spcBef>
              <a:spcAft>
                <a:spcPts val="0"/>
              </a:spcAft>
              <a:buClr>
                <a:schemeClr val="hlink"/>
              </a:buClr>
              <a:buSzPts val="1100"/>
              <a:buNone/>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Cook together.​</a:t>
            </a:r>
          </a:p>
          <a:p>
            <a:pPr marL="0" lvl="0" indent="0" algn="l" rtl="0">
              <a:spcBef>
                <a:spcPts val="0"/>
              </a:spcBef>
              <a:spcAft>
                <a:spcPts val="0"/>
              </a:spcAft>
              <a:buClr>
                <a:schemeClr val="hlink"/>
              </a:buClr>
              <a:buSzPts val="1100"/>
              <a:buNone/>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Play board games practising taking turns.​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Encourage independence.​</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Encourage your child to be brave and try new things.​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Ask your child open questions – I wonder if… What do you think….</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420972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3111626" y="199506"/>
            <a:ext cx="5483735" cy="1047404"/>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Class Dojo</a:t>
            </a:r>
            <a:endParaRPr dirty="0"/>
          </a:p>
        </p:txBody>
      </p:sp>
      <p:sp>
        <p:nvSpPr>
          <p:cNvPr id="1879" name="Google Shape;1879;p40"/>
          <p:cNvSpPr txBox="1">
            <a:spLocks noGrp="1"/>
          </p:cNvSpPr>
          <p:nvPr>
            <p:ph type="body" idx="1"/>
          </p:nvPr>
        </p:nvSpPr>
        <p:spPr>
          <a:xfrm>
            <a:off x="3111626" y="1246911"/>
            <a:ext cx="5555020" cy="3896590"/>
          </a:xfrm>
          <a:prstGeom prst="rect">
            <a:avLst/>
          </a:prstGeom>
        </p:spPr>
        <p:txBody>
          <a:bodyPr spcFirstLastPara="1" wrap="square" lIns="91425" tIns="91425" rIns="91425" bIns="91425" anchor="t" anchorCtr="0">
            <a:noAutofit/>
          </a:bodyPr>
          <a:lstStyle/>
          <a:p>
            <a:pPr marL="285750" lvl="0" indent="-285750" algn="l" rtl="0">
              <a:lnSpc>
                <a:spcPct val="150000"/>
              </a:lnSpc>
              <a:spcBef>
                <a:spcPts val="0"/>
              </a:spcBef>
              <a:spcAft>
                <a:spcPts val="0"/>
              </a:spcAft>
              <a:buClr>
                <a:schemeClr val="hlink"/>
              </a:buClr>
              <a:buSzPts val="1100"/>
              <a:buFont typeface="Arial" panose="020B0604020202020204" pitchFamily="34" charset="0"/>
              <a:buChar char="•"/>
            </a:pPr>
            <a:r>
              <a:rPr lang="en-GB" sz="1800" dirty="0"/>
              <a:t>Updates regarding your child’s learning will be reduced.</a:t>
            </a:r>
          </a:p>
          <a:p>
            <a:pPr marL="285750" lvl="0" indent="-285750" algn="l" rtl="0">
              <a:lnSpc>
                <a:spcPct val="150000"/>
              </a:lnSpc>
              <a:spcBef>
                <a:spcPts val="0"/>
              </a:spcBef>
              <a:spcAft>
                <a:spcPts val="0"/>
              </a:spcAft>
              <a:buClr>
                <a:schemeClr val="hlink"/>
              </a:buClr>
              <a:buSzPts val="1100"/>
              <a:buFont typeface="Arial" panose="020B0604020202020204" pitchFamily="34" charset="0"/>
              <a:buChar char="•"/>
            </a:pPr>
            <a:endParaRPr lang="en-GB" sz="1800" dirty="0"/>
          </a:p>
          <a:p>
            <a:pPr marL="285750" lvl="0" indent="-285750" algn="l" rtl="0">
              <a:lnSpc>
                <a:spcPct val="150000"/>
              </a:lnSpc>
              <a:spcBef>
                <a:spcPts val="0"/>
              </a:spcBef>
              <a:spcAft>
                <a:spcPts val="0"/>
              </a:spcAft>
              <a:buClr>
                <a:schemeClr val="hlink"/>
              </a:buClr>
              <a:buSzPts val="1100"/>
              <a:buFont typeface="Arial" panose="020B0604020202020204" pitchFamily="34" charset="0"/>
              <a:buChar char="•"/>
            </a:pPr>
            <a:r>
              <a:rPr lang="en-GB" sz="1800" dirty="0"/>
              <a:t>Please do not send messages via ClassDojo. Please email/ring the office or talk to me in person.</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112850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520861" y="37552"/>
            <a:ext cx="6623139" cy="1148874"/>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800" dirty="0"/>
              <a:t>Special Educational and Disability Needs (SEND) in school</a:t>
            </a:r>
            <a:endParaRPr sz="2800" dirty="0"/>
          </a:p>
        </p:txBody>
      </p:sp>
      <p:sp>
        <p:nvSpPr>
          <p:cNvPr id="1879" name="Google Shape;1879;p40"/>
          <p:cNvSpPr txBox="1">
            <a:spLocks noGrp="1"/>
          </p:cNvSpPr>
          <p:nvPr>
            <p:ph type="body" idx="1"/>
          </p:nvPr>
        </p:nvSpPr>
        <p:spPr>
          <a:xfrm>
            <a:off x="2721371" y="1105593"/>
            <a:ext cx="6422629" cy="3903795"/>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hlink"/>
              </a:buClr>
              <a:buSzPts val="1100"/>
              <a:buFont typeface="Arial" panose="020B0604020202020204" pitchFamily="34" charset="0"/>
              <a:buChar char="•"/>
            </a:pPr>
            <a:r>
              <a:rPr lang="en-GB" dirty="0"/>
              <a:t>Some children are already on our SEND register and receive additional support in school.  Our system for providing that support has changed this academic year in order to take into account our current staffing and resources.  ​</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We now have a 2-tier approach. Some children who require higher levels of support will receive a SEND Support Plan and children whose needs can be generally supported within class with some extra help on a new simplified style of the Pupil Passport.​</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If you have any concerns about your child’s progress either academically or pastorally, please make an appointment through the office to meet with the class teacher in the first instance.​</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If further help or guidance is required, our school SENDCo (Mrs Robinson) can also be contacted, via the office, following the initial contact with the class teacher. </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765855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983498" y="37552"/>
            <a:ext cx="6160502" cy="798441"/>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Medical Information</a:t>
            </a:r>
            <a:endParaRPr dirty="0"/>
          </a:p>
        </p:txBody>
      </p:sp>
      <p:sp>
        <p:nvSpPr>
          <p:cNvPr id="1879" name="Google Shape;1879;p40"/>
          <p:cNvSpPr txBox="1">
            <a:spLocks noGrp="1"/>
          </p:cNvSpPr>
          <p:nvPr>
            <p:ph type="body" idx="1"/>
          </p:nvPr>
        </p:nvSpPr>
        <p:spPr>
          <a:xfrm>
            <a:off x="2829891" y="640674"/>
            <a:ext cx="6314109" cy="4368714"/>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hlink"/>
              </a:buClr>
              <a:buSzPts val="1100"/>
              <a:buFont typeface="Arial" panose="020B0604020202020204" pitchFamily="34" charset="0"/>
              <a:buChar char="•"/>
            </a:pPr>
            <a:r>
              <a:rPr lang="en-GB" dirty="0"/>
              <a:t>Medicines: Please fill in the relevant forms for prescription and non-prescription medication (this includes inhalers).  The medication has to be in the original packaging with the prescribed label on from the GP.  We are allowed to administer antibiotics if prescribed 4 times a day.​</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Health care plans MUST be updated annually, please ensure we have the most recent copy. ​</a:t>
            </a:r>
          </a:p>
          <a:p>
            <a:pPr marL="0" lvl="0" indent="0" algn="l" rtl="0">
              <a:spcBef>
                <a:spcPts val="0"/>
              </a:spcBef>
              <a:spcAft>
                <a:spcPts val="0"/>
              </a:spcAft>
              <a:buClr>
                <a:schemeClr val="hlink"/>
              </a:buClr>
              <a:buSzPts val="1100"/>
              <a:buNone/>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Please let us know if there is any change in your child’s medical needs.​</a:t>
            </a:r>
          </a:p>
          <a:p>
            <a:pPr marL="0" lvl="0" indent="0" algn="l" rtl="0">
              <a:spcBef>
                <a:spcPts val="0"/>
              </a:spcBef>
              <a:spcAft>
                <a:spcPts val="0"/>
              </a:spcAft>
              <a:buClr>
                <a:schemeClr val="hlink"/>
              </a:buClr>
              <a:buSzPts val="1100"/>
              <a:buNone/>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Please ensure that your child comes to school having had breakfast and that any food brought into school does not contain nuts.  ​</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We encourage children to stay hydrated so please ensure they have a water bottle.​</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Many also benefit from having a healthy snack in the morning.</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627942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49"/>
        <p:cNvGrpSpPr/>
        <p:nvPr/>
      </p:nvGrpSpPr>
      <p:grpSpPr>
        <a:xfrm>
          <a:off x="0" y="0"/>
          <a:ext cx="0" cy="0"/>
          <a:chOff x="0" y="0"/>
          <a:chExt cx="0" cy="0"/>
        </a:xfrm>
      </p:grpSpPr>
      <p:grpSp>
        <p:nvGrpSpPr>
          <p:cNvPr id="2184" name="Google Shape;2184;p46"/>
          <p:cNvGrpSpPr/>
          <p:nvPr/>
        </p:nvGrpSpPr>
        <p:grpSpPr>
          <a:xfrm rot="1119469">
            <a:off x="6965353" y="3512046"/>
            <a:ext cx="1103909" cy="986656"/>
            <a:chOff x="7588949" y="3613850"/>
            <a:chExt cx="1103962" cy="986704"/>
          </a:xfrm>
        </p:grpSpPr>
        <p:sp>
          <p:nvSpPr>
            <p:cNvPr id="2185" name="Google Shape;2185;p46"/>
            <p:cNvSpPr/>
            <p:nvPr/>
          </p:nvSpPr>
          <p:spPr>
            <a:xfrm>
              <a:off x="7653396" y="4016905"/>
              <a:ext cx="922304" cy="422953"/>
            </a:xfrm>
            <a:custGeom>
              <a:avLst/>
              <a:gdLst/>
              <a:ahLst/>
              <a:cxnLst/>
              <a:rect l="l" t="t" r="r" b="b"/>
              <a:pathLst>
                <a:path w="15484" h="7101" extrusionOk="0">
                  <a:moveTo>
                    <a:pt x="226" y="0"/>
                  </a:moveTo>
                  <a:cubicBezTo>
                    <a:pt x="62" y="0"/>
                    <a:pt x="1" y="235"/>
                    <a:pt x="138" y="337"/>
                  </a:cubicBezTo>
                  <a:cubicBezTo>
                    <a:pt x="1002" y="1008"/>
                    <a:pt x="3086" y="2473"/>
                    <a:pt x="6583" y="4416"/>
                  </a:cubicBezTo>
                  <a:cubicBezTo>
                    <a:pt x="10503" y="6589"/>
                    <a:pt x="14089" y="7013"/>
                    <a:pt x="15290" y="7100"/>
                  </a:cubicBezTo>
                  <a:cubicBezTo>
                    <a:pt x="15431" y="7100"/>
                    <a:pt x="15484" y="6924"/>
                    <a:pt x="15378" y="6836"/>
                  </a:cubicBezTo>
                  <a:cubicBezTo>
                    <a:pt x="14230" y="5882"/>
                    <a:pt x="10380" y="2739"/>
                    <a:pt x="7908" y="1520"/>
                  </a:cubicBezTo>
                  <a:cubicBezTo>
                    <a:pt x="5577" y="373"/>
                    <a:pt x="1709" y="72"/>
                    <a:pt x="244" y="1"/>
                  </a:cubicBezTo>
                  <a:cubicBezTo>
                    <a:pt x="238" y="0"/>
                    <a:pt x="232" y="0"/>
                    <a:pt x="226"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46"/>
            <p:cNvSpPr/>
            <p:nvPr/>
          </p:nvSpPr>
          <p:spPr>
            <a:xfrm>
              <a:off x="7657327" y="4025363"/>
              <a:ext cx="908962" cy="416044"/>
            </a:xfrm>
            <a:custGeom>
              <a:avLst/>
              <a:gdLst/>
              <a:ahLst/>
              <a:cxnLst/>
              <a:rect l="l" t="t" r="r" b="b"/>
              <a:pathLst>
                <a:path w="15260" h="6985" extrusionOk="0">
                  <a:moveTo>
                    <a:pt x="53" y="0"/>
                  </a:moveTo>
                  <a:cubicBezTo>
                    <a:pt x="36" y="0"/>
                    <a:pt x="18" y="0"/>
                    <a:pt x="18" y="19"/>
                  </a:cubicBezTo>
                  <a:cubicBezTo>
                    <a:pt x="1" y="36"/>
                    <a:pt x="18" y="54"/>
                    <a:pt x="18" y="54"/>
                  </a:cubicBezTo>
                  <a:cubicBezTo>
                    <a:pt x="142" y="106"/>
                    <a:pt x="11532" y="5105"/>
                    <a:pt x="15206" y="6977"/>
                  </a:cubicBezTo>
                  <a:cubicBezTo>
                    <a:pt x="15212" y="6982"/>
                    <a:pt x="15218" y="6984"/>
                    <a:pt x="15223" y="6984"/>
                  </a:cubicBezTo>
                  <a:cubicBezTo>
                    <a:pt x="15233" y="6984"/>
                    <a:pt x="15241" y="6977"/>
                    <a:pt x="15241" y="6977"/>
                  </a:cubicBezTo>
                  <a:lnTo>
                    <a:pt x="15259" y="6958"/>
                  </a:lnTo>
                  <a:cubicBezTo>
                    <a:pt x="15259" y="6941"/>
                    <a:pt x="15241" y="6941"/>
                    <a:pt x="15241" y="6941"/>
                  </a:cubicBezTo>
                  <a:cubicBezTo>
                    <a:pt x="11568" y="5069"/>
                    <a:pt x="159" y="54"/>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46"/>
            <p:cNvSpPr/>
            <p:nvPr/>
          </p:nvSpPr>
          <p:spPr>
            <a:xfrm>
              <a:off x="7797180" y="4028520"/>
              <a:ext cx="77911" cy="109476"/>
            </a:xfrm>
            <a:custGeom>
              <a:avLst/>
              <a:gdLst/>
              <a:ahLst/>
              <a:cxnLst/>
              <a:rect l="l" t="t" r="r" b="b"/>
              <a:pathLst>
                <a:path w="1308" h="1838" extrusionOk="0">
                  <a:moveTo>
                    <a:pt x="390" y="1"/>
                  </a:moveTo>
                  <a:cubicBezTo>
                    <a:pt x="373" y="18"/>
                    <a:pt x="373" y="18"/>
                    <a:pt x="373" y="36"/>
                  </a:cubicBezTo>
                  <a:lnTo>
                    <a:pt x="1237" y="1572"/>
                  </a:lnTo>
                  <a:lnTo>
                    <a:pt x="19" y="1784"/>
                  </a:lnTo>
                  <a:lnTo>
                    <a:pt x="1" y="1802"/>
                  </a:lnTo>
                  <a:cubicBezTo>
                    <a:pt x="1" y="1819"/>
                    <a:pt x="19" y="1838"/>
                    <a:pt x="36" y="1838"/>
                  </a:cubicBezTo>
                  <a:lnTo>
                    <a:pt x="1291" y="1626"/>
                  </a:lnTo>
                  <a:cubicBezTo>
                    <a:pt x="1291" y="1626"/>
                    <a:pt x="1308" y="1626"/>
                    <a:pt x="1308" y="1607"/>
                  </a:cubicBezTo>
                  <a:lnTo>
                    <a:pt x="1308" y="1590"/>
                  </a:lnTo>
                  <a:lnTo>
                    <a:pt x="425" y="18"/>
                  </a:lnTo>
                  <a:cubicBezTo>
                    <a:pt x="425" y="1"/>
                    <a:pt x="408" y="1"/>
                    <a:pt x="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46"/>
            <p:cNvSpPr/>
            <p:nvPr/>
          </p:nvSpPr>
          <p:spPr>
            <a:xfrm>
              <a:off x="7987662" y="4068486"/>
              <a:ext cx="85178" cy="182500"/>
            </a:xfrm>
            <a:custGeom>
              <a:avLst/>
              <a:gdLst/>
              <a:ahLst/>
              <a:cxnLst/>
              <a:rect l="l" t="t" r="r" b="b"/>
              <a:pathLst>
                <a:path w="1430" h="3064" extrusionOk="0">
                  <a:moveTo>
                    <a:pt x="707" y="1"/>
                  </a:moveTo>
                  <a:cubicBezTo>
                    <a:pt x="688" y="1"/>
                    <a:pt x="688" y="18"/>
                    <a:pt x="688" y="36"/>
                  </a:cubicBezTo>
                  <a:lnTo>
                    <a:pt x="1378" y="2349"/>
                  </a:lnTo>
                  <a:lnTo>
                    <a:pt x="17" y="3020"/>
                  </a:lnTo>
                  <a:cubicBezTo>
                    <a:pt x="0" y="3020"/>
                    <a:pt x="0" y="3039"/>
                    <a:pt x="0" y="3055"/>
                  </a:cubicBezTo>
                  <a:cubicBezTo>
                    <a:pt x="11" y="3055"/>
                    <a:pt x="23" y="3064"/>
                    <a:pt x="30" y="3064"/>
                  </a:cubicBezTo>
                  <a:cubicBezTo>
                    <a:pt x="33" y="3064"/>
                    <a:pt x="36" y="3062"/>
                    <a:pt x="36" y="3055"/>
                  </a:cubicBezTo>
                  <a:lnTo>
                    <a:pt x="1413" y="2384"/>
                  </a:lnTo>
                  <a:cubicBezTo>
                    <a:pt x="1430" y="2384"/>
                    <a:pt x="1430" y="2367"/>
                    <a:pt x="1430" y="2367"/>
                  </a:cubicBezTo>
                  <a:lnTo>
                    <a:pt x="1430" y="2349"/>
                  </a:lnTo>
                  <a:lnTo>
                    <a:pt x="742" y="18"/>
                  </a:lnTo>
                  <a:cubicBezTo>
                    <a:pt x="742" y="1"/>
                    <a:pt x="724" y="1"/>
                    <a:pt x="70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46"/>
            <p:cNvSpPr/>
            <p:nvPr/>
          </p:nvSpPr>
          <p:spPr>
            <a:xfrm>
              <a:off x="8084392" y="4114825"/>
              <a:ext cx="111565" cy="187264"/>
            </a:xfrm>
            <a:custGeom>
              <a:avLst/>
              <a:gdLst/>
              <a:ahLst/>
              <a:cxnLst/>
              <a:rect l="l" t="t" r="r" b="b"/>
              <a:pathLst>
                <a:path w="1873" h="3144" extrusionOk="0">
                  <a:moveTo>
                    <a:pt x="990" y="0"/>
                  </a:moveTo>
                  <a:cubicBezTo>
                    <a:pt x="972" y="0"/>
                    <a:pt x="955" y="17"/>
                    <a:pt x="972" y="35"/>
                  </a:cubicBezTo>
                  <a:lnTo>
                    <a:pt x="1819" y="2489"/>
                  </a:lnTo>
                  <a:lnTo>
                    <a:pt x="36" y="3090"/>
                  </a:lnTo>
                  <a:cubicBezTo>
                    <a:pt x="18" y="3090"/>
                    <a:pt x="1" y="3108"/>
                    <a:pt x="18" y="3125"/>
                  </a:cubicBezTo>
                  <a:cubicBezTo>
                    <a:pt x="18" y="3144"/>
                    <a:pt x="36" y="3144"/>
                    <a:pt x="53" y="3144"/>
                  </a:cubicBezTo>
                  <a:lnTo>
                    <a:pt x="1855" y="2525"/>
                  </a:lnTo>
                  <a:lnTo>
                    <a:pt x="1873" y="2508"/>
                  </a:lnTo>
                  <a:lnTo>
                    <a:pt x="1873" y="2489"/>
                  </a:lnTo>
                  <a:lnTo>
                    <a:pt x="1007" y="17"/>
                  </a:lnTo>
                  <a:cubicBezTo>
                    <a:pt x="1007" y="0"/>
                    <a:pt x="990" y="0"/>
                    <a:pt x="9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46"/>
            <p:cNvSpPr/>
            <p:nvPr/>
          </p:nvSpPr>
          <p:spPr>
            <a:xfrm>
              <a:off x="8215847" y="4198510"/>
              <a:ext cx="89526" cy="161891"/>
            </a:xfrm>
            <a:custGeom>
              <a:avLst/>
              <a:gdLst/>
              <a:ahLst/>
              <a:cxnLst/>
              <a:rect l="l" t="t" r="r" b="b"/>
              <a:pathLst>
                <a:path w="1503" h="2718" extrusionOk="0">
                  <a:moveTo>
                    <a:pt x="1041" y="0"/>
                  </a:moveTo>
                  <a:cubicBezTo>
                    <a:pt x="1036" y="0"/>
                    <a:pt x="1030" y="2"/>
                    <a:pt x="1025" y="8"/>
                  </a:cubicBezTo>
                  <a:cubicBezTo>
                    <a:pt x="1008" y="8"/>
                    <a:pt x="1008" y="25"/>
                    <a:pt x="1008" y="25"/>
                  </a:cubicBezTo>
                  <a:lnTo>
                    <a:pt x="1449" y="1950"/>
                  </a:lnTo>
                  <a:lnTo>
                    <a:pt x="19" y="2674"/>
                  </a:lnTo>
                  <a:cubicBezTo>
                    <a:pt x="1" y="2674"/>
                    <a:pt x="1" y="2692"/>
                    <a:pt x="1" y="2709"/>
                  </a:cubicBezTo>
                  <a:cubicBezTo>
                    <a:pt x="1" y="2709"/>
                    <a:pt x="9" y="2717"/>
                    <a:pt x="19" y="2717"/>
                  </a:cubicBezTo>
                  <a:cubicBezTo>
                    <a:pt x="25" y="2717"/>
                    <a:pt x="30" y="2715"/>
                    <a:pt x="36" y="2709"/>
                  </a:cubicBezTo>
                  <a:lnTo>
                    <a:pt x="1484" y="1986"/>
                  </a:lnTo>
                  <a:cubicBezTo>
                    <a:pt x="1503" y="1986"/>
                    <a:pt x="1503" y="1967"/>
                    <a:pt x="1503" y="1967"/>
                  </a:cubicBezTo>
                  <a:lnTo>
                    <a:pt x="1060" y="25"/>
                  </a:lnTo>
                  <a:cubicBezTo>
                    <a:pt x="1060" y="13"/>
                    <a:pt x="1052" y="0"/>
                    <a:pt x="104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46"/>
            <p:cNvSpPr/>
            <p:nvPr/>
          </p:nvSpPr>
          <p:spPr>
            <a:xfrm>
              <a:off x="8371545" y="4293153"/>
              <a:ext cx="78983" cy="117219"/>
            </a:xfrm>
            <a:custGeom>
              <a:avLst/>
              <a:gdLst/>
              <a:ahLst/>
              <a:cxnLst/>
              <a:rect l="l" t="t" r="r" b="b"/>
              <a:pathLst>
                <a:path w="1326" h="1968" extrusionOk="0">
                  <a:moveTo>
                    <a:pt x="624" y="0"/>
                  </a:moveTo>
                  <a:cubicBezTo>
                    <a:pt x="621" y="0"/>
                    <a:pt x="619" y="2"/>
                    <a:pt x="619" y="8"/>
                  </a:cubicBezTo>
                  <a:cubicBezTo>
                    <a:pt x="601" y="8"/>
                    <a:pt x="584" y="25"/>
                    <a:pt x="601" y="44"/>
                  </a:cubicBezTo>
                  <a:lnTo>
                    <a:pt x="1272" y="1473"/>
                  </a:lnTo>
                  <a:lnTo>
                    <a:pt x="19" y="1916"/>
                  </a:lnTo>
                  <a:cubicBezTo>
                    <a:pt x="19" y="1916"/>
                    <a:pt x="0" y="1933"/>
                    <a:pt x="19" y="1951"/>
                  </a:cubicBezTo>
                  <a:cubicBezTo>
                    <a:pt x="19" y="1968"/>
                    <a:pt x="36" y="1968"/>
                    <a:pt x="36" y="1968"/>
                  </a:cubicBezTo>
                  <a:lnTo>
                    <a:pt x="1307" y="1509"/>
                  </a:lnTo>
                  <a:lnTo>
                    <a:pt x="1326" y="1509"/>
                  </a:lnTo>
                  <a:lnTo>
                    <a:pt x="1326" y="1492"/>
                  </a:lnTo>
                  <a:lnTo>
                    <a:pt x="1326" y="1473"/>
                  </a:lnTo>
                  <a:lnTo>
                    <a:pt x="655" y="8"/>
                  </a:lnTo>
                  <a:cubicBezTo>
                    <a:pt x="642" y="8"/>
                    <a:pt x="631" y="0"/>
                    <a:pt x="6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46"/>
            <p:cNvSpPr/>
            <p:nvPr/>
          </p:nvSpPr>
          <p:spPr>
            <a:xfrm>
              <a:off x="7901415" y="4046389"/>
              <a:ext cx="61054" cy="151527"/>
            </a:xfrm>
            <a:custGeom>
              <a:avLst/>
              <a:gdLst/>
              <a:ahLst/>
              <a:cxnLst/>
              <a:rect l="l" t="t" r="r" b="b"/>
              <a:pathLst>
                <a:path w="1025" h="2544" extrusionOk="0">
                  <a:moveTo>
                    <a:pt x="424" y="0"/>
                  </a:moveTo>
                  <a:cubicBezTo>
                    <a:pt x="424" y="19"/>
                    <a:pt x="406" y="36"/>
                    <a:pt x="406" y="36"/>
                  </a:cubicBezTo>
                  <a:lnTo>
                    <a:pt x="971" y="1908"/>
                  </a:lnTo>
                  <a:lnTo>
                    <a:pt x="17" y="2508"/>
                  </a:lnTo>
                  <a:cubicBezTo>
                    <a:pt x="0" y="2508"/>
                    <a:pt x="0" y="2527"/>
                    <a:pt x="17" y="2543"/>
                  </a:cubicBezTo>
                  <a:lnTo>
                    <a:pt x="52" y="2543"/>
                  </a:lnTo>
                  <a:lnTo>
                    <a:pt x="1024" y="1943"/>
                  </a:lnTo>
                  <a:lnTo>
                    <a:pt x="1024" y="1908"/>
                  </a:lnTo>
                  <a:lnTo>
                    <a:pt x="459" y="19"/>
                  </a:lnTo>
                  <a:cubicBezTo>
                    <a:pt x="459" y="19"/>
                    <a:pt x="441" y="0"/>
                    <a:pt x="4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46"/>
            <p:cNvSpPr/>
            <p:nvPr/>
          </p:nvSpPr>
          <p:spPr>
            <a:xfrm>
              <a:off x="8016908" y="3613850"/>
              <a:ext cx="676003" cy="799805"/>
            </a:xfrm>
            <a:custGeom>
              <a:avLst/>
              <a:gdLst/>
              <a:ahLst/>
              <a:cxnLst/>
              <a:rect l="l" t="t" r="r" b="b"/>
              <a:pathLst>
                <a:path w="11349" h="13428" extrusionOk="0">
                  <a:moveTo>
                    <a:pt x="223" y="0"/>
                  </a:moveTo>
                  <a:cubicBezTo>
                    <a:pt x="98" y="0"/>
                    <a:pt x="1" y="158"/>
                    <a:pt x="74" y="304"/>
                  </a:cubicBezTo>
                  <a:cubicBezTo>
                    <a:pt x="586" y="1293"/>
                    <a:pt x="1893" y="3589"/>
                    <a:pt x="4294" y="6963"/>
                  </a:cubicBezTo>
                  <a:cubicBezTo>
                    <a:pt x="6979" y="10724"/>
                    <a:pt x="10070" y="12772"/>
                    <a:pt x="11111" y="13408"/>
                  </a:cubicBezTo>
                  <a:cubicBezTo>
                    <a:pt x="11134" y="13421"/>
                    <a:pt x="11157" y="13427"/>
                    <a:pt x="11179" y="13427"/>
                  </a:cubicBezTo>
                  <a:cubicBezTo>
                    <a:pt x="11275" y="13427"/>
                    <a:pt x="11349" y="13315"/>
                    <a:pt x="11306" y="13215"/>
                  </a:cubicBezTo>
                  <a:cubicBezTo>
                    <a:pt x="10635" y="11819"/>
                    <a:pt x="8375" y="7192"/>
                    <a:pt x="6644" y="4950"/>
                  </a:cubicBezTo>
                  <a:cubicBezTo>
                    <a:pt x="4984" y="2830"/>
                    <a:pt x="1593" y="764"/>
                    <a:pt x="303" y="22"/>
                  </a:cubicBezTo>
                  <a:cubicBezTo>
                    <a:pt x="276" y="7"/>
                    <a:pt x="249" y="0"/>
                    <a:pt x="223"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46"/>
            <p:cNvSpPr/>
            <p:nvPr/>
          </p:nvSpPr>
          <p:spPr>
            <a:xfrm>
              <a:off x="8021315" y="3619330"/>
              <a:ext cx="659563" cy="795040"/>
            </a:xfrm>
            <a:custGeom>
              <a:avLst/>
              <a:gdLst/>
              <a:ahLst/>
              <a:cxnLst/>
              <a:rect l="l" t="t" r="r" b="b"/>
              <a:pathLst>
                <a:path w="11073" h="13348" extrusionOk="0">
                  <a:moveTo>
                    <a:pt x="17" y="0"/>
                  </a:moveTo>
                  <a:cubicBezTo>
                    <a:pt x="0" y="19"/>
                    <a:pt x="0" y="36"/>
                    <a:pt x="0" y="36"/>
                  </a:cubicBezTo>
                  <a:cubicBezTo>
                    <a:pt x="88" y="142"/>
                    <a:pt x="8442" y="9944"/>
                    <a:pt x="11020" y="13335"/>
                  </a:cubicBezTo>
                  <a:cubicBezTo>
                    <a:pt x="11029" y="13343"/>
                    <a:pt x="11038" y="13347"/>
                    <a:pt x="11044" y="13347"/>
                  </a:cubicBezTo>
                  <a:cubicBezTo>
                    <a:pt x="11051" y="13347"/>
                    <a:pt x="11056" y="13343"/>
                    <a:pt x="11056" y="13335"/>
                  </a:cubicBezTo>
                  <a:cubicBezTo>
                    <a:pt x="11073" y="13335"/>
                    <a:pt x="11073" y="13316"/>
                    <a:pt x="11073" y="13316"/>
                  </a:cubicBezTo>
                  <a:lnTo>
                    <a:pt x="11073" y="13299"/>
                  </a:lnTo>
                  <a:cubicBezTo>
                    <a:pt x="8477" y="9908"/>
                    <a:pt x="123" y="106"/>
                    <a:pt x="53" y="19"/>
                  </a:cubicBezTo>
                  <a:cubicBezTo>
                    <a:pt x="36" y="0"/>
                    <a:pt x="17" y="0"/>
                    <a:pt x="1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46"/>
            <p:cNvSpPr/>
            <p:nvPr/>
          </p:nvSpPr>
          <p:spPr>
            <a:xfrm>
              <a:off x="8104346" y="3696165"/>
              <a:ext cx="75826" cy="112573"/>
            </a:xfrm>
            <a:custGeom>
              <a:avLst/>
              <a:gdLst/>
              <a:ahLst/>
              <a:cxnLst/>
              <a:rect l="l" t="t" r="r" b="b"/>
              <a:pathLst>
                <a:path w="1273" h="1890" extrusionOk="0">
                  <a:moveTo>
                    <a:pt x="1060" y="0"/>
                  </a:moveTo>
                  <a:cubicBezTo>
                    <a:pt x="1060" y="17"/>
                    <a:pt x="1043" y="17"/>
                    <a:pt x="1043" y="36"/>
                  </a:cubicBezTo>
                  <a:lnTo>
                    <a:pt x="1220" y="1837"/>
                  </a:lnTo>
                  <a:lnTo>
                    <a:pt x="36" y="1448"/>
                  </a:lnTo>
                  <a:cubicBezTo>
                    <a:pt x="19" y="1448"/>
                    <a:pt x="19" y="1465"/>
                    <a:pt x="1" y="1465"/>
                  </a:cubicBezTo>
                  <a:cubicBezTo>
                    <a:pt x="1" y="1484"/>
                    <a:pt x="19" y="1501"/>
                    <a:pt x="19" y="1501"/>
                  </a:cubicBezTo>
                  <a:lnTo>
                    <a:pt x="1237" y="1889"/>
                  </a:lnTo>
                  <a:lnTo>
                    <a:pt x="1255" y="1889"/>
                  </a:lnTo>
                  <a:cubicBezTo>
                    <a:pt x="1272" y="1889"/>
                    <a:pt x="1272" y="1872"/>
                    <a:pt x="1272" y="1872"/>
                  </a:cubicBezTo>
                  <a:lnTo>
                    <a:pt x="1096" y="36"/>
                  </a:lnTo>
                  <a:cubicBezTo>
                    <a:pt x="1096" y="17"/>
                    <a:pt x="1079" y="0"/>
                    <a:pt x="106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46"/>
            <p:cNvSpPr/>
            <p:nvPr/>
          </p:nvSpPr>
          <p:spPr>
            <a:xfrm>
              <a:off x="8232704" y="3829286"/>
              <a:ext cx="110553" cy="148847"/>
            </a:xfrm>
            <a:custGeom>
              <a:avLst/>
              <a:gdLst/>
              <a:ahLst/>
              <a:cxnLst/>
              <a:rect l="l" t="t" r="r" b="b"/>
              <a:pathLst>
                <a:path w="1856" h="2499" extrusionOk="0">
                  <a:moveTo>
                    <a:pt x="1816" y="0"/>
                  </a:moveTo>
                  <a:cubicBezTo>
                    <a:pt x="1811" y="0"/>
                    <a:pt x="1802" y="13"/>
                    <a:pt x="1802" y="26"/>
                  </a:cubicBezTo>
                  <a:lnTo>
                    <a:pt x="1502" y="2445"/>
                  </a:lnTo>
                  <a:lnTo>
                    <a:pt x="19" y="2409"/>
                  </a:lnTo>
                  <a:cubicBezTo>
                    <a:pt x="0" y="2409"/>
                    <a:pt x="0" y="2428"/>
                    <a:pt x="0" y="2445"/>
                  </a:cubicBezTo>
                  <a:cubicBezTo>
                    <a:pt x="0" y="2463"/>
                    <a:pt x="0" y="2463"/>
                    <a:pt x="19" y="2463"/>
                  </a:cubicBezTo>
                  <a:lnTo>
                    <a:pt x="1537" y="2498"/>
                  </a:lnTo>
                  <a:cubicBezTo>
                    <a:pt x="1554" y="2498"/>
                    <a:pt x="1554" y="2480"/>
                    <a:pt x="1554" y="2480"/>
                  </a:cubicBezTo>
                  <a:lnTo>
                    <a:pt x="1855" y="26"/>
                  </a:lnTo>
                  <a:cubicBezTo>
                    <a:pt x="1855" y="7"/>
                    <a:pt x="1837" y="7"/>
                    <a:pt x="1820" y="7"/>
                  </a:cubicBezTo>
                  <a:cubicBezTo>
                    <a:pt x="1820" y="3"/>
                    <a:pt x="1818" y="0"/>
                    <a:pt x="181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46"/>
            <p:cNvSpPr/>
            <p:nvPr/>
          </p:nvSpPr>
          <p:spPr>
            <a:xfrm>
              <a:off x="8300010" y="3923334"/>
              <a:ext cx="127410" cy="159985"/>
            </a:xfrm>
            <a:custGeom>
              <a:avLst/>
              <a:gdLst/>
              <a:ahLst/>
              <a:cxnLst/>
              <a:rect l="l" t="t" r="r" b="b"/>
              <a:pathLst>
                <a:path w="2139" h="2686" extrusionOk="0">
                  <a:moveTo>
                    <a:pt x="2120" y="1"/>
                  </a:moveTo>
                  <a:cubicBezTo>
                    <a:pt x="2103" y="1"/>
                    <a:pt x="2084" y="18"/>
                    <a:pt x="2084" y="18"/>
                  </a:cubicBezTo>
                  <a:lnTo>
                    <a:pt x="1891" y="2632"/>
                  </a:lnTo>
                  <a:lnTo>
                    <a:pt x="36" y="2367"/>
                  </a:lnTo>
                  <a:cubicBezTo>
                    <a:pt x="19" y="2367"/>
                    <a:pt x="1" y="2384"/>
                    <a:pt x="1" y="2384"/>
                  </a:cubicBezTo>
                  <a:cubicBezTo>
                    <a:pt x="1" y="2403"/>
                    <a:pt x="19" y="2420"/>
                    <a:pt x="19" y="2420"/>
                  </a:cubicBezTo>
                  <a:lnTo>
                    <a:pt x="1908" y="2685"/>
                  </a:lnTo>
                  <a:lnTo>
                    <a:pt x="1926" y="2685"/>
                  </a:lnTo>
                  <a:lnTo>
                    <a:pt x="1943" y="2667"/>
                  </a:lnTo>
                  <a:lnTo>
                    <a:pt x="2138" y="36"/>
                  </a:lnTo>
                  <a:lnTo>
                    <a:pt x="2138" y="18"/>
                  </a:lnTo>
                  <a:lnTo>
                    <a:pt x="2120"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46"/>
            <p:cNvSpPr/>
            <p:nvPr/>
          </p:nvSpPr>
          <p:spPr>
            <a:xfrm>
              <a:off x="8395787" y="4061100"/>
              <a:ext cx="119964" cy="119959"/>
            </a:xfrm>
            <a:custGeom>
              <a:avLst/>
              <a:gdLst/>
              <a:ahLst/>
              <a:cxnLst/>
              <a:rect l="l" t="t" r="r" b="b"/>
              <a:pathLst>
                <a:path w="2014" h="2014" extrusionOk="0">
                  <a:moveTo>
                    <a:pt x="1995" y="1"/>
                  </a:moveTo>
                  <a:cubicBezTo>
                    <a:pt x="1978" y="1"/>
                    <a:pt x="1960" y="1"/>
                    <a:pt x="1960" y="19"/>
                  </a:cubicBezTo>
                  <a:lnTo>
                    <a:pt x="1590" y="1962"/>
                  </a:lnTo>
                  <a:lnTo>
                    <a:pt x="17" y="1962"/>
                  </a:lnTo>
                  <a:cubicBezTo>
                    <a:pt x="0" y="1962"/>
                    <a:pt x="0" y="1962"/>
                    <a:pt x="0" y="1979"/>
                  </a:cubicBezTo>
                  <a:cubicBezTo>
                    <a:pt x="0" y="1997"/>
                    <a:pt x="0" y="2014"/>
                    <a:pt x="17" y="2014"/>
                  </a:cubicBezTo>
                  <a:lnTo>
                    <a:pt x="1625" y="2014"/>
                  </a:lnTo>
                  <a:cubicBezTo>
                    <a:pt x="1625" y="2014"/>
                    <a:pt x="1642" y="2014"/>
                    <a:pt x="1642" y="1997"/>
                  </a:cubicBezTo>
                  <a:lnTo>
                    <a:pt x="2014" y="36"/>
                  </a:lnTo>
                  <a:lnTo>
                    <a:pt x="2014" y="19"/>
                  </a:lnTo>
                  <a:lnTo>
                    <a:pt x="1995"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46"/>
            <p:cNvSpPr/>
            <p:nvPr/>
          </p:nvSpPr>
          <p:spPr>
            <a:xfrm>
              <a:off x="8516699" y="4207384"/>
              <a:ext cx="82140" cy="101018"/>
            </a:xfrm>
            <a:custGeom>
              <a:avLst/>
              <a:gdLst/>
              <a:ahLst/>
              <a:cxnLst/>
              <a:rect l="l" t="t" r="r" b="b"/>
              <a:pathLst>
                <a:path w="1379" h="1696" extrusionOk="0">
                  <a:moveTo>
                    <a:pt x="1326" y="0"/>
                  </a:moveTo>
                  <a:cubicBezTo>
                    <a:pt x="1307" y="0"/>
                    <a:pt x="1290" y="17"/>
                    <a:pt x="1290" y="35"/>
                  </a:cubicBezTo>
                  <a:lnTo>
                    <a:pt x="1326" y="1642"/>
                  </a:lnTo>
                  <a:lnTo>
                    <a:pt x="1326" y="1642"/>
                  </a:lnTo>
                  <a:lnTo>
                    <a:pt x="36" y="1465"/>
                  </a:lnTo>
                  <a:cubicBezTo>
                    <a:pt x="19" y="1465"/>
                    <a:pt x="19" y="1484"/>
                    <a:pt x="19" y="1501"/>
                  </a:cubicBezTo>
                  <a:cubicBezTo>
                    <a:pt x="1" y="1501"/>
                    <a:pt x="19" y="1519"/>
                    <a:pt x="36" y="1519"/>
                  </a:cubicBezTo>
                  <a:lnTo>
                    <a:pt x="1361" y="1695"/>
                  </a:lnTo>
                  <a:lnTo>
                    <a:pt x="1378" y="1695"/>
                  </a:lnTo>
                  <a:lnTo>
                    <a:pt x="1378" y="1677"/>
                  </a:lnTo>
                  <a:lnTo>
                    <a:pt x="1343" y="35"/>
                  </a:lnTo>
                  <a:cubicBezTo>
                    <a:pt x="1343" y="17"/>
                    <a:pt x="1343" y="0"/>
                    <a:pt x="13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46"/>
            <p:cNvSpPr/>
            <p:nvPr/>
          </p:nvSpPr>
          <p:spPr>
            <a:xfrm>
              <a:off x="8174868" y="3762398"/>
              <a:ext cx="84225" cy="126272"/>
            </a:xfrm>
            <a:custGeom>
              <a:avLst/>
              <a:gdLst/>
              <a:ahLst/>
              <a:cxnLst/>
              <a:rect l="l" t="t" r="r" b="b"/>
              <a:pathLst>
                <a:path w="1414" h="2120" extrusionOk="0">
                  <a:moveTo>
                    <a:pt x="1378" y="0"/>
                  </a:moveTo>
                  <a:cubicBezTo>
                    <a:pt x="1378" y="0"/>
                    <a:pt x="1360" y="0"/>
                    <a:pt x="1360" y="19"/>
                  </a:cubicBezTo>
                  <a:lnTo>
                    <a:pt x="1131" y="1978"/>
                  </a:lnTo>
                  <a:lnTo>
                    <a:pt x="36" y="2067"/>
                  </a:lnTo>
                  <a:cubicBezTo>
                    <a:pt x="18" y="2067"/>
                    <a:pt x="1" y="2084"/>
                    <a:pt x="1" y="2102"/>
                  </a:cubicBezTo>
                  <a:cubicBezTo>
                    <a:pt x="1" y="2119"/>
                    <a:pt x="18" y="2119"/>
                    <a:pt x="36" y="2119"/>
                  </a:cubicBezTo>
                  <a:lnTo>
                    <a:pt x="1148" y="2013"/>
                  </a:lnTo>
                  <a:cubicBezTo>
                    <a:pt x="1166" y="2013"/>
                    <a:pt x="1183" y="2013"/>
                    <a:pt x="1183" y="1996"/>
                  </a:cubicBezTo>
                  <a:lnTo>
                    <a:pt x="1414" y="36"/>
                  </a:lnTo>
                  <a:lnTo>
                    <a:pt x="1414" y="19"/>
                  </a:lnTo>
                  <a:cubicBezTo>
                    <a:pt x="1414" y="19"/>
                    <a:pt x="1395" y="0"/>
                    <a:pt x="137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46"/>
            <p:cNvSpPr/>
            <p:nvPr/>
          </p:nvSpPr>
          <p:spPr>
            <a:xfrm>
              <a:off x="7588949" y="4405725"/>
              <a:ext cx="915216" cy="192089"/>
            </a:xfrm>
            <a:custGeom>
              <a:avLst/>
              <a:gdLst/>
              <a:ahLst/>
              <a:cxnLst/>
              <a:rect l="l" t="t" r="r" b="b"/>
              <a:pathLst>
                <a:path w="15365" h="3225" extrusionOk="0">
                  <a:moveTo>
                    <a:pt x="6105" y="0"/>
                  </a:moveTo>
                  <a:cubicBezTo>
                    <a:pt x="3046" y="0"/>
                    <a:pt x="1075" y="215"/>
                    <a:pt x="195" y="343"/>
                  </a:cubicBezTo>
                  <a:cubicBezTo>
                    <a:pt x="36" y="379"/>
                    <a:pt x="0" y="626"/>
                    <a:pt x="160" y="714"/>
                  </a:cubicBezTo>
                  <a:cubicBezTo>
                    <a:pt x="1378" y="1385"/>
                    <a:pt x="4646" y="3045"/>
                    <a:pt x="7012" y="3204"/>
                  </a:cubicBezTo>
                  <a:cubicBezTo>
                    <a:pt x="7230" y="3218"/>
                    <a:pt x="7462" y="3225"/>
                    <a:pt x="7706" y="3225"/>
                  </a:cubicBezTo>
                  <a:cubicBezTo>
                    <a:pt x="10250" y="3225"/>
                    <a:pt x="14031" y="2527"/>
                    <a:pt x="15223" y="2286"/>
                  </a:cubicBezTo>
                  <a:cubicBezTo>
                    <a:pt x="15348" y="2251"/>
                    <a:pt x="15365" y="2074"/>
                    <a:pt x="15259" y="2003"/>
                  </a:cubicBezTo>
                  <a:cubicBezTo>
                    <a:pt x="14234" y="1491"/>
                    <a:pt x="11145" y="61"/>
                    <a:pt x="7083" y="7"/>
                  </a:cubicBezTo>
                  <a:cubicBezTo>
                    <a:pt x="6745" y="2"/>
                    <a:pt x="6420" y="0"/>
                    <a:pt x="6105"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46"/>
            <p:cNvSpPr/>
            <p:nvPr/>
          </p:nvSpPr>
          <p:spPr>
            <a:xfrm>
              <a:off x="7593118" y="4432469"/>
              <a:ext cx="905865" cy="94704"/>
            </a:xfrm>
            <a:custGeom>
              <a:avLst/>
              <a:gdLst/>
              <a:ahLst/>
              <a:cxnLst/>
              <a:rect l="l" t="t" r="r" b="b"/>
              <a:pathLst>
                <a:path w="15208" h="1590" extrusionOk="0">
                  <a:moveTo>
                    <a:pt x="36" y="0"/>
                  </a:moveTo>
                  <a:cubicBezTo>
                    <a:pt x="19" y="0"/>
                    <a:pt x="1" y="17"/>
                    <a:pt x="1" y="36"/>
                  </a:cubicBezTo>
                  <a:cubicBezTo>
                    <a:pt x="1" y="36"/>
                    <a:pt x="19" y="53"/>
                    <a:pt x="36" y="53"/>
                  </a:cubicBezTo>
                  <a:cubicBezTo>
                    <a:pt x="142" y="71"/>
                    <a:pt x="11445" y="1395"/>
                    <a:pt x="15189" y="1590"/>
                  </a:cubicBezTo>
                  <a:cubicBezTo>
                    <a:pt x="15207" y="1590"/>
                    <a:pt x="15207" y="1571"/>
                    <a:pt x="15207" y="1554"/>
                  </a:cubicBezTo>
                  <a:cubicBezTo>
                    <a:pt x="15207" y="1554"/>
                    <a:pt x="15207" y="1536"/>
                    <a:pt x="15189" y="1536"/>
                  </a:cubicBezTo>
                  <a:cubicBezTo>
                    <a:pt x="11445" y="1343"/>
                    <a:pt x="142" y="17"/>
                    <a:pt x="3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46"/>
            <p:cNvSpPr/>
            <p:nvPr/>
          </p:nvSpPr>
          <p:spPr>
            <a:xfrm>
              <a:off x="7726777" y="4407214"/>
              <a:ext cx="83093" cy="107093"/>
            </a:xfrm>
            <a:custGeom>
              <a:avLst/>
              <a:gdLst/>
              <a:ahLst/>
              <a:cxnLst/>
              <a:rect l="l" t="t" r="r" b="b"/>
              <a:pathLst>
                <a:path w="1395" h="1798" extrusionOk="0">
                  <a:moveTo>
                    <a:pt x="406" y="1"/>
                  </a:moveTo>
                  <a:lnTo>
                    <a:pt x="406" y="36"/>
                  </a:lnTo>
                  <a:lnTo>
                    <a:pt x="1324" y="830"/>
                  </a:lnTo>
                  <a:lnTo>
                    <a:pt x="0" y="1748"/>
                  </a:lnTo>
                  <a:lnTo>
                    <a:pt x="0" y="1784"/>
                  </a:lnTo>
                  <a:cubicBezTo>
                    <a:pt x="0" y="1793"/>
                    <a:pt x="5" y="1797"/>
                    <a:pt x="11" y="1797"/>
                  </a:cubicBezTo>
                  <a:cubicBezTo>
                    <a:pt x="18" y="1797"/>
                    <a:pt x="27" y="1793"/>
                    <a:pt x="36" y="1784"/>
                  </a:cubicBezTo>
                  <a:lnTo>
                    <a:pt x="1378" y="848"/>
                  </a:lnTo>
                  <a:cubicBezTo>
                    <a:pt x="1395" y="848"/>
                    <a:pt x="1395" y="848"/>
                    <a:pt x="1395" y="830"/>
                  </a:cubicBezTo>
                  <a:cubicBezTo>
                    <a:pt x="1395" y="830"/>
                    <a:pt x="1395" y="813"/>
                    <a:pt x="1378" y="813"/>
                  </a:cubicBezTo>
                  <a:lnTo>
                    <a:pt x="4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46"/>
            <p:cNvSpPr/>
            <p:nvPr/>
          </p:nvSpPr>
          <p:spPr>
            <a:xfrm>
              <a:off x="7912911" y="4402986"/>
              <a:ext cx="92624" cy="181010"/>
            </a:xfrm>
            <a:custGeom>
              <a:avLst/>
              <a:gdLst/>
              <a:ahLst/>
              <a:cxnLst/>
              <a:rect l="l" t="t" r="r" b="b"/>
              <a:pathLst>
                <a:path w="1555" h="3039" extrusionOk="0">
                  <a:moveTo>
                    <a:pt x="655" y="1"/>
                  </a:moveTo>
                  <a:cubicBezTo>
                    <a:pt x="655" y="18"/>
                    <a:pt x="636" y="36"/>
                    <a:pt x="655" y="36"/>
                  </a:cubicBezTo>
                  <a:lnTo>
                    <a:pt x="1502" y="1308"/>
                  </a:lnTo>
                  <a:lnTo>
                    <a:pt x="1" y="3003"/>
                  </a:lnTo>
                  <a:cubicBezTo>
                    <a:pt x="1" y="3003"/>
                    <a:pt x="1" y="3020"/>
                    <a:pt x="19" y="3038"/>
                  </a:cubicBezTo>
                  <a:cubicBezTo>
                    <a:pt x="19" y="3038"/>
                    <a:pt x="36" y="3038"/>
                    <a:pt x="54" y="3020"/>
                  </a:cubicBezTo>
                  <a:lnTo>
                    <a:pt x="1555" y="1325"/>
                  </a:lnTo>
                  <a:lnTo>
                    <a:pt x="1555" y="1308"/>
                  </a:lnTo>
                  <a:lnTo>
                    <a:pt x="1555" y="1289"/>
                  </a:lnTo>
                  <a:lnTo>
                    <a:pt x="690" y="18"/>
                  </a:lnTo>
                  <a:cubicBezTo>
                    <a:pt x="690" y="1"/>
                    <a:pt x="672" y="1"/>
                    <a:pt x="65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46"/>
            <p:cNvSpPr/>
            <p:nvPr/>
          </p:nvSpPr>
          <p:spPr>
            <a:xfrm>
              <a:off x="8023400" y="4407214"/>
              <a:ext cx="104179" cy="193340"/>
            </a:xfrm>
            <a:custGeom>
              <a:avLst/>
              <a:gdLst/>
              <a:ahLst/>
              <a:cxnLst/>
              <a:rect l="l" t="t" r="r" b="b"/>
              <a:pathLst>
                <a:path w="1749" h="3246" extrusionOk="0">
                  <a:moveTo>
                    <a:pt x="477" y="1"/>
                  </a:moveTo>
                  <a:cubicBezTo>
                    <a:pt x="460" y="18"/>
                    <a:pt x="460" y="18"/>
                    <a:pt x="477" y="36"/>
                  </a:cubicBezTo>
                  <a:lnTo>
                    <a:pt x="1678" y="1466"/>
                  </a:lnTo>
                  <a:lnTo>
                    <a:pt x="18" y="3196"/>
                  </a:lnTo>
                  <a:cubicBezTo>
                    <a:pt x="1" y="3215"/>
                    <a:pt x="1" y="3215"/>
                    <a:pt x="18" y="3232"/>
                  </a:cubicBezTo>
                  <a:cubicBezTo>
                    <a:pt x="18" y="3241"/>
                    <a:pt x="22" y="3245"/>
                    <a:pt x="29" y="3245"/>
                  </a:cubicBezTo>
                  <a:cubicBezTo>
                    <a:pt x="36" y="3245"/>
                    <a:pt x="44" y="3241"/>
                    <a:pt x="53" y="3232"/>
                  </a:cubicBezTo>
                  <a:lnTo>
                    <a:pt x="1731" y="1484"/>
                  </a:lnTo>
                  <a:cubicBezTo>
                    <a:pt x="1748" y="1484"/>
                    <a:pt x="1748" y="1484"/>
                    <a:pt x="1748" y="1466"/>
                  </a:cubicBezTo>
                  <a:lnTo>
                    <a:pt x="1731" y="1449"/>
                  </a:lnTo>
                  <a:lnTo>
                    <a:pt x="51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46"/>
            <p:cNvSpPr/>
            <p:nvPr/>
          </p:nvSpPr>
          <p:spPr>
            <a:xfrm>
              <a:off x="8166470" y="4420854"/>
              <a:ext cx="70465" cy="173029"/>
            </a:xfrm>
            <a:custGeom>
              <a:avLst/>
              <a:gdLst/>
              <a:ahLst/>
              <a:cxnLst/>
              <a:rect l="l" t="t" r="r" b="b"/>
              <a:pathLst>
                <a:path w="1183" h="2905" extrusionOk="0">
                  <a:moveTo>
                    <a:pt x="248" y="0"/>
                  </a:moveTo>
                  <a:lnTo>
                    <a:pt x="248" y="36"/>
                  </a:lnTo>
                  <a:lnTo>
                    <a:pt x="1131" y="1396"/>
                  </a:lnTo>
                  <a:lnTo>
                    <a:pt x="0" y="2861"/>
                  </a:lnTo>
                  <a:cubicBezTo>
                    <a:pt x="0" y="2880"/>
                    <a:pt x="0" y="2897"/>
                    <a:pt x="17" y="2897"/>
                  </a:cubicBezTo>
                  <a:cubicBezTo>
                    <a:pt x="17" y="2903"/>
                    <a:pt x="19" y="2905"/>
                    <a:pt x="23" y="2905"/>
                  </a:cubicBezTo>
                  <a:cubicBezTo>
                    <a:pt x="29" y="2905"/>
                    <a:pt x="41" y="2897"/>
                    <a:pt x="53" y="2897"/>
                  </a:cubicBezTo>
                  <a:lnTo>
                    <a:pt x="1183" y="1413"/>
                  </a:lnTo>
                  <a:lnTo>
                    <a:pt x="1183" y="1396"/>
                  </a:lnTo>
                  <a:lnTo>
                    <a:pt x="1183" y="1378"/>
                  </a:lnTo>
                  <a:lnTo>
                    <a:pt x="283" y="19"/>
                  </a:lnTo>
                  <a:cubicBezTo>
                    <a:pt x="283" y="0"/>
                    <a:pt x="265" y="0"/>
                    <a:pt x="24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46"/>
            <p:cNvSpPr/>
            <p:nvPr/>
          </p:nvSpPr>
          <p:spPr>
            <a:xfrm>
              <a:off x="8311625" y="4455579"/>
              <a:ext cx="70525" cy="120733"/>
            </a:xfrm>
            <a:custGeom>
              <a:avLst/>
              <a:gdLst/>
              <a:ahLst/>
              <a:cxnLst/>
              <a:rect l="l" t="t" r="r" b="b"/>
              <a:pathLst>
                <a:path w="1184" h="2027" extrusionOk="0">
                  <a:moveTo>
                    <a:pt x="283" y="1"/>
                  </a:moveTo>
                  <a:lnTo>
                    <a:pt x="283" y="36"/>
                  </a:lnTo>
                  <a:lnTo>
                    <a:pt x="1131" y="1061"/>
                  </a:lnTo>
                  <a:lnTo>
                    <a:pt x="1" y="1979"/>
                  </a:lnTo>
                  <a:lnTo>
                    <a:pt x="1" y="2014"/>
                  </a:lnTo>
                  <a:cubicBezTo>
                    <a:pt x="9" y="2023"/>
                    <a:pt x="13" y="2027"/>
                    <a:pt x="18" y="2027"/>
                  </a:cubicBezTo>
                  <a:cubicBezTo>
                    <a:pt x="22" y="2027"/>
                    <a:pt x="27" y="2023"/>
                    <a:pt x="36" y="2014"/>
                  </a:cubicBezTo>
                  <a:lnTo>
                    <a:pt x="1183" y="1077"/>
                  </a:lnTo>
                  <a:lnTo>
                    <a:pt x="1183" y="1061"/>
                  </a:lnTo>
                  <a:lnTo>
                    <a:pt x="1183" y="1042"/>
                  </a:lnTo>
                  <a:lnTo>
                    <a:pt x="318" y="18"/>
                  </a:lnTo>
                  <a:cubicBezTo>
                    <a:pt x="318" y="1"/>
                    <a:pt x="300" y="1"/>
                    <a:pt x="28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46"/>
            <p:cNvSpPr/>
            <p:nvPr/>
          </p:nvSpPr>
          <p:spPr>
            <a:xfrm>
              <a:off x="7820350" y="4406142"/>
              <a:ext cx="75826" cy="145213"/>
            </a:xfrm>
            <a:custGeom>
              <a:avLst/>
              <a:gdLst/>
              <a:ahLst/>
              <a:cxnLst/>
              <a:rect l="l" t="t" r="r" b="b"/>
              <a:pathLst>
                <a:path w="1273" h="2438" extrusionOk="0">
                  <a:moveTo>
                    <a:pt x="690" y="0"/>
                  </a:moveTo>
                  <a:cubicBezTo>
                    <a:pt x="672" y="19"/>
                    <a:pt x="672" y="19"/>
                    <a:pt x="672" y="36"/>
                  </a:cubicBezTo>
                  <a:lnTo>
                    <a:pt x="1220" y="1043"/>
                  </a:lnTo>
                  <a:lnTo>
                    <a:pt x="19" y="2402"/>
                  </a:lnTo>
                  <a:cubicBezTo>
                    <a:pt x="1" y="2402"/>
                    <a:pt x="1" y="2420"/>
                    <a:pt x="19" y="2437"/>
                  </a:cubicBezTo>
                  <a:lnTo>
                    <a:pt x="54" y="2437"/>
                  </a:lnTo>
                  <a:lnTo>
                    <a:pt x="1255" y="1060"/>
                  </a:lnTo>
                  <a:cubicBezTo>
                    <a:pt x="1272" y="1060"/>
                    <a:pt x="1272" y="1060"/>
                    <a:pt x="1272" y="1043"/>
                  </a:cubicBezTo>
                  <a:lnTo>
                    <a:pt x="725" y="19"/>
                  </a:lnTo>
                  <a:cubicBezTo>
                    <a:pt x="707" y="0"/>
                    <a:pt x="690" y="0"/>
                    <a:pt x="6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09" name="Google Shape;2209;p46"/>
          <p:cNvSpPr/>
          <p:nvPr/>
        </p:nvSpPr>
        <p:spPr>
          <a:xfrm rot="7903172" flipH="1">
            <a:off x="7487195" y="-330453"/>
            <a:ext cx="396597" cy="512251"/>
          </a:xfrm>
          <a:custGeom>
            <a:avLst/>
            <a:gdLst/>
            <a:ahLst/>
            <a:cxnLst/>
            <a:rect l="l" t="t" r="r" b="b"/>
            <a:pathLst>
              <a:path w="8054" h="10967" extrusionOk="0">
                <a:moveTo>
                  <a:pt x="0" y="0"/>
                </a:moveTo>
                <a:cubicBezTo>
                  <a:pt x="0" y="1"/>
                  <a:pt x="1114" y="3903"/>
                  <a:pt x="2720" y="6605"/>
                </a:cubicBezTo>
                <a:cubicBezTo>
                  <a:pt x="4328" y="9325"/>
                  <a:pt x="8053" y="10967"/>
                  <a:pt x="8053" y="10967"/>
                </a:cubicBezTo>
                <a:cubicBezTo>
                  <a:pt x="8053" y="10967"/>
                  <a:pt x="7912" y="9413"/>
                  <a:pt x="5899" y="4927"/>
                </a:cubicBezTo>
                <a:cubicBezTo>
                  <a:pt x="3886" y="441"/>
                  <a:pt x="0" y="0"/>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46"/>
          <p:cNvSpPr/>
          <p:nvPr/>
        </p:nvSpPr>
        <p:spPr>
          <a:xfrm rot="7903172" flipH="1">
            <a:off x="6678648" y="880918"/>
            <a:ext cx="662703" cy="200939"/>
          </a:xfrm>
          <a:custGeom>
            <a:avLst/>
            <a:gdLst/>
            <a:ahLst/>
            <a:cxnLst/>
            <a:rect l="l" t="t" r="r" b="b"/>
            <a:pathLst>
              <a:path w="13458" h="4302" extrusionOk="0">
                <a:moveTo>
                  <a:pt x="4911" y="1"/>
                </a:moveTo>
                <a:cubicBezTo>
                  <a:pt x="2396" y="1"/>
                  <a:pt x="1" y="932"/>
                  <a:pt x="1" y="932"/>
                </a:cubicBezTo>
                <a:cubicBezTo>
                  <a:pt x="1" y="932"/>
                  <a:pt x="1220" y="1921"/>
                  <a:pt x="5812" y="3670"/>
                </a:cubicBezTo>
                <a:cubicBezTo>
                  <a:pt x="7024" y="4132"/>
                  <a:pt x="8128" y="4301"/>
                  <a:pt x="9098" y="4301"/>
                </a:cubicBezTo>
                <a:cubicBezTo>
                  <a:pt x="11803" y="4301"/>
                  <a:pt x="13458" y="2981"/>
                  <a:pt x="13458" y="2981"/>
                </a:cubicBezTo>
                <a:cubicBezTo>
                  <a:pt x="13458" y="2981"/>
                  <a:pt x="9909" y="1003"/>
                  <a:pt x="6871" y="226"/>
                </a:cubicBezTo>
                <a:cubicBezTo>
                  <a:pt x="6237" y="65"/>
                  <a:pt x="5570" y="1"/>
                  <a:pt x="4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46"/>
          <p:cNvSpPr/>
          <p:nvPr/>
        </p:nvSpPr>
        <p:spPr>
          <a:xfrm rot="7903172" flipH="1">
            <a:off x="6327842" y="812016"/>
            <a:ext cx="761827" cy="262781"/>
          </a:xfrm>
          <a:custGeom>
            <a:avLst/>
            <a:gdLst/>
            <a:ahLst/>
            <a:cxnLst/>
            <a:rect l="l" t="t" r="r" b="b"/>
            <a:pathLst>
              <a:path w="15471" h="5626" extrusionOk="0">
                <a:moveTo>
                  <a:pt x="15224" y="0"/>
                </a:moveTo>
                <a:cubicBezTo>
                  <a:pt x="14187" y="0"/>
                  <a:pt x="10086" y="53"/>
                  <a:pt x="6888" y="849"/>
                </a:cubicBezTo>
                <a:cubicBezTo>
                  <a:pt x="3196" y="1785"/>
                  <a:pt x="0" y="5547"/>
                  <a:pt x="0" y="5547"/>
                </a:cubicBezTo>
                <a:cubicBezTo>
                  <a:pt x="0" y="5547"/>
                  <a:pt x="410" y="5625"/>
                  <a:pt x="1457" y="5625"/>
                </a:cubicBezTo>
                <a:cubicBezTo>
                  <a:pt x="2635" y="5625"/>
                  <a:pt x="4620" y="5526"/>
                  <a:pt x="7735" y="5105"/>
                </a:cubicBezTo>
                <a:cubicBezTo>
                  <a:pt x="13634" y="4328"/>
                  <a:pt x="15470" y="2"/>
                  <a:pt x="15470" y="2"/>
                </a:cubicBezTo>
                <a:cubicBezTo>
                  <a:pt x="15470" y="2"/>
                  <a:pt x="15383" y="0"/>
                  <a:pt x="15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46"/>
          <p:cNvSpPr/>
          <p:nvPr/>
        </p:nvSpPr>
        <p:spPr>
          <a:xfrm rot="7903172" flipH="1">
            <a:off x="8871271" y="1049255"/>
            <a:ext cx="179981" cy="478434"/>
          </a:xfrm>
          <a:custGeom>
            <a:avLst/>
            <a:gdLst/>
            <a:ahLst/>
            <a:cxnLst/>
            <a:rect l="l" t="t" r="r" b="b"/>
            <a:pathLst>
              <a:path w="3655" h="10243" extrusionOk="0">
                <a:moveTo>
                  <a:pt x="283" y="0"/>
                </a:moveTo>
                <a:cubicBezTo>
                  <a:pt x="283" y="0"/>
                  <a:pt x="0" y="1201"/>
                  <a:pt x="353" y="5051"/>
                </a:cubicBezTo>
                <a:cubicBezTo>
                  <a:pt x="706" y="8918"/>
                  <a:pt x="3478" y="10243"/>
                  <a:pt x="3478" y="10243"/>
                </a:cubicBezTo>
                <a:cubicBezTo>
                  <a:pt x="3478" y="10243"/>
                  <a:pt x="3655" y="7046"/>
                  <a:pt x="3144" y="4609"/>
                </a:cubicBezTo>
                <a:cubicBezTo>
                  <a:pt x="2649" y="2190"/>
                  <a:pt x="283" y="0"/>
                  <a:pt x="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13" name="Google Shape;2213;p46"/>
          <p:cNvGrpSpPr/>
          <p:nvPr/>
        </p:nvGrpSpPr>
        <p:grpSpPr>
          <a:xfrm>
            <a:off x="3802629" y="646476"/>
            <a:ext cx="327124" cy="322325"/>
            <a:chOff x="3828575" y="1069325"/>
            <a:chExt cx="185750" cy="183025"/>
          </a:xfrm>
        </p:grpSpPr>
        <p:sp>
          <p:nvSpPr>
            <p:cNvPr id="2214" name="Google Shape;2214;p46"/>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46"/>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46"/>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1878;p40">
            <a:extLst>
              <a:ext uri="{FF2B5EF4-FFF2-40B4-BE49-F238E27FC236}">
                <a16:creationId xmlns:a16="http://schemas.microsoft.com/office/drawing/2014/main" id="{10E3A356-13FA-4FFA-822F-9EC197F48C84}"/>
              </a:ext>
            </a:extLst>
          </p:cNvPr>
          <p:cNvSpPr txBox="1">
            <a:spLocks noGrp="1"/>
          </p:cNvSpPr>
          <p:nvPr>
            <p:ph type="title"/>
          </p:nvPr>
        </p:nvSpPr>
        <p:spPr>
          <a:xfrm>
            <a:off x="110732" y="-74328"/>
            <a:ext cx="3753300" cy="92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800" dirty="0"/>
              <a:t>Safeguarding</a:t>
            </a:r>
            <a:endParaRPr sz="2800" dirty="0"/>
          </a:p>
        </p:txBody>
      </p:sp>
      <p:pic>
        <p:nvPicPr>
          <p:cNvPr id="4100" name="Picture 4">
            <a:extLst>
              <a:ext uri="{FF2B5EF4-FFF2-40B4-BE49-F238E27FC236}">
                <a16:creationId xmlns:a16="http://schemas.microsoft.com/office/drawing/2014/main" id="{CBBA4C80-492C-4C19-BD61-773C3833A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4477" y="99752"/>
            <a:ext cx="3571589" cy="4979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2269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3040340" y="37552"/>
            <a:ext cx="6103659" cy="163009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Safeguarding</a:t>
            </a:r>
            <a:endParaRPr dirty="0"/>
          </a:p>
        </p:txBody>
      </p:sp>
      <p:sp>
        <p:nvSpPr>
          <p:cNvPr id="1879" name="Google Shape;1879;p40"/>
          <p:cNvSpPr txBox="1">
            <a:spLocks noGrp="1"/>
          </p:cNvSpPr>
          <p:nvPr>
            <p:ph type="body" idx="1"/>
          </p:nvPr>
        </p:nvSpPr>
        <p:spPr>
          <a:xfrm>
            <a:off x="3015034" y="1155469"/>
            <a:ext cx="6128966" cy="3853919"/>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None/>
            </a:pPr>
            <a:r>
              <a:rPr lang="en-GB" sz="1600" dirty="0"/>
              <a:t>What does safeguarding look like at St Paul’s?​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Children knowing who they can talk to in and out of school​</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PSHE lessons​</a:t>
            </a:r>
          </a:p>
          <a:p>
            <a:pPr marL="0" lvl="0" indent="0" algn="l" rtl="0">
              <a:spcBef>
                <a:spcPts val="0"/>
              </a:spcBef>
              <a:spcAft>
                <a:spcPts val="0"/>
              </a:spcAft>
              <a:buClr>
                <a:schemeClr val="hlink"/>
              </a:buClr>
              <a:buSzPts val="1100"/>
              <a:buNone/>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Assemblies​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Directed conversations with pupils​</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ELSA support​</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Family support</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106184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738425" y="-63804"/>
            <a:ext cx="6103659" cy="70447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Safeguarding</a:t>
            </a:r>
            <a:endParaRPr dirty="0"/>
          </a:p>
        </p:txBody>
      </p:sp>
      <p:sp>
        <p:nvSpPr>
          <p:cNvPr id="1879" name="Google Shape;1879;p40"/>
          <p:cNvSpPr txBox="1">
            <a:spLocks noGrp="1"/>
          </p:cNvSpPr>
          <p:nvPr>
            <p:ph type="body" idx="1"/>
          </p:nvPr>
        </p:nvSpPr>
        <p:spPr>
          <a:xfrm>
            <a:off x="2867890" y="532015"/>
            <a:ext cx="6276109" cy="4477373"/>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hlink"/>
              </a:buClr>
              <a:buSzPts val="1100"/>
              <a:buFont typeface="Arial" panose="020B0604020202020204" pitchFamily="34" charset="0"/>
              <a:buChar char="•"/>
            </a:pPr>
            <a:r>
              <a:rPr lang="en-GB" dirty="0"/>
              <a:t>Safeguarding is everyone’s responsibility​.</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St Paul’s is committed to ensuring the welfare and safety of all our children in school. We believe that pupils have a right to learn in a supportive, caring and safe environment which includes the right to protection from all types of abuse; where staff are vigilant for signs of any pupil in distress and are confident about applying the safeguarding processes to avert and alleviate any such problems.​</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If you are ever concerned about the safety or well‐being of someone at our school, please talk to one of the school’s Designated Safeguarding Leads (DSLs). See below for information.​</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0" lvl="0" indent="0" algn="l" rtl="0">
              <a:spcBef>
                <a:spcPts val="0"/>
              </a:spcBef>
              <a:spcAft>
                <a:spcPts val="0"/>
              </a:spcAft>
              <a:buClr>
                <a:schemeClr val="hlink"/>
              </a:buClr>
              <a:buSzPts val="1100"/>
              <a:buNone/>
            </a:pPr>
            <a:r>
              <a:rPr lang="en-GB" dirty="0"/>
              <a:t>OUR DESIGNATED SAFEGUARDING LEADS (DSLs) ARE:​</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Mrs C Dennis - DSL            ​</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Mrs K Robinson -  DDSL               ​</a:t>
            </a:r>
          </a:p>
          <a:p>
            <a:pPr marL="285750" lvl="0" indent="-285750" algn="l" rtl="0">
              <a:spcBef>
                <a:spcPts val="0"/>
              </a:spcBef>
              <a:spcAft>
                <a:spcPts val="0"/>
              </a:spcAft>
              <a:buClr>
                <a:schemeClr val="hlink"/>
              </a:buClr>
              <a:buSzPts val="1100"/>
              <a:buFont typeface="Arial" panose="020B0604020202020204" pitchFamily="34" charset="0"/>
              <a:buChar char="•"/>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Mrs K </a:t>
            </a:r>
            <a:r>
              <a:rPr lang="en-GB" dirty="0" err="1"/>
              <a:t>Wingrove</a:t>
            </a:r>
            <a:r>
              <a:rPr lang="en-GB" dirty="0"/>
              <a:t> - DDSL</a:t>
            </a:r>
          </a:p>
        </p:txBody>
      </p:sp>
    </p:spTree>
    <p:extLst>
      <p:ext uri="{BB962C8B-B14F-4D97-AF65-F5344CB8AC3E}">
        <p14:creationId xmlns:p14="http://schemas.microsoft.com/office/powerpoint/2010/main" val="27337996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3040340" y="37552"/>
            <a:ext cx="6103659" cy="917226"/>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Safeguarding</a:t>
            </a:r>
            <a:endParaRPr dirty="0"/>
          </a:p>
        </p:txBody>
      </p:sp>
      <p:sp>
        <p:nvSpPr>
          <p:cNvPr id="1879" name="Google Shape;1879;p40"/>
          <p:cNvSpPr txBox="1">
            <a:spLocks noGrp="1"/>
          </p:cNvSpPr>
          <p:nvPr>
            <p:ph type="body" idx="1"/>
          </p:nvPr>
        </p:nvSpPr>
        <p:spPr>
          <a:xfrm>
            <a:off x="2751826" y="742030"/>
            <a:ext cx="6392173" cy="4267358"/>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hlink"/>
              </a:buClr>
              <a:buSzPts val="1100"/>
              <a:buFont typeface="Arial" panose="020B0604020202020204" pitchFamily="34" charset="0"/>
              <a:buChar char="•"/>
            </a:pPr>
            <a:r>
              <a:rPr lang="en-GB" dirty="0"/>
              <a:t>St Paul’s expects all staff, parents and volunteers to share this commitment. This means that we have a Child Protection Policy and procedures in place which can be found on our school website.​</a:t>
            </a:r>
          </a:p>
          <a:p>
            <a:pPr marL="0" lvl="0" indent="0" algn="l" rtl="0">
              <a:spcBef>
                <a:spcPts val="0"/>
              </a:spcBef>
              <a:spcAft>
                <a:spcPts val="0"/>
              </a:spcAft>
              <a:buClr>
                <a:schemeClr val="hlink"/>
              </a:buClr>
              <a:buSzPts val="1100"/>
              <a:buNone/>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Sometimes we may need to share information and work in partnership with other agencies when there are concerns about a child’s welfare. We will ensure that our concerns about our pupils are discussed with his/her parents/carers first unless we have reason to believe that such a move would be contrary to the child’s welfare. If a member of staff is concerned about a child’s welfare, they will record their concern, and any observations or conversation heard, and report to one of the DSLs as soon as possible the same day.​</a:t>
            </a:r>
          </a:p>
          <a:p>
            <a:pPr marL="0" lvl="0" indent="0" algn="l" rtl="0">
              <a:spcBef>
                <a:spcPts val="0"/>
              </a:spcBef>
              <a:spcAft>
                <a:spcPts val="0"/>
              </a:spcAft>
              <a:buClr>
                <a:schemeClr val="hlink"/>
              </a:buClr>
              <a:buSzPts val="1100"/>
              <a:buNone/>
            </a:pPr>
            <a:endParaRPr lang="en-GB" dirty="0"/>
          </a:p>
          <a:p>
            <a:pPr marL="285750" lvl="0" indent="-285750" algn="l" rtl="0">
              <a:spcBef>
                <a:spcPts val="0"/>
              </a:spcBef>
              <a:spcAft>
                <a:spcPts val="0"/>
              </a:spcAft>
              <a:buClr>
                <a:schemeClr val="hlink"/>
              </a:buClr>
              <a:buSzPts val="1100"/>
              <a:buFont typeface="Arial" panose="020B0604020202020204" pitchFamily="34" charset="0"/>
              <a:buChar char="•"/>
            </a:pPr>
            <a:r>
              <a:rPr lang="en-GB" dirty="0"/>
              <a:t>If a member of staff has concerns which relate to the actions or behaviour of another member of staff (which could suggest that s/he is unsuitable to work with children) then this will be reported to the Headteacher (or the Chair of Governors if the concern relates to the Headteacher themselves) who will consider what action to take.</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1605824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983498" y="37552"/>
            <a:ext cx="6160502" cy="917226"/>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Racism</a:t>
            </a:r>
            <a:endParaRPr dirty="0"/>
          </a:p>
        </p:txBody>
      </p:sp>
      <p:sp>
        <p:nvSpPr>
          <p:cNvPr id="1879" name="Google Shape;1879;p40"/>
          <p:cNvSpPr txBox="1">
            <a:spLocks noGrp="1"/>
          </p:cNvSpPr>
          <p:nvPr>
            <p:ph type="body" idx="1"/>
          </p:nvPr>
        </p:nvSpPr>
        <p:spPr>
          <a:xfrm>
            <a:off x="2983499" y="954778"/>
            <a:ext cx="5952684" cy="405461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None/>
            </a:pPr>
            <a:r>
              <a:rPr lang="en-GB" sz="1600" dirty="0"/>
              <a:t>What is racism? ​</a:t>
            </a:r>
          </a:p>
          <a:p>
            <a:pPr marL="0" lvl="0" indent="0" algn="l" rtl="0">
              <a:spcBef>
                <a:spcPts val="0"/>
              </a:spcBef>
              <a:spcAft>
                <a:spcPts val="0"/>
              </a:spcAft>
              <a:buClr>
                <a:schemeClr val="hlink"/>
              </a:buClr>
              <a:buSzPts val="1100"/>
              <a:buNone/>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Racism is when someone is discriminated against (singled out) because of their race, the colour of their skin, their nationality, their accent or first language, or their ethnic or national origin. Other examples of racism include: Making fun of someone's name.​</a:t>
            </a:r>
          </a:p>
          <a:p>
            <a:pPr marL="285750" lvl="0" indent="-285750" algn="l" rtl="0">
              <a:spcBef>
                <a:spcPts val="0"/>
              </a:spcBef>
              <a:spcAft>
                <a:spcPts val="0"/>
              </a:spcAft>
              <a:buClr>
                <a:schemeClr val="hlink"/>
              </a:buClr>
              <a:buSzPts val="1100"/>
              <a:buFont typeface="Arial" panose="020B0604020202020204" pitchFamily="34" charset="0"/>
              <a:buChar char="•"/>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Racism is when someone is treated unfairly or unkindly just because of the colour of their skin, where they come from, or what they look like.​</a:t>
            </a:r>
          </a:p>
          <a:p>
            <a:pPr marL="0" lvl="0" indent="0" algn="l" rtl="0">
              <a:spcBef>
                <a:spcPts val="0"/>
              </a:spcBef>
              <a:spcAft>
                <a:spcPts val="0"/>
              </a:spcAft>
              <a:buClr>
                <a:schemeClr val="hlink"/>
              </a:buClr>
              <a:buSzPts val="1100"/>
              <a:buNone/>
            </a:pPr>
            <a:endParaRPr lang="en-GB" sz="1600" dirty="0"/>
          </a:p>
          <a:p>
            <a:pPr marL="285750" lvl="0" indent="-285750" algn="l" rtl="0">
              <a:spcBef>
                <a:spcPts val="0"/>
              </a:spcBef>
              <a:spcAft>
                <a:spcPts val="0"/>
              </a:spcAft>
              <a:buClr>
                <a:schemeClr val="hlink"/>
              </a:buClr>
              <a:buSzPts val="1100"/>
              <a:buFont typeface="Arial" panose="020B0604020202020204" pitchFamily="34" charset="0"/>
              <a:buChar char="•"/>
            </a:pPr>
            <a:r>
              <a:rPr lang="en-GB" sz="1600" dirty="0"/>
              <a:t>St Paul’s has Zero Tolerance for Racism</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493416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983498" y="-243840"/>
            <a:ext cx="6160502" cy="1079833"/>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Racism</a:t>
            </a:r>
            <a:endParaRPr dirty="0"/>
          </a:p>
        </p:txBody>
      </p:sp>
      <p:sp>
        <p:nvSpPr>
          <p:cNvPr id="1879" name="Google Shape;1879;p40"/>
          <p:cNvSpPr txBox="1">
            <a:spLocks noGrp="1"/>
          </p:cNvSpPr>
          <p:nvPr>
            <p:ph type="body" idx="1"/>
          </p:nvPr>
        </p:nvSpPr>
        <p:spPr>
          <a:xfrm>
            <a:off x="2451957" y="451705"/>
            <a:ext cx="6692043" cy="455768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None/>
            </a:pPr>
            <a:r>
              <a:rPr lang="en-GB" dirty="0"/>
              <a:t>St Paul’s has Zero Tolerance for Racism​</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u="sng" dirty="0"/>
              <a:t>Clear Stance​</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Our school has a zero-tolerance policy towards racism – no exceptions.​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u="sng" dirty="0"/>
              <a:t>Leadership Commitment​</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Senior leaders model this policy and call out racism clearly and firmly.​</a:t>
            </a:r>
          </a:p>
          <a:p>
            <a:pPr marL="0" lvl="0" indent="0" algn="l" rtl="0">
              <a:spcBef>
                <a:spcPts val="0"/>
              </a:spcBef>
              <a:spcAft>
                <a:spcPts val="0"/>
              </a:spcAft>
              <a:buClr>
                <a:schemeClr val="hlink"/>
              </a:buClr>
              <a:buSzPts val="1100"/>
              <a:buNone/>
            </a:pPr>
            <a:r>
              <a:rPr lang="en-GB" dirty="0"/>
              <a:t>We use the word racism directly, not softer language.​</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u="sng" dirty="0"/>
              <a:t>Inclusive Culture​</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We reflect on and strengthen our school culture to ensure every child feels safe, respected, and included.​</a:t>
            </a:r>
          </a:p>
          <a:p>
            <a:pPr marL="0" lvl="0" indent="0" algn="l" rtl="0">
              <a:spcBef>
                <a:spcPts val="0"/>
              </a:spcBef>
              <a:spcAft>
                <a:spcPts val="0"/>
              </a:spcAft>
              <a:buClr>
                <a:schemeClr val="hlink"/>
              </a:buClr>
              <a:buSzPts val="1100"/>
              <a:buNone/>
            </a:pPr>
            <a:r>
              <a:rPr lang="en-GB" dirty="0"/>
              <a:t>We actively celebrate diversity, equity, and inclusion in our classrooms and community.​</a:t>
            </a:r>
          </a:p>
          <a:p>
            <a:pPr marL="0" lvl="0" indent="0" algn="l" rtl="0">
              <a:spcBef>
                <a:spcPts val="0"/>
              </a:spcBef>
              <a:spcAft>
                <a:spcPts val="0"/>
              </a:spcAft>
              <a:buClr>
                <a:schemeClr val="hlink"/>
              </a:buClr>
              <a:buSzPts val="1100"/>
              <a:buNone/>
            </a:pPr>
            <a:r>
              <a:rPr lang="en-GB" dirty="0"/>
              <a:t>​</a:t>
            </a:r>
          </a:p>
          <a:p>
            <a:pPr marL="0" lvl="0" indent="0" algn="l" rtl="0">
              <a:spcBef>
                <a:spcPts val="0"/>
              </a:spcBef>
              <a:spcAft>
                <a:spcPts val="0"/>
              </a:spcAft>
              <a:buClr>
                <a:schemeClr val="hlink"/>
              </a:buClr>
              <a:buSzPts val="1100"/>
              <a:buNone/>
            </a:pPr>
            <a:r>
              <a:rPr lang="en-GB" dirty="0"/>
              <a:t>RACISM WILL NEVER BE IGNORED, MINIMISED, OR TOLERATED IN OUR SCHOOL.​</a:t>
            </a:r>
          </a:p>
          <a:p>
            <a:pPr marL="0" lvl="0" indent="0" algn="l" rtl="0">
              <a:spcBef>
                <a:spcPts val="0"/>
              </a:spcBef>
              <a:spcAft>
                <a:spcPts val="0"/>
              </a:spcAft>
              <a:buClr>
                <a:schemeClr val="hlink"/>
              </a:buClr>
              <a:buSzPts val="1100"/>
              <a:buNone/>
            </a:pPr>
            <a:r>
              <a:rPr lang="en-GB" dirty="0"/>
              <a:t>TOGETHER, WE FOSTER A SAFE AND INCLUSIVE ENVIRONMENT FOR ALL.</a:t>
            </a:r>
          </a:p>
        </p:txBody>
      </p:sp>
    </p:spTree>
    <p:extLst>
      <p:ext uri="{BB962C8B-B14F-4D97-AF65-F5344CB8AC3E}">
        <p14:creationId xmlns:p14="http://schemas.microsoft.com/office/powerpoint/2010/main" val="20101580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983497" y="-243840"/>
            <a:ext cx="6160502" cy="119861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Racism</a:t>
            </a:r>
            <a:endParaRPr dirty="0"/>
          </a:p>
        </p:txBody>
      </p:sp>
      <p:sp>
        <p:nvSpPr>
          <p:cNvPr id="1879" name="Google Shape;1879;p40"/>
          <p:cNvSpPr txBox="1">
            <a:spLocks noGrp="1"/>
          </p:cNvSpPr>
          <p:nvPr>
            <p:ph type="body" idx="1"/>
          </p:nvPr>
        </p:nvSpPr>
        <p:spPr>
          <a:xfrm>
            <a:off x="2983498" y="554918"/>
            <a:ext cx="6160502" cy="44544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None/>
            </a:pPr>
            <a:r>
              <a:rPr lang="en-GB" dirty="0"/>
              <a:t>Not wanting to play with someone because of skin colour or hair type. Example: A child says, “I don’t want to play with her, her skin is too dark,” without understanding why that’s hurtful.​</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Making fun of someone’s language or accent. Example: A child laughs when a classmate speaks English differently, thinking it’s just funny, not knowing it can make the other child feel excluded​</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Commenting negatively about food from another culture. Example: Saying, “</a:t>
            </a:r>
            <a:r>
              <a:rPr lang="en-GB" dirty="0" err="1"/>
              <a:t>Ew</a:t>
            </a:r>
            <a:r>
              <a:rPr lang="en-GB" dirty="0"/>
              <a:t>, that food looks weird,” when a friend brings a meal from their culture.​</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Assuming someone can’t do something because of how they look. Example: Saying, “You can’t be the princess in our game because princesses have blonde hair,” without realising that’s based on stereotypes.​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Repeating things they hear from adults or media. Example: A child overhears a biased comment at home and repeats it at school, not knowing it’s discriminatory.</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463489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49"/>
        <p:cNvGrpSpPr/>
        <p:nvPr/>
      </p:nvGrpSpPr>
      <p:grpSpPr>
        <a:xfrm>
          <a:off x="0" y="0"/>
          <a:ext cx="0" cy="0"/>
          <a:chOff x="0" y="0"/>
          <a:chExt cx="0" cy="0"/>
        </a:xfrm>
      </p:grpSpPr>
      <p:grpSp>
        <p:nvGrpSpPr>
          <p:cNvPr id="2184" name="Google Shape;2184;p46"/>
          <p:cNvGrpSpPr/>
          <p:nvPr/>
        </p:nvGrpSpPr>
        <p:grpSpPr>
          <a:xfrm rot="1119469">
            <a:off x="6965353" y="3512046"/>
            <a:ext cx="1103909" cy="986656"/>
            <a:chOff x="7588949" y="3613850"/>
            <a:chExt cx="1103962" cy="986704"/>
          </a:xfrm>
        </p:grpSpPr>
        <p:sp>
          <p:nvSpPr>
            <p:cNvPr id="2185" name="Google Shape;2185;p46"/>
            <p:cNvSpPr/>
            <p:nvPr/>
          </p:nvSpPr>
          <p:spPr>
            <a:xfrm>
              <a:off x="7653396" y="4016905"/>
              <a:ext cx="922304" cy="422953"/>
            </a:xfrm>
            <a:custGeom>
              <a:avLst/>
              <a:gdLst/>
              <a:ahLst/>
              <a:cxnLst/>
              <a:rect l="l" t="t" r="r" b="b"/>
              <a:pathLst>
                <a:path w="15484" h="7101" extrusionOk="0">
                  <a:moveTo>
                    <a:pt x="226" y="0"/>
                  </a:moveTo>
                  <a:cubicBezTo>
                    <a:pt x="62" y="0"/>
                    <a:pt x="1" y="235"/>
                    <a:pt x="138" y="337"/>
                  </a:cubicBezTo>
                  <a:cubicBezTo>
                    <a:pt x="1002" y="1008"/>
                    <a:pt x="3086" y="2473"/>
                    <a:pt x="6583" y="4416"/>
                  </a:cubicBezTo>
                  <a:cubicBezTo>
                    <a:pt x="10503" y="6589"/>
                    <a:pt x="14089" y="7013"/>
                    <a:pt x="15290" y="7100"/>
                  </a:cubicBezTo>
                  <a:cubicBezTo>
                    <a:pt x="15431" y="7100"/>
                    <a:pt x="15484" y="6924"/>
                    <a:pt x="15378" y="6836"/>
                  </a:cubicBezTo>
                  <a:cubicBezTo>
                    <a:pt x="14230" y="5882"/>
                    <a:pt x="10380" y="2739"/>
                    <a:pt x="7908" y="1520"/>
                  </a:cubicBezTo>
                  <a:cubicBezTo>
                    <a:pt x="5577" y="373"/>
                    <a:pt x="1709" y="72"/>
                    <a:pt x="244" y="1"/>
                  </a:cubicBezTo>
                  <a:cubicBezTo>
                    <a:pt x="238" y="0"/>
                    <a:pt x="232" y="0"/>
                    <a:pt x="226"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46"/>
            <p:cNvSpPr/>
            <p:nvPr/>
          </p:nvSpPr>
          <p:spPr>
            <a:xfrm>
              <a:off x="7657327" y="4025363"/>
              <a:ext cx="908962" cy="416044"/>
            </a:xfrm>
            <a:custGeom>
              <a:avLst/>
              <a:gdLst/>
              <a:ahLst/>
              <a:cxnLst/>
              <a:rect l="l" t="t" r="r" b="b"/>
              <a:pathLst>
                <a:path w="15260" h="6985" extrusionOk="0">
                  <a:moveTo>
                    <a:pt x="53" y="0"/>
                  </a:moveTo>
                  <a:cubicBezTo>
                    <a:pt x="36" y="0"/>
                    <a:pt x="18" y="0"/>
                    <a:pt x="18" y="19"/>
                  </a:cubicBezTo>
                  <a:cubicBezTo>
                    <a:pt x="1" y="36"/>
                    <a:pt x="18" y="54"/>
                    <a:pt x="18" y="54"/>
                  </a:cubicBezTo>
                  <a:cubicBezTo>
                    <a:pt x="142" y="106"/>
                    <a:pt x="11532" y="5105"/>
                    <a:pt x="15206" y="6977"/>
                  </a:cubicBezTo>
                  <a:cubicBezTo>
                    <a:pt x="15212" y="6982"/>
                    <a:pt x="15218" y="6984"/>
                    <a:pt x="15223" y="6984"/>
                  </a:cubicBezTo>
                  <a:cubicBezTo>
                    <a:pt x="15233" y="6984"/>
                    <a:pt x="15241" y="6977"/>
                    <a:pt x="15241" y="6977"/>
                  </a:cubicBezTo>
                  <a:lnTo>
                    <a:pt x="15259" y="6958"/>
                  </a:lnTo>
                  <a:cubicBezTo>
                    <a:pt x="15259" y="6941"/>
                    <a:pt x="15241" y="6941"/>
                    <a:pt x="15241" y="6941"/>
                  </a:cubicBezTo>
                  <a:cubicBezTo>
                    <a:pt x="11568" y="5069"/>
                    <a:pt x="159" y="54"/>
                    <a:pt x="5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46"/>
            <p:cNvSpPr/>
            <p:nvPr/>
          </p:nvSpPr>
          <p:spPr>
            <a:xfrm>
              <a:off x="7797180" y="4028520"/>
              <a:ext cx="77911" cy="109476"/>
            </a:xfrm>
            <a:custGeom>
              <a:avLst/>
              <a:gdLst/>
              <a:ahLst/>
              <a:cxnLst/>
              <a:rect l="l" t="t" r="r" b="b"/>
              <a:pathLst>
                <a:path w="1308" h="1838" extrusionOk="0">
                  <a:moveTo>
                    <a:pt x="390" y="1"/>
                  </a:moveTo>
                  <a:cubicBezTo>
                    <a:pt x="373" y="18"/>
                    <a:pt x="373" y="18"/>
                    <a:pt x="373" y="36"/>
                  </a:cubicBezTo>
                  <a:lnTo>
                    <a:pt x="1237" y="1572"/>
                  </a:lnTo>
                  <a:lnTo>
                    <a:pt x="19" y="1784"/>
                  </a:lnTo>
                  <a:lnTo>
                    <a:pt x="1" y="1802"/>
                  </a:lnTo>
                  <a:cubicBezTo>
                    <a:pt x="1" y="1819"/>
                    <a:pt x="19" y="1838"/>
                    <a:pt x="36" y="1838"/>
                  </a:cubicBezTo>
                  <a:lnTo>
                    <a:pt x="1291" y="1626"/>
                  </a:lnTo>
                  <a:cubicBezTo>
                    <a:pt x="1291" y="1626"/>
                    <a:pt x="1308" y="1626"/>
                    <a:pt x="1308" y="1607"/>
                  </a:cubicBezTo>
                  <a:lnTo>
                    <a:pt x="1308" y="1590"/>
                  </a:lnTo>
                  <a:lnTo>
                    <a:pt x="425" y="18"/>
                  </a:lnTo>
                  <a:cubicBezTo>
                    <a:pt x="425" y="1"/>
                    <a:pt x="408" y="1"/>
                    <a:pt x="39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46"/>
            <p:cNvSpPr/>
            <p:nvPr/>
          </p:nvSpPr>
          <p:spPr>
            <a:xfrm>
              <a:off x="7987662" y="4068486"/>
              <a:ext cx="85178" cy="182500"/>
            </a:xfrm>
            <a:custGeom>
              <a:avLst/>
              <a:gdLst/>
              <a:ahLst/>
              <a:cxnLst/>
              <a:rect l="l" t="t" r="r" b="b"/>
              <a:pathLst>
                <a:path w="1430" h="3064" extrusionOk="0">
                  <a:moveTo>
                    <a:pt x="707" y="1"/>
                  </a:moveTo>
                  <a:cubicBezTo>
                    <a:pt x="688" y="1"/>
                    <a:pt x="688" y="18"/>
                    <a:pt x="688" y="36"/>
                  </a:cubicBezTo>
                  <a:lnTo>
                    <a:pt x="1378" y="2349"/>
                  </a:lnTo>
                  <a:lnTo>
                    <a:pt x="17" y="3020"/>
                  </a:lnTo>
                  <a:cubicBezTo>
                    <a:pt x="0" y="3020"/>
                    <a:pt x="0" y="3039"/>
                    <a:pt x="0" y="3055"/>
                  </a:cubicBezTo>
                  <a:cubicBezTo>
                    <a:pt x="11" y="3055"/>
                    <a:pt x="23" y="3064"/>
                    <a:pt x="30" y="3064"/>
                  </a:cubicBezTo>
                  <a:cubicBezTo>
                    <a:pt x="33" y="3064"/>
                    <a:pt x="36" y="3062"/>
                    <a:pt x="36" y="3055"/>
                  </a:cubicBezTo>
                  <a:lnTo>
                    <a:pt x="1413" y="2384"/>
                  </a:lnTo>
                  <a:cubicBezTo>
                    <a:pt x="1430" y="2384"/>
                    <a:pt x="1430" y="2367"/>
                    <a:pt x="1430" y="2367"/>
                  </a:cubicBezTo>
                  <a:lnTo>
                    <a:pt x="1430" y="2349"/>
                  </a:lnTo>
                  <a:lnTo>
                    <a:pt x="742" y="18"/>
                  </a:lnTo>
                  <a:cubicBezTo>
                    <a:pt x="742" y="1"/>
                    <a:pt x="724" y="1"/>
                    <a:pt x="707"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46"/>
            <p:cNvSpPr/>
            <p:nvPr/>
          </p:nvSpPr>
          <p:spPr>
            <a:xfrm>
              <a:off x="8084392" y="4114825"/>
              <a:ext cx="111565" cy="187264"/>
            </a:xfrm>
            <a:custGeom>
              <a:avLst/>
              <a:gdLst/>
              <a:ahLst/>
              <a:cxnLst/>
              <a:rect l="l" t="t" r="r" b="b"/>
              <a:pathLst>
                <a:path w="1873" h="3144" extrusionOk="0">
                  <a:moveTo>
                    <a:pt x="990" y="0"/>
                  </a:moveTo>
                  <a:cubicBezTo>
                    <a:pt x="972" y="0"/>
                    <a:pt x="955" y="17"/>
                    <a:pt x="972" y="35"/>
                  </a:cubicBezTo>
                  <a:lnTo>
                    <a:pt x="1819" y="2489"/>
                  </a:lnTo>
                  <a:lnTo>
                    <a:pt x="36" y="3090"/>
                  </a:lnTo>
                  <a:cubicBezTo>
                    <a:pt x="18" y="3090"/>
                    <a:pt x="1" y="3108"/>
                    <a:pt x="18" y="3125"/>
                  </a:cubicBezTo>
                  <a:cubicBezTo>
                    <a:pt x="18" y="3144"/>
                    <a:pt x="36" y="3144"/>
                    <a:pt x="53" y="3144"/>
                  </a:cubicBezTo>
                  <a:lnTo>
                    <a:pt x="1855" y="2525"/>
                  </a:lnTo>
                  <a:lnTo>
                    <a:pt x="1873" y="2508"/>
                  </a:lnTo>
                  <a:lnTo>
                    <a:pt x="1873" y="2489"/>
                  </a:lnTo>
                  <a:lnTo>
                    <a:pt x="1007" y="17"/>
                  </a:lnTo>
                  <a:cubicBezTo>
                    <a:pt x="1007" y="0"/>
                    <a:pt x="990" y="0"/>
                    <a:pt x="9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46"/>
            <p:cNvSpPr/>
            <p:nvPr/>
          </p:nvSpPr>
          <p:spPr>
            <a:xfrm>
              <a:off x="8215847" y="4198510"/>
              <a:ext cx="89526" cy="161891"/>
            </a:xfrm>
            <a:custGeom>
              <a:avLst/>
              <a:gdLst/>
              <a:ahLst/>
              <a:cxnLst/>
              <a:rect l="l" t="t" r="r" b="b"/>
              <a:pathLst>
                <a:path w="1503" h="2718" extrusionOk="0">
                  <a:moveTo>
                    <a:pt x="1041" y="0"/>
                  </a:moveTo>
                  <a:cubicBezTo>
                    <a:pt x="1036" y="0"/>
                    <a:pt x="1030" y="2"/>
                    <a:pt x="1025" y="8"/>
                  </a:cubicBezTo>
                  <a:cubicBezTo>
                    <a:pt x="1008" y="8"/>
                    <a:pt x="1008" y="25"/>
                    <a:pt x="1008" y="25"/>
                  </a:cubicBezTo>
                  <a:lnTo>
                    <a:pt x="1449" y="1950"/>
                  </a:lnTo>
                  <a:lnTo>
                    <a:pt x="19" y="2674"/>
                  </a:lnTo>
                  <a:cubicBezTo>
                    <a:pt x="1" y="2674"/>
                    <a:pt x="1" y="2692"/>
                    <a:pt x="1" y="2709"/>
                  </a:cubicBezTo>
                  <a:cubicBezTo>
                    <a:pt x="1" y="2709"/>
                    <a:pt x="9" y="2717"/>
                    <a:pt x="19" y="2717"/>
                  </a:cubicBezTo>
                  <a:cubicBezTo>
                    <a:pt x="25" y="2717"/>
                    <a:pt x="30" y="2715"/>
                    <a:pt x="36" y="2709"/>
                  </a:cubicBezTo>
                  <a:lnTo>
                    <a:pt x="1484" y="1986"/>
                  </a:lnTo>
                  <a:cubicBezTo>
                    <a:pt x="1503" y="1986"/>
                    <a:pt x="1503" y="1967"/>
                    <a:pt x="1503" y="1967"/>
                  </a:cubicBezTo>
                  <a:lnTo>
                    <a:pt x="1060" y="25"/>
                  </a:lnTo>
                  <a:cubicBezTo>
                    <a:pt x="1060" y="13"/>
                    <a:pt x="1052" y="0"/>
                    <a:pt x="104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46"/>
            <p:cNvSpPr/>
            <p:nvPr/>
          </p:nvSpPr>
          <p:spPr>
            <a:xfrm>
              <a:off x="8371545" y="4293153"/>
              <a:ext cx="78983" cy="117219"/>
            </a:xfrm>
            <a:custGeom>
              <a:avLst/>
              <a:gdLst/>
              <a:ahLst/>
              <a:cxnLst/>
              <a:rect l="l" t="t" r="r" b="b"/>
              <a:pathLst>
                <a:path w="1326" h="1968" extrusionOk="0">
                  <a:moveTo>
                    <a:pt x="624" y="0"/>
                  </a:moveTo>
                  <a:cubicBezTo>
                    <a:pt x="621" y="0"/>
                    <a:pt x="619" y="2"/>
                    <a:pt x="619" y="8"/>
                  </a:cubicBezTo>
                  <a:cubicBezTo>
                    <a:pt x="601" y="8"/>
                    <a:pt x="584" y="25"/>
                    <a:pt x="601" y="44"/>
                  </a:cubicBezTo>
                  <a:lnTo>
                    <a:pt x="1272" y="1473"/>
                  </a:lnTo>
                  <a:lnTo>
                    <a:pt x="19" y="1916"/>
                  </a:lnTo>
                  <a:cubicBezTo>
                    <a:pt x="19" y="1916"/>
                    <a:pt x="0" y="1933"/>
                    <a:pt x="19" y="1951"/>
                  </a:cubicBezTo>
                  <a:cubicBezTo>
                    <a:pt x="19" y="1968"/>
                    <a:pt x="36" y="1968"/>
                    <a:pt x="36" y="1968"/>
                  </a:cubicBezTo>
                  <a:lnTo>
                    <a:pt x="1307" y="1509"/>
                  </a:lnTo>
                  <a:lnTo>
                    <a:pt x="1326" y="1509"/>
                  </a:lnTo>
                  <a:lnTo>
                    <a:pt x="1326" y="1492"/>
                  </a:lnTo>
                  <a:lnTo>
                    <a:pt x="1326" y="1473"/>
                  </a:lnTo>
                  <a:lnTo>
                    <a:pt x="655" y="8"/>
                  </a:lnTo>
                  <a:cubicBezTo>
                    <a:pt x="642" y="8"/>
                    <a:pt x="631" y="0"/>
                    <a:pt x="6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46"/>
            <p:cNvSpPr/>
            <p:nvPr/>
          </p:nvSpPr>
          <p:spPr>
            <a:xfrm>
              <a:off x="7901415" y="4046389"/>
              <a:ext cx="61054" cy="151527"/>
            </a:xfrm>
            <a:custGeom>
              <a:avLst/>
              <a:gdLst/>
              <a:ahLst/>
              <a:cxnLst/>
              <a:rect l="l" t="t" r="r" b="b"/>
              <a:pathLst>
                <a:path w="1025" h="2544" extrusionOk="0">
                  <a:moveTo>
                    <a:pt x="424" y="0"/>
                  </a:moveTo>
                  <a:cubicBezTo>
                    <a:pt x="424" y="19"/>
                    <a:pt x="406" y="36"/>
                    <a:pt x="406" y="36"/>
                  </a:cubicBezTo>
                  <a:lnTo>
                    <a:pt x="971" y="1908"/>
                  </a:lnTo>
                  <a:lnTo>
                    <a:pt x="17" y="2508"/>
                  </a:lnTo>
                  <a:cubicBezTo>
                    <a:pt x="0" y="2508"/>
                    <a:pt x="0" y="2527"/>
                    <a:pt x="17" y="2543"/>
                  </a:cubicBezTo>
                  <a:lnTo>
                    <a:pt x="52" y="2543"/>
                  </a:lnTo>
                  <a:lnTo>
                    <a:pt x="1024" y="1943"/>
                  </a:lnTo>
                  <a:lnTo>
                    <a:pt x="1024" y="1908"/>
                  </a:lnTo>
                  <a:lnTo>
                    <a:pt x="459" y="19"/>
                  </a:lnTo>
                  <a:cubicBezTo>
                    <a:pt x="459" y="19"/>
                    <a:pt x="441" y="0"/>
                    <a:pt x="42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46"/>
            <p:cNvSpPr/>
            <p:nvPr/>
          </p:nvSpPr>
          <p:spPr>
            <a:xfrm>
              <a:off x="8016908" y="3613850"/>
              <a:ext cx="676003" cy="799805"/>
            </a:xfrm>
            <a:custGeom>
              <a:avLst/>
              <a:gdLst/>
              <a:ahLst/>
              <a:cxnLst/>
              <a:rect l="l" t="t" r="r" b="b"/>
              <a:pathLst>
                <a:path w="11349" h="13428" extrusionOk="0">
                  <a:moveTo>
                    <a:pt x="223" y="0"/>
                  </a:moveTo>
                  <a:cubicBezTo>
                    <a:pt x="98" y="0"/>
                    <a:pt x="1" y="158"/>
                    <a:pt x="74" y="304"/>
                  </a:cubicBezTo>
                  <a:cubicBezTo>
                    <a:pt x="586" y="1293"/>
                    <a:pt x="1893" y="3589"/>
                    <a:pt x="4294" y="6963"/>
                  </a:cubicBezTo>
                  <a:cubicBezTo>
                    <a:pt x="6979" y="10724"/>
                    <a:pt x="10070" y="12772"/>
                    <a:pt x="11111" y="13408"/>
                  </a:cubicBezTo>
                  <a:cubicBezTo>
                    <a:pt x="11134" y="13421"/>
                    <a:pt x="11157" y="13427"/>
                    <a:pt x="11179" y="13427"/>
                  </a:cubicBezTo>
                  <a:cubicBezTo>
                    <a:pt x="11275" y="13427"/>
                    <a:pt x="11349" y="13315"/>
                    <a:pt x="11306" y="13215"/>
                  </a:cubicBezTo>
                  <a:cubicBezTo>
                    <a:pt x="10635" y="11819"/>
                    <a:pt x="8375" y="7192"/>
                    <a:pt x="6644" y="4950"/>
                  </a:cubicBezTo>
                  <a:cubicBezTo>
                    <a:pt x="4984" y="2830"/>
                    <a:pt x="1593" y="764"/>
                    <a:pt x="303" y="22"/>
                  </a:cubicBezTo>
                  <a:cubicBezTo>
                    <a:pt x="276" y="7"/>
                    <a:pt x="249" y="0"/>
                    <a:pt x="223"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46"/>
            <p:cNvSpPr/>
            <p:nvPr/>
          </p:nvSpPr>
          <p:spPr>
            <a:xfrm>
              <a:off x="8021315" y="3619330"/>
              <a:ext cx="659563" cy="795040"/>
            </a:xfrm>
            <a:custGeom>
              <a:avLst/>
              <a:gdLst/>
              <a:ahLst/>
              <a:cxnLst/>
              <a:rect l="l" t="t" r="r" b="b"/>
              <a:pathLst>
                <a:path w="11073" h="13348" extrusionOk="0">
                  <a:moveTo>
                    <a:pt x="17" y="0"/>
                  </a:moveTo>
                  <a:cubicBezTo>
                    <a:pt x="0" y="19"/>
                    <a:pt x="0" y="36"/>
                    <a:pt x="0" y="36"/>
                  </a:cubicBezTo>
                  <a:cubicBezTo>
                    <a:pt x="88" y="142"/>
                    <a:pt x="8442" y="9944"/>
                    <a:pt x="11020" y="13335"/>
                  </a:cubicBezTo>
                  <a:cubicBezTo>
                    <a:pt x="11029" y="13343"/>
                    <a:pt x="11038" y="13347"/>
                    <a:pt x="11044" y="13347"/>
                  </a:cubicBezTo>
                  <a:cubicBezTo>
                    <a:pt x="11051" y="13347"/>
                    <a:pt x="11056" y="13343"/>
                    <a:pt x="11056" y="13335"/>
                  </a:cubicBezTo>
                  <a:cubicBezTo>
                    <a:pt x="11073" y="13335"/>
                    <a:pt x="11073" y="13316"/>
                    <a:pt x="11073" y="13316"/>
                  </a:cubicBezTo>
                  <a:lnTo>
                    <a:pt x="11073" y="13299"/>
                  </a:lnTo>
                  <a:cubicBezTo>
                    <a:pt x="8477" y="9908"/>
                    <a:pt x="123" y="106"/>
                    <a:pt x="53" y="19"/>
                  </a:cubicBezTo>
                  <a:cubicBezTo>
                    <a:pt x="36" y="0"/>
                    <a:pt x="17" y="0"/>
                    <a:pt x="1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46"/>
            <p:cNvSpPr/>
            <p:nvPr/>
          </p:nvSpPr>
          <p:spPr>
            <a:xfrm>
              <a:off x="8104346" y="3696165"/>
              <a:ext cx="75826" cy="112573"/>
            </a:xfrm>
            <a:custGeom>
              <a:avLst/>
              <a:gdLst/>
              <a:ahLst/>
              <a:cxnLst/>
              <a:rect l="l" t="t" r="r" b="b"/>
              <a:pathLst>
                <a:path w="1273" h="1890" extrusionOk="0">
                  <a:moveTo>
                    <a:pt x="1060" y="0"/>
                  </a:moveTo>
                  <a:cubicBezTo>
                    <a:pt x="1060" y="17"/>
                    <a:pt x="1043" y="17"/>
                    <a:pt x="1043" y="36"/>
                  </a:cubicBezTo>
                  <a:lnTo>
                    <a:pt x="1220" y="1837"/>
                  </a:lnTo>
                  <a:lnTo>
                    <a:pt x="36" y="1448"/>
                  </a:lnTo>
                  <a:cubicBezTo>
                    <a:pt x="19" y="1448"/>
                    <a:pt x="19" y="1465"/>
                    <a:pt x="1" y="1465"/>
                  </a:cubicBezTo>
                  <a:cubicBezTo>
                    <a:pt x="1" y="1484"/>
                    <a:pt x="19" y="1501"/>
                    <a:pt x="19" y="1501"/>
                  </a:cubicBezTo>
                  <a:lnTo>
                    <a:pt x="1237" y="1889"/>
                  </a:lnTo>
                  <a:lnTo>
                    <a:pt x="1255" y="1889"/>
                  </a:lnTo>
                  <a:cubicBezTo>
                    <a:pt x="1272" y="1889"/>
                    <a:pt x="1272" y="1872"/>
                    <a:pt x="1272" y="1872"/>
                  </a:cubicBezTo>
                  <a:lnTo>
                    <a:pt x="1096" y="36"/>
                  </a:lnTo>
                  <a:cubicBezTo>
                    <a:pt x="1096" y="17"/>
                    <a:pt x="1079" y="0"/>
                    <a:pt x="106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46"/>
            <p:cNvSpPr/>
            <p:nvPr/>
          </p:nvSpPr>
          <p:spPr>
            <a:xfrm>
              <a:off x="8232704" y="3829286"/>
              <a:ext cx="110553" cy="148847"/>
            </a:xfrm>
            <a:custGeom>
              <a:avLst/>
              <a:gdLst/>
              <a:ahLst/>
              <a:cxnLst/>
              <a:rect l="l" t="t" r="r" b="b"/>
              <a:pathLst>
                <a:path w="1856" h="2499" extrusionOk="0">
                  <a:moveTo>
                    <a:pt x="1816" y="0"/>
                  </a:moveTo>
                  <a:cubicBezTo>
                    <a:pt x="1811" y="0"/>
                    <a:pt x="1802" y="13"/>
                    <a:pt x="1802" y="26"/>
                  </a:cubicBezTo>
                  <a:lnTo>
                    <a:pt x="1502" y="2445"/>
                  </a:lnTo>
                  <a:lnTo>
                    <a:pt x="19" y="2409"/>
                  </a:lnTo>
                  <a:cubicBezTo>
                    <a:pt x="0" y="2409"/>
                    <a:pt x="0" y="2428"/>
                    <a:pt x="0" y="2445"/>
                  </a:cubicBezTo>
                  <a:cubicBezTo>
                    <a:pt x="0" y="2463"/>
                    <a:pt x="0" y="2463"/>
                    <a:pt x="19" y="2463"/>
                  </a:cubicBezTo>
                  <a:lnTo>
                    <a:pt x="1537" y="2498"/>
                  </a:lnTo>
                  <a:cubicBezTo>
                    <a:pt x="1554" y="2498"/>
                    <a:pt x="1554" y="2480"/>
                    <a:pt x="1554" y="2480"/>
                  </a:cubicBezTo>
                  <a:lnTo>
                    <a:pt x="1855" y="26"/>
                  </a:lnTo>
                  <a:cubicBezTo>
                    <a:pt x="1855" y="7"/>
                    <a:pt x="1837" y="7"/>
                    <a:pt x="1820" y="7"/>
                  </a:cubicBezTo>
                  <a:cubicBezTo>
                    <a:pt x="1820" y="3"/>
                    <a:pt x="1818" y="0"/>
                    <a:pt x="181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46"/>
            <p:cNvSpPr/>
            <p:nvPr/>
          </p:nvSpPr>
          <p:spPr>
            <a:xfrm>
              <a:off x="8300010" y="3923334"/>
              <a:ext cx="127410" cy="159985"/>
            </a:xfrm>
            <a:custGeom>
              <a:avLst/>
              <a:gdLst/>
              <a:ahLst/>
              <a:cxnLst/>
              <a:rect l="l" t="t" r="r" b="b"/>
              <a:pathLst>
                <a:path w="2139" h="2686" extrusionOk="0">
                  <a:moveTo>
                    <a:pt x="2120" y="1"/>
                  </a:moveTo>
                  <a:cubicBezTo>
                    <a:pt x="2103" y="1"/>
                    <a:pt x="2084" y="18"/>
                    <a:pt x="2084" y="18"/>
                  </a:cubicBezTo>
                  <a:lnTo>
                    <a:pt x="1891" y="2632"/>
                  </a:lnTo>
                  <a:lnTo>
                    <a:pt x="36" y="2367"/>
                  </a:lnTo>
                  <a:cubicBezTo>
                    <a:pt x="19" y="2367"/>
                    <a:pt x="1" y="2384"/>
                    <a:pt x="1" y="2384"/>
                  </a:cubicBezTo>
                  <a:cubicBezTo>
                    <a:pt x="1" y="2403"/>
                    <a:pt x="19" y="2420"/>
                    <a:pt x="19" y="2420"/>
                  </a:cubicBezTo>
                  <a:lnTo>
                    <a:pt x="1908" y="2685"/>
                  </a:lnTo>
                  <a:lnTo>
                    <a:pt x="1926" y="2685"/>
                  </a:lnTo>
                  <a:lnTo>
                    <a:pt x="1943" y="2667"/>
                  </a:lnTo>
                  <a:lnTo>
                    <a:pt x="2138" y="36"/>
                  </a:lnTo>
                  <a:lnTo>
                    <a:pt x="2138" y="18"/>
                  </a:lnTo>
                  <a:lnTo>
                    <a:pt x="2120"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46"/>
            <p:cNvSpPr/>
            <p:nvPr/>
          </p:nvSpPr>
          <p:spPr>
            <a:xfrm>
              <a:off x="8395787" y="4061100"/>
              <a:ext cx="119964" cy="119959"/>
            </a:xfrm>
            <a:custGeom>
              <a:avLst/>
              <a:gdLst/>
              <a:ahLst/>
              <a:cxnLst/>
              <a:rect l="l" t="t" r="r" b="b"/>
              <a:pathLst>
                <a:path w="2014" h="2014" extrusionOk="0">
                  <a:moveTo>
                    <a:pt x="1995" y="1"/>
                  </a:moveTo>
                  <a:cubicBezTo>
                    <a:pt x="1978" y="1"/>
                    <a:pt x="1960" y="1"/>
                    <a:pt x="1960" y="19"/>
                  </a:cubicBezTo>
                  <a:lnTo>
                    <a:pt x="1590" y="1962"/>
                  </a:lnTo>
                  <a:lnTo>
                    <a:pt x="17" y="1962"/>
                  </a:lnTo>
                  <a:cubicBezTo>
                    <a:pt x="0" y="1962"/>
                    <a:pt x="0" y="1962"/>
                    <a:pt x="0" y="1979"/>
                  </a:cubicBezTo>
                  <a:cubicBezTo>
                    <a:pt x="0" y="1997"/>
                    <a:pt x="0" y="2014"/>
                    <a:pt x="17" y="2014"/>
                  </a:cubicBezTo>
                  <a:lnTo>
                    <a:pt x="1625" y="2014"/>
                  </a:lnTo>
                  <a:cubicBezTo>
                    <a:pt x="1625" y="2014"/>
                    <a:pt x="1642" y="2014"/>
                    <a:pt x="1642" y="1997"/>
                  </a:cubicBezTo>
                  <a:lnTo>
                    <a:pt x="2014" y="36"/>
                  </a:lnTo>
                  <a:lnTo>
                    <a:pt x="2014" y="19"/>
                  </a:lnTo>
                  <a:lnTo>
                    <a:pt x="1995"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46"/>
            <p:cNvSpPr/>
            <p:nvPr/>
          </p:nvSpPr>
          <p:spPr>
            <a:xfrm>
              <a:off x="8516699" y="4207384"/>
              <a:ext cx="82140" cy="101018"/>
            </a:xfrm>
            <a:custGeom>
              <a:avLst/>
              <a:gdLst/>
              <a:ahLst/>
              <a:cxnLst/>
              <a:rect l="l" t="t" r="r" b="b"/>
              <a:pathLst>
                <a:path w="1379" h="1696" extrusionOk="0">
                  <a:moveTo>
                    <a:pt x="1326" y="0"/>
                  </a:moveTo>
                  <a:cubicBezTo>
                    <a:pt x="1307" y="0"/>
                    <a:pt x="1290" y="17"/>
                    <a:pt x="1290" y="35"/>
                  </a:cubicBezTo>
                  <a:lnTo>
                    <a:pt x="1326" y="1642"/>
                  </a:lnTo>
                  <a:lnTo>
                    <a:pt x="1326" y="1642"/>
                  </a:lnTo>
                  <a:lnTo>
                    <a:pt x="36" y="1465"/>
                  </a:lnTo>
                  <a:cubicBezTo>
                    <a:pt x="19" y="1465"/>
                    <a:pt x="19" y="1484"/>
                    <a:pt x="19" y="1501"/>
                  </a:cubicBezTo>
                  <a:cubicBezTo>
                    <a:pt x="1" y="1501"/>
                    <a:pt x="19" y="1519"/>
                    <a:pt x="36" y="1519"/>
                  </a:cubicBezTo>
                  <a:lnTo>
                    <a:pt x="1361" y="1695"/>
                  </a:lnTo>
                  <a:lnTo>
                    <a:pt x="1378" y="1695"/>
                  </a:lnTo>
                  <a:lnTo>
                    <a:pt x="1378" y="1677"/>
                  </a:lnTo>
                  <a:lnTo>
                    <a:pt x="1343" y="35"/>
                  </a:lnTo>
                  <a:cubicBezTo>
                    <a:pt x="1343" y="17"/>
                    <a:pt x="1343" y="0"/>
                    <a:pt x="13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46"/>
            <p:cNvSpPr/>
            <p:nvPr/>
          </p:nvSpPr>
          <p:spPr>
            <a:xfrm>
              <a:off x="8174868" y="3762398"/>
              <a:ext cx="84225" cy="126272"/>
            </a:xfrm>
            <a:custGeom>
              <a:avLst/>
              <a:gdLst/>
              <a:ahLst/>
              <a:cxnLst/>
              <a:rect l="l" t="t" r="r" b="b"/>
              <a:pathLst>
                <a:path w="1414" h="2120" extrusionOk="0">
                  <a:moveTo>
                    <a:pt x="1378" y="0"/>
                  </a:moveTo>
                  <a:cubicBezTo>
                    <a:pt x="1378" y="0"/>
                    <a:pt x="1360" y="0"/>
                    <a:pt x="1360" y="19"/>
                  </a:cubicBezTo>
                  <a:lnTo>
                    <a:pt x="1131" y="1978"/>
                  </a:lnTo>
                  <a:lnTo>
                    <a:pt x="36" y="2067"/>
                  </a:lnTo>
                  <a:cubicBezTo>
                    <a:pt x="18" y="2067"/>
                    <a:pt x="1" y="2084"/>
                    <a:pt x="1" y="2102"/>
                  </a:cubicBezTo>
                  <a:cubicBezTo>
                    <a:pt x="1" y="2119"/>
                    <a:pt x="18" y="2119"/>
                    <a:pt x="36" y="2119"/>
                  </a:cubicBezTo>
                  <a:lnTo>
                    <a:pt x="1148" y="2013"/>
                  </a:lnTo>
                  <a:cubicBezTo>
                    <a:pt x="1166" y="2013"/>
                    <a:pt x="1183" y="2013"/>
                    <a:pt x="1183" y="1996"/>
                  </a:cubicBezTo>
                  <a:lnTo>
                    <a:pt x="1414" y="36"/>
                  </a:lnTo>
                  <a:lnTo>
                    <a:pt x="1414" y="19"/>
                  </a:lnTo>
                  <a:cubicBezTo>
                    <a:pt x="1414" y="19"/>
                    <a:pt x="1395" y="0"/>
                    <a:pt x="137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46"/>
            <p:cNvSpPr/>
            <p:nvPr/>
          </p:nvSpPr>
          <p:spPr>
            <a:xfrm>
              <a:off x="7588949" y="4405725"/>
              <a:ext cx="915216" cy="192089"/>
            </a:xfrm>
            <a:custGeom>
              <a:avLst/>
              <a:gdLst/>
              <a:ahLst/>
              <a:cxnLst/>
              <a:rect l="l" t="t" r="r" b="b"/>
              <a:pathLst>
                <a:path w="15365" h="3225" extrusionOk="0">
                  <a:moveTo>
                    <a:pt x="6105" y="0"/>
                  </a:moveTo>
                  <a:cubicBezTo>
                    <a:pt x="3046" y="0"/>
                    <a:pt x="1075" y="215"/>
                    <a:pt x="195" y="343"/>
                  </a:cubicBezTo>
                  <a:cubicBezTo>
                    <a:pt x="36" y="379"/>
                    <a:pt x="0" y="626"/>
                    <a:pt x="160" y="714"/>
                  </a:cubicBezTo>
                  <a:cubicBezTo>
                    <a:pt x="1378" y="1385"/>
                    <a:pt x="4646" y="3045"/>
                    <a:pt x="7012" y="3204"/>
                  </a:cubicBezTo>
                  <a:cubicBezTo>
                    <a:pt x="7230" y="3218"/>
                    <a:pt x="7462" y="3225"/>
                    <a:pt x="7706" y="3225"/>
                  </a:cubicBezTo>
                  <a:cubicBezTo>
                    <a:pt x="10250" y="3225"/>
                    <a:pt x="14031" y="2527"/>
                    <a:pt x="15223" y="2286"/>
                  </a:cubicBezTo>
                  <a:cubicBezTo>
                    <a:pt x="15348" y="2251"/>
                    <a:pt x="15365" y="2074"/>
                    <a:pt x="15259" y="2003"/>
                  </a:cubicBezTo>
                  <a:cubicBezTo>
                    <a:pt x="14234" y="1491"/>
                    <a:pt x="11145" y="61"/>
                    <a:pt x="7083" y="7"/>
                  </a:cubicBezTo>
                  <a:cubicBezTo>
                    <a:pt x="6745" y="2"/>
                    <a:pt x="6420" y="0"/>
                    <a:pt x="6105"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46"/>
            <p:cNvSpPr/>
            <p:nvPr/>
          </p:nvSpPr>
          <p:spPr>
            <a:xfrm>
              <a:off x="7593118" y="4432469"/>
              <a:ext cx="905865" cy="94704"/>
            </a:xfrm>
            <a:custGeom>
              <a:avLst/>
              <a:gdLst/>
              <a:ahLst/>
              <a:cxnLst/>
              <a:rect l="l" t="t" r="r" b="b"/>
              <a:pathLst>
                <a:path w="15208" h="1590" extrusionOk="0">
                  <a:moveTo>
                    <a:pt x="36" y="0"/>
                  </a:moveTo>
                  <a:cubicBezTo>
                    <a:pt x="19" y="0"/>
                    <a:pt x="1" y="17"/>
                    <a:pt x="1" y="36"/>
                  </a:cubicBezTo>
                  <a:cubicBezTo>
                    <a:pt x="1" y="36"/>
                    <a:pt x="19" y="53"/>
                    <a:pt x="36" y="53"/>
                  </a:cubicBezTo>
                  <a:cubicBezTo>
                    <a:pt x="142" y="71"/>
                    <a:pt x="11445" y="1395"/>
                    <a:pt x="15189" y="1590"/>
                  </a:cubicBezTo>
                  <a:cubicBezTo>
                    <a:pt x="15207" y="1590"/>
                    <a:pt x="15207" y="1571"/>
                    <a:pt x="15207" y="1554"/>
                  </a:cubicBezTo>
                  <a:cubicBezTo>
                    <a:pt x="15207" y="1554"/>
                    <a:pt x="15207" y="1536"/>
                    <a:pt x="15189" y="1536"/>
                  </a:cubicBezTo>
                  <a:cubicBezTo>
                    <a:pt x="11445" y="1343"/>
                    <a:pt x="142" y="17"/>
                    <a:pt x="3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46"/>
            <p:cNvSpPr/>
            <p:nvPr/>
          </p:nvSpPr>
          <p:spPr>
            <a:xfrm>
              <a:off x="7726777" y="4407214"/>
              <a:ext cx="83093" cy="107093"/>
            </a:xfrm>
            <a:custGeom>
              <a:avLst/>
              <a:gdLst/>
              <a:ahLst/>
              <a:cxnLst/>
              <a:rect l="l" t="t" r="r" b="b"/>
              <a:pathLst>
                <a:path w="1395" h="1798" extrusionOk="0">
                  <a:moveTo>
                    <a:pt x="406" y="1"/>
                  </a:moveTo>
                  <a:lnTo>
                    <a:pt x="406" y="36"/>
                  </a:lnTo>
                  <a:lnTo>
                    <a:pt x="1324" y="830"/>
                  </a:lnTo>
                  <a:lnTo>
                    <a:pt x="0" y="1748"/>
                  </a:lnTo>
                  <a:lnTo>
                    <a:pt x="0" y="1784"/>
                  </a:lnTo>
                  <a:cubicBezTo>
                    <a:pt x="0" y="1793"/>
                    <a:pt x="5" y="1797"/>
                    <a:pt x="11" y="1797"/>
                  </a:cubicBezTo>
                  <a:cubicBezTo>
                    <a:pt x="18" y="1797"/>
                    <a:pt x="27" y="1793"/>
                    <a:pt x="36" y="1784"/>
                  </a:cubicBezTo>
                  <a:lnTo>
                    <a:pt x="1378" y="848"/>
                  </a:lnTo>
                  <a:cubicBezTo>
                    <a:pt x="1395" y="848"/>
                    <a:pt x="1395" y="848"/>
                    <a:pt x="1395" y="830"/>
                  </a:cubicBezTo>
                  <a:cubicBezTo>
                    <a:pt x="1395" y="830"/>
                    <a:pt x="1395" y="813"/>
                    <a:pt x="1378" y="813"/>
                  </a:cubicBezTo>
                  <a:lnTo>
                    <a:pt x="4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46"/>
            <p:cNvSpPr/>
            <p:nvPr/>
          </p:nvSpPr>
          <p:spPr>
            <a:xfrm>
              <a:off x="7912911" y="4402986"/>
              <a:ext cx="92624" cy="181010"/>
            </a:xfrm>
            <a:custGeom>
              <a:avLst/>
              <a:gdLst/>
              <a:ahLst/>
              <a:cxnLst/>
              <a:rect l="l" t="t" r="r" b="b"/>
              <a:pathLst>
                <a:path w="1555" h="3039" extrusionOk="0">
                  <a:moveTo>
                    <a:pt x="655" y="1"/>
                  </a:moveTo>
                  <a:cubicBezTo>
                    <a:pt x="655" y="18"/>
                    <a:pt x="636" y="36"/>
                    <a:pt x="655" y="36"/>
                  </a:cubicBezTo>
                  <a:lnTo>
                    <a:pt x="1502" y="1308"/>
                  </a:lnTo>
                  <a:lnTo>
                    <a:pt x="1" y="3003"/>
                  </a:lnTo>
                  <a:cubicBezTo>
                    <a:pt x="1" y="3003"/>
                    <a:pt x="1" y="3020"/>
                    <a:pt x="19" y="3038"/>
                  </a:cubicBezTo>
                  <a:cubicBezTo>
                    <a:pt x="19" y="3038"/>
                    <a:pt x="36" y="3038"/>
                    <a:pt x="54" y="3020"/>
                  </a:cubicBezTo>
                  <a:lnTo>
                    <a:pt x="1555" y="1325"/>
                  </a:lnTo>
                  <a:lnTo>
                    <a:pt x="1555" y="1308"/>
                  </a:lnTo>
                  <a:lnTo>
                    <a:pt x="1555" y="1289"/>
                  </a:lnTo>
                  <a:lnTo>
                    <a:pt x="690" y="18"/>
                  </a:lnTo>
                  <a:cubicBezTo>
                    <a:pt x="690" y="1"/>
                    <a:pt x="672" y="1"/>
                    <a:pt x="65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46"/>
            <p:cNvSpPr/>
            <p:nvPr/>
          </p:nvSpPr>
          <p:spPr>
            <a:xfrm>
              <a:off x="8023400" y="4407214"/>
              <a:ext cx="104179" cy="193340"/>
            </a:xfrm>
            <a:custGeom>
              <a:avLst/>
              <a:gdLst/>
              <a:ahLst/>
              <a:cxnLst/>
              <a:rect l="l" t="t" r="r" b="b"/>
              <a:pathLst>
                <a:path w="1749" h="3246" extrusionOk="0">
                  <a:moveTo>
                    <a:pt x="477" y="1"/>
                  </a:moveTo>
                  <a:cubicBezTo>
                    <a:pt x="460" y="18"/>
                    <a:pt x="460" y="18"/>
                    <a:pt x="477" y="36"/>
                  </a:cubicBezTo>
                  <a:lnTo>
                    <a:pt x="1678" y="1466"/>
                  </a:lnTo>
                  <a:lnTo>
                    <a:pt x="18" y="3196"/>
                  </a:lnTo>
                  <a:cubicBezTo>
                    <a:pt x="1" y="3215"/>
                    <a:pt x="1" y="3215"/>
                    <a:pt x="18" y="3232"/>
                  </a:cubicBezTo>
                  <a:cubicBezTo>
                    <a:pt x="18" y="3241"/>
                    <a:pt x="22" y="3245"/>
                    <a:pt x="29" y="3245"/>
                  </a:cubicBezTo>
                  <a:cubicBezTo>
                    <a:pt x="36" y="3245"/>
                    <a:pt x="44" y="3241"/>
                    <a:pt x="53" y="3232"/>
                  </a:cubicBezTo>
                  <a:lnTo>
                    <a:pt x="1731" y="1484"/>
                  </a:lnTo>
                  <a:cubicBezTo>
                    <a:pt x="1748" y="1484"/>
                    <a:pt x="1748" y="1484"/>
                    <a:pt x="1748" y="1466"/>
                  </a:cubicBezTo>
                  <a:lnTo>
                    <a:pt x="1731" y="1449"/>
                  </a:lnTo>
                  <a:lnTo>
                    <a:pt x="51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46"/>
            <p:cNvSpPr/>
            <p:nvPr/>
          </p:nvSpPr>
          <p:spPr>
            <a:xfrm>
              <a:off x="8166470" y="4420854"/>
              <a:ext cx="70465" cy="173029"/>
            </a:xfrm>
            <a:custGeom>
              <a:avLst/>
              <a:gdLst/>
              <a:ahLst/>
              <a:cxnLst/>
              <a:rect l="l" t="t" r="r" b="b"/>
              <a:pathLst>
                <a:path w="1183" h="2905" extrusionOk="0">
                  <a:moveTo>
                    <a:pt x="248" y="0"/>
                  </a:moveTo>
                  <a:lnTo>
                    <a:pt x="248" y="36"/>
                  </a:lnTo>
                  <a:lnTo>
                    <a:pt x="1131" y="1396"/>
                  </a:lnTo>
                  <a:lnTo>
                    <a:pt x="0" y="2861"/>
                  </a:lnTo>
                  <a:cubicBezTo>
                    <a:pt x="0" y="2880"/>
                    <a:pt x="0" y="2897"/>
                    <a:pt x="17" y="2897"/>
                  </a:cubicBezTo>
                  <a:cubicBezTo>
                    <a:pt x="17" y="2903"/>
                    <a:pt x="19" y="2905"/>
                    <a:pt x="23" y="2905"/>
                  </a:cubicBezTo>
                  <a:cubicBezTo>
                    <a:pt x="29" y="2905"/>
                    <a:pt x="41" y="2897"/>
                    <a:pt x="53" y="2897"/>
                  </a:cubicBezTo>
                  <a:lnTo>
                    <a:pt x="1183" y="1413"/>
                  </a:lnTo>
                  <a:lnTo>
                    <a:pt x="1183" y="1396"/>
                  </a:lnTo>
                  <a:lnTo>
                    <a:pt x="1183" y="1378"/>
                  </a:lnTo>
                  <a:lnTo>
                    <a:pt x="283" y="19"/>
                  </a:lnTo>
                  <a:cubicBezTo>
                    <a:pt x="283" y="0"/>
                    <a:pt x="265" y="0"/>
                    <a:pt x="24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46"/>
            <p:cNvSpPr/>
            <p:nvPr/>
          </p:nvSpPr>
          <p:spPr>
            <a:xfrm>
              <a:off x="8311625" y="4455579"/>
              <a:ext cx="70525" cy="120733"/>
            </a:xfrm>
            <a:custGeom>
              <a:avLst/>
              <a:gdLst/>
              <a:ahLst/>
              <a:cxnLst/>
              <a:rect l="l" t="t" r="r" b="b"/>
              <a:pathLst>
                <a:path w="1184" h="2027" extrusionOk="0">
                  <a:moveTo>
                    <a:pt x="283" y="1"/>
                  </a:moveTo>
                  <a:lnTo>
                    <a:pt x="283" y="36"/>
                  </a:lnTo>
                  <a:lnTo>
                    <a:pt x="1131" y="1061"/>
                  </a:lnTo>
                  <a:lnTo>
                    <a:pt x="1" y="1979"/>
                  </a:lnTo>
                  <a:lnTo>
                    <a:pt x="1" y="2014"/>
                  </a:lnTo>
                  <a:cubicBezTo>
                    <a:pt x="9" y="2023"/>
                    <a:pt x="13" y="2027"/>
                    <a:pt x="18" y="2027"/>
                  </a:cubicBezTo>
                  <a:cubicBezTo>
                    <a:pt x="22" y="2027"/>
                    <a:pt x="27" y="2023"/>
                    <a:pt x="36" y="2014"/>
                  </a:cubicBezTo>
                  <a:lnTo>
                    <a:pt x="1183" y="1077"/>
                  </a:lnTo>
                  <a:lnTo>
                    <a:pt x="1183" y="1061"/>
                  </a:lnTo>
                  <a:lnTo>
                    <a:pt x="1183" y="1042"/>
                  </a:lnTo>
                  <a:lnTo>
                    <a:pt x="318" y="18"/>
                  </a:lnTo>
                  <a:cubicBezTo>
                    <a:pt x="318" y="1"/>
                    <a:pt x="300" y="1"/>
                    <a:pt x="28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46"/>
            <p:cNvSpPr/>
            <p:nvPr/>
          </p:nvSpPr>
          <p:spPr>
            <a:xfrm>
              <a:off x="7820350" y="4406142"/>
              <a:ext cx="75826" cy="145213"/>
            </a:xfrm>
            <a:custGeom>
              <a:avLst/>
              <a:gdLst/>
              <a:ahLst/>
              <a:cxnLst/>
              <a:rect l="l" t="t" r="r" b="b"/>
              <a:pathLst>
                <a:path w="1273" h="2438" extrusionOk="0">
                  <a:moveTo>
                    <a:pt x="690" y="0"/>
                  </a:moveTo>
                  <a:cubicBezTo>
                    <a:pt x="672" y="19"/>
                    <a:pt x="672" y="19"/>
                    <a:pt x="672" y="36"/>
                  </a:cubicBezTo>
                  <a:lnTo>
                    <a:pt x="1220" y="1043"/>
                  </a:lnTo>
                  <a:lnTo>
                    <a:pt x="19" y="2402"/>
                  </a:lnTo>
                  <a:cubicBezTo>
                    <a:pt x="1" y="2402"/>
                    <a:pt x="1" y="2420"/>
                    <a:pt x="19" y="2437"/>
                  </a:cubicBezTo>
                  <a:lnTo>
                    <a:pt x="54" y="2437"/>
                  </a:lnTo>
                  <a:lnTo>
                    <a:pt x="1255" y="1060"/>
                  </a:lnTo>
                  <a:cubicBezTo>
                    <a:pt x="1272" y="1060"/>
                    <a:pt x="1272" y="1060"/>
                    <a:pt x="1272" y="1043"/>
                  </a:cubicBezTo>
                  <a:lnTo>
                    <a:pt x="725" y="19"/>
                  </a:lnTo>
                  <a:cubicBezTo>
                    <a:pt x="707" y="0"/>
                    <a:pt x="690" y="0"/>
                    <a:pt x="6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09" name="Google Shape;2209;p46"/>
          <p:cNvSpPr/>
          <p:nvPr/>
        </p:nvSpPr>
        <p:spPr>
          <a:xfrm rot="7903172" flipH="1">
            <a:off x="7487195" y="-330453"/>
            <a:ext cx="396597" cy="512251"/>
          </a:xfrm>
          <a:custGeom>
            <a:avLst/>
            <a:gdLst/>
            <a:ahLst/>
            <a:cxnLst/>
            <a:rect l="l" t="t" r="r" b="b"/>
            <a:pathLst>
              <a:path w="8054" h="10967" extrusionOk="0">
                <a:moveTo>
                  <a:pt x="0" y="0"/>
                </a:moveTo>
                <a:cubicBezTo>
                  <a:pt x="0" y="1"/>
                  <a:pt x="1114" y="3903"/>
                  <a:pt x="2720" y="6605"/>
                </a:cubicBezTo>
                <a:cubicBezTo>
                  <a:pt x="4328" y="9325"/>
                  <a:pt x="8053" y="10967"/>
                  <a:pt x="8053" y="10967"/>
                </a:cubicBezTo>
                <a:cubicBezTo>
                  <a:pt x="8053" y="10967"/>
                  <a:pt x="7912" y="9413"/>
                  <a:pt x="5899" y="4927"/>
                </a:cubicBezTo>
                <a:cubicBezTo>
                  <a:pt x="3886" y="441"/>
                  <a:pt x="0" y="0"/>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46"/>
          <p:cNvSpPr/>
          <p:nvPr/>
        </p:nvSpPr>
        <p:spPr>
          <a:xfrm rot="7903172" flipH="1">
            <a:off x="6678648" y="880918"/>
            <a:ext cx="662703" cy="200939"/>
          </a:xfrm>
          <a:custGeom>
            <a:avLst/>
            <a:gdLst/>
            <a:ahLst/>
            <a:cxnLst/>
            <a:rect l="l" t="t" r="r" b="b"/>
            <a:pathLst>
              <a:path w="13458" h="4302" extrusionOk="0">
                <a:moveTo>
                  <a:pt x="4911" y="1"/>
                </a:moveTo>
                <a:cubicBezTo>
                  <a:pt x="2396" y="1"/>
                  <a:pt x="1" y="932"/>
                  <a:pt x="1" y="932"/>
                </a:cubicBezTo>
                <a:cubicBezTo>
                  <a:pt x="1" y="932"/>
                  <a:pt x="1220" y="1921"/>
                  <a:pt x="5812" y="3670"/>
                </a:cubicBezTo>
                <a:cubicBezTo>
                  <a:pt x="7024" y="4132"/>
                  <a:pt x="8128" y="4301"/>
                  <a:pt x="9098" y="4301"/>
                </a:cubicBezTo>
                <a:cubicBezTo>
                  <a:pt x="11803" y="4301"/>
                  <a:pt x="13458" y="2981"/>
                  <a:pt x="13458" y="2981"/>
                </a:cubicBezTo>
                <a:cubicBezTo>
                  <a:pt x="13458" y="2981"/>
                  <a:pt x="9909" y="1003"/>
                  <a:pt x="6871" y="226"/>
                </a:cubicBezTo>
                <a:cubicBezTo>
                  <a:pt x="6237" y="65"/>
                  <a:pt x="5570" y="1"/>
                  <a:pt x="4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46"/>
          <p:cNvSpPr/>
          <p:nvPr/>
        </p:nvSpPr>
        <p:spPr>
          <a:xfrm rot="7903172" flipH="1">
            <a:off x="6327842" y="812016"/>
            <a:ext cx="761827" cy="262781"/>
          </a:xfrm>
          <a:custGeom>
            <a:avLst/>
            <a:gdLst/>
            <a:ahLst/>
            <a:cxnLst/>
            <a:rect l="l" t="t" r="r" b="b"/>
            <a:pathLst>
              <a:path w="15471" h="5626" extrusionOk="0">
                <a:moveTo>
                  <a:pt x="15224" y="0"/>
                </a:moveTo>
                <a:cubicBezTo>
                  <a:pt x="14187" y="0"/>
                  <a:pt x="10086" y="53"/>
                  <a:pt x="6888" y="849"/>
                </a:cubicBezTo>
                <a:cubicBezTo>
                  <a:pt x="3196" y="1785"/>
                  <a:pt x="0" y="5547"/>
                  <a:pt x="0" y="5547"/>
                </a:cubicBezTo>
                <a:cubicBezTo>
                  <a:pt x="0" y="5547"/>
                  <a:pt x="410" y="5625"/>
                  <a:pt x="1457" y="5625"/>
                </a:cubicBezTo>
                <a:cubicBezTo>
                  <a:pt x="2635" y="5625"/>
                  <a:pt x="4620" y="5526"/>
                  <a:pt x="7735" y="5105"/>
                </a:cubicBezTo>
                <a:cubicBezTo>
                  <a:pt x="13634" y="4328"/>
                  <a:pt x="15470" y="2"/>
                  <a:pt x="15470" y="2"/>
                </a:cubicBezTo>
                <a:cubicBezTo>
                  <a:pt x="15470" y="2"/>
                  <a:pt x="15383" y="0"/>
                  <a:pt x="15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46"/>
          <p:cNvSpPr/>
          <p:nvPr/>
        </p:nvSpPr>
        <p:spPr>
          <a:xfrm rot="7903172" flipH="1">
            <a:off x="8871271" y="1049255"/>
            <a:ext cx="179981" cy="478434"/>
          </a:xfrm>
          <a:custGeom>
            <a:avLst/>
            <a:gdLst/>
            <a:ahLst/>
            <a:cxnLst/>
            <a:rect l="l" t="t" r="r" b="b"/>
            <a:pathLst>
              <a:path w="3655" h="10243" extrusionOk="0">
                <a:moveTo>
                  <a:pt x="283" y="0"/>
                </a:moveTo>
                <a:cubicBezTo>
                  <a:pt x="283" y="0"/>
                  <a:pt x="0" y="1201"/>
                  <a:pt x="353" y="5051"/>
                </a:cubicBezTo>
                <a:cubicBezTo>
                  <a:pt x="706" y="8918"/>
                  <a:pt x="3478" y="10243"/>
                  <a:pt x="3478" y="10243"/>
                </a:cubicBezTo>
                <a:cubicBezTo>
                  <a:pt x="3478" y="10243"/>
                  <a:pt x="3655" y="7046"/>
                  <a:pt x="3144" y="4609"/>
                </a:cubicBezTo>
                <a:cubicBezTo>
                  <a:pt x="2649" y="2190"/>
                  <a:pt x="283" y="0"/>
                  <a:pt x="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13" name="Google Shape;2213;p46"/>
          <p:cNvGrpSpPr/>
          <p:nvPr/>
        </p:nvGrpSpPr>
        <p:grpSpPr>
          <a:xfrm>
            <a:off x="3802629" y="646476"/>
            <a:ext cx="327124" cy="322325"/>
            <a:chOff x="3828575" y="1069325"/>
            <a:chExt cx="185750" cy="183025"/>
          </a:xfrm>
        </p:grpSpPr>
        <p:sp>
          <p:nvSpPr>
            <p:cNvPr id="2214" name="Google Shape;2214;p46"/>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46"/>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46"/>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1878;p40">
            <a:extLst>
              <a:ext uri="{FF2B5EF4-FFF2-40B4-BE49-F238E27FC236}">
                <a16:creationId xmlns:a16="http://schemas.microsoft.com/office/drawing/2014/main" id="{10E3A356-13FA-4FFA-822F-9EC197F48C84}"/>
              </a:ext>
            </a:extLst>
          </p:cNvPr>
          <p:cNvSpPr txBox="1">
            <a:spLocks noGrp="1"/>
          </p:cNvSpPr>
          <p:nvPr>
            <p:ph type="title"/>
          </p:nvPr>
        </p:nvSpPr>
        <p:spPr>
          <a:xfrm>
            <a:off x="375888" y="0"/>
            <a:ext cx="5410635" cy="85248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800" dirty="0"/>
              <a:t>E-safety and Social Media</a:t>
            </a:r>
            <a:endParaRPr sz="2800" dirty="0"/>
          </a:p>
        </p:txBody>
      </p:sp>
      <p:pic>
        <p:nvPicPr>
          <p:cNvPr id="5122" name="Picture 2" descr="Ashton Primary School - Staying Safe Online">
            <a:extLst>
              <a:ext uri="{FF2B5EF4-FFF2-40B4-BE49-F238E27FC236}">
                <a16:creationId xmlns:a16="http://schemas.microsoft.com/office/drawing/2014/main" id="{6FEC5E4B-78F0-496C-9066-D72F01E8EC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512" y="845640"/>
            <a:ext cx="7420500" cy="4174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3716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983497" y="-243840"/>
            <a:ext cx="6160502" cy="119861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E-Safety and Social Media</a:t>
            </a:r>
            <a:endParaRPr dirty="0"/>
          </a:p>
        </p:txBody>
      </p:sp>
      <p:sp>
        <p:nvSpPr>
          <p:cNvPr id="1879" name="Google Shape;1879;p40"/>
          <p:cNvSpPr txBox="1">
            <a:spLocks noGrp="1"/>
          </p:cNvSpPr>
          <p:nvPr>
            <p:ph type="body" idx="1"/>
          </p:nvPr>
        </p:nvSpPr>
        <p:spPr>
          <a:xfrm>
            <a:off x="2983498" y="554918"/>
            <a:ext cx="6160502" cy="44544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None/>
            </a:pPr>
            <a:r>
              <a:rPr lang="en-GB" dirty="0"/>
              <a:t>What can the school do to support with this?​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All pupils complete comprehensive and age appropriate e-safety lessons each and every year. These lessons will cover wide-ranging curriculum areas to help keep children safe both in and out of school including providing guidance and advice on cyber bullying and social media safety.​</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As a school we wish to support you as much as possible. ​</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If inappropriate messaging occurs outside of school but between children at this school, then we do want to know about it – particularly if the messages are of a nature that could be viewed as bullying.​</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While it would not be appropriate for the school to sanction pupils for inappropriate conduct outside of school – it will likely be important that staff know about any such conflict in order to ensure that it does not affect their learning or playtime in school.</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6840797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983497" y="-243840"/>
            <a:ext cx="6160502" cy="933796"/>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E-Safety and Social Media</a:t>
            </a:r>
            <a:endParaRPr dirty="0"/>
          </a:p>
        </p:txBody>
      </p:sp>
      <p:sp>
        <p:nvSpPr>
          <p:cNvPr id="1879" name="Google Shape;1879;p40"/>
          <p:cNvSpPr txBox="1">
            <a:spLocks noGrp="1"/>
          </p:cNvSpPr>
          <p:nvPr>
            <p:ph type="body" idx="1"/>
          </p:nvPr>
        </p:nvSpPr>
        <p:spPr>
          <a:xfrm>
            <a:off x="2683243" y="337574"/>
            <a:ext cx="6460757" cy="467181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None/>
            </a:pPr>
            <a:r>
              <a:rPr lang="en-GB" dirty="0"/>
              <a:t>What can you do to support with this at home?​</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Understand the risks – use the weblinks on the next page to educate yourself on the apps and websites your children wish to visit and be aware of the risks.​</a:t>
            </a:r>
          </a:p>
          <a:p>
            <a:pPr marL="0" lvl="0" indent="0" algn="l" rtl="0">
              <a:spcBef>
                <a:spcPts val="0"/>
              </a:spcBef>
              <a:spcAft>
                <a:spcPts val="0"/>
              </a:spcAft>
              <a:buClr>
                <a:schemeClr val="hlink"/>
              </a:buClr>
              <a:buSzPts val="1100"/>
              <a:buNone/>
            </a:pPr>
            <a:r>
              <a:rPr lang="en-GB" dirty="0"/>
              <a:t>Communicate regularly – with your children (regarding what they are doing online and on their phone) and with school (if you have any concerns regarding your child’s use of apps or inappropriate messaging that could affect their wellbeing in school).​</a:t>
            </a:r>
          </a:p>
          <a:p>
            <a:pPr marL="0" lvl="0" indent="0" algn="l" rtl="0">
              <a:spcBef>
                <a:spcPts val="0"/>
              </a:spcBef>
              <a:spcAft>
                <a:spcPts val="0"/>
              </a:spcAft>
              <a:buClr>
                <a:schemeClr val="hlink"/>
              </a:buClr>
              <a:buSzPts val="1100"/>
              <a:buNone/>
            </a:pPr>
            <a:r>
              <a:rPr lang="en-GB" dirty="0"/>
              <a:t>Keep the risks in proportion – be mindful of age restrictions on certain apps and messaging services. If they’re not old enough for the app’s terms of service then there is probably good reason why they should not be on it.​</a:t>
            </a:r>
          </a:p>
          <a:p>
            <a:pPr marL="0" lvl="0" indent="0" algn="l" rtl="0">
              <a:spcBef>
                <a:spcPts val="0"/>
              </a:spcBef>
              <a:spcAft>
                <a:spcPts val="0"/>
              </a:spcAft>
              <a:buClr>
                <a:schemeClr val="hlink"/>
              </a:buClr>
              <a:buSzPts val="1100"/>
              <a:buNone/>
            </a:pPr>
            <a:r>
              <a:rPr lang="en-GB" dirty="0"/>
              <a:t>Agree helpful mediation strategies – banning a child from a device might stop the concern temporarily but is unlikely to educate them to protect themselves or resolve concerns in the future.​</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Finally we would politely ask that parents be considerate of their own social media use. Twitter, Facebook and other such websites/apps are powerful tools for communication. If however, any concerns or questions regarding school arise, contacting school staff via the office or a note on your child’s homework diary will always be the best way to resolve this. </a:t>
            </a:r>
          </a:p>
        </p:txBody>
      </p:sp>
    </p:spTree>
    <p:extLst>
      <p:ext uri="{BB962C8B-B14F-4D97-AF65-F5344CB8AC3E}">
        <p14:creationId xmlns:p14="http://schemas.microsoft.com/office/powerpoint/2010/main" val="4021621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983497" y="-243840"/>
            <a:ext cx="6160502" cy="119861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E-Safety and Social Media</a:t>
            </a:r>
            <a:endParaRPr dirty="0"/>
          </a:p>
        </p:txBody>
      </p:sp>
      <p:sp>
        <p:nvSpPr>
          <p:cNvPr id="1879" name="Google Shape;1879;p40"/>
          <p:cNvSpPr txBox="1">
            <a:spLocks noGrp="1"/>
          </p:cNvSpPr>
          <p:nvPr>
            <p:ph type="body" idx="1"/>
          </p:nvPr>
        </p:nvSpPr>
        <p:spPr>
          <a:xfrm>
            <a:off x="2907901" y="554918"/>
            <a:ext cx="6236099" cy="44544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None/>
            </a:pPr>
            <a:r>
              <a:rPr lang="en-GB" dirty="0"/>
              <a:t>Key websites that can support in developing better understanding of E-safety for parents:​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https://www.saferinternet.org.uk/advice-centre/parents-and-carers​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https://www.internetmatters.org/schools-esafety/parent-online-support-pack-teachers/​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https://www.nspcc.org.uk/keeping-children-safe/online-safety/​</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https://www.thinkuknow.co.uk/parents/​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https://www.childnet.com/parents-and-carers​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If you have additional questions regarding specific websites or apps then please check their guidance and terms of service. If you remain unsure then please contact the school and staff will help where they can!</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945592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877"/>
        <p:cNvGrpSpPr/>
        <p:nvPr/>
      </p:nvGrpSpPr>
      <p:grpSpPr>
        <a:xfrm>
          <a:off x="0" y="0"/>
          <a:ext cx="0" cy="0"/>
          <a:chOff x="0" y="0"/>
          <a:chExt cx="0" cy="0"/>
        </a:xfrm>
      </p:grpSpPr>
      <p:sp>
        <p:nvSpPr>
          <p:cNvPr id="1878" name="Google Shape;1878;p40"/>
          <p:cNvSpPr txBox="1">
            <a:spLocks noGrp="1"/>
          </p:cNvSpPr>
          <p:nvPr>
            <p:ph type="title"/>
          </p:nvPr>
        </p:nvSpPr>
        <p:spPr>
          <a:xfrm>
            <a:off x="2907900" y="-243840"/>
            <a:ext cx="6236099" cy="119861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E-Safety and Social Media</a:t>
            </a:r>
            <a:endParaRPr dirty="0"/>
          </a:p>
        </p:txBody>
      </p:sp>
      <p:sp>
        <p:nvSpPr>
          <p:cNvPr id="1879" name="Google Shape;1879;p40"/>
          <p:cNvSpPr txBox="1">
            <a:spLocks noGrp="1"/>
          </p:cNvSpPr>
          <p:nvPr>
            <p:ph type="body" idx="1"/>
          </p:nvPr>
        </p:nvSpPr>
        <p:spPr>
          <a:xfrm>
            <a:off x="2907901" y="456011"/>
            <a:ext cx="6236099" cy="455337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hlink"/>
              </a:buClr>
              <a:buSzPts val="1100"/>
              <a:buNone/>
            </a:pPr>
            <a:r>
              <a:rPr lang="en-GB" dirty="0"/>
              <a:t>How can you help?​</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1. Monitor use of electronic devices​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Check recommended age restrictions of apps and games​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Set a curfew before bedtime​</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Monitor WhatsApp groups and other group chats​</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2. Sleep and breakfast​</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Switch off devices well before bedtime​</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Share a book in bed​</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Share best parts of the day​</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Wake up with plenty of time for breakfast​</a:t>
            </a:r>
          </a:p>
          <a:p>
            <a:pPr marL="0" lvl="0" indent="0" algn="l" rtl="0">
              <a:spcBef>
                <a:spcPts val="0"/>
              </a:spcBef>
              <a:spcAft>
                <a:spcPts val="0"/>
              </a:spcAft>
              <a:buClr>
                <a:schemeClr val="hlink"/>
              </a:buClr>
              <a:buSzPts val="1100"/>
              <a:buNone/>
            </a:pPr>
            <a:endParaRPr lang="en-GB" dirty="0"/>
          </a:p>
          <a:p>
            <a:pPr marL="0" lvl="0" indent="0" algn="l" rtl="0">
              <a:spcBef>
                <a:spcPts val="0"/>
              </a:spcBef>
              <a:spcAft>
                <a:spcPts val="0"/>
              </a:spcAft>
              <a:buClr>
                <a:schemeClr val="hlink"/>
              </a:buClr>
              <a:buSzPts val="1100"/>
              <a:buNone/>
            </a:pPr>
            <a:r>
              <a:rPr lang="en-GB" dirty="0"/>
              <a:t>Healthy snack for breaktime</a:t>
            </a:r>
          </a:p>
        </p:txBody>
      </p:sp>
      <p:grpSp>
        <p:nvGrpSpPr>
          <p:cNvPr id="1885" name="Google Shape;1885;p40"/>
          <p:cNvGrpSpPr/>
          <p:nvPr/>
        </p:nvGrpSpPr>
        <p:grpSpPr>
          <a:xfrm rot="3859115">
            <a:off x="2290574" y="3812311"/>
            <a:ext cx="288531" cy="1204995"/>
            <a:chOff x="768875" y="1271550"/>
            <a:chExt cx="115425" cy="482050"/>
          </a:xfrm>
        </p:grpSpPr>
        <p:sp>
          <p:nvSpPr>
            <p:cNvPr id="1886" name="Google Shape;1886;p40"/>
            <p:cNvSpPr/>
            <p:nvPr/>
          </p:nvSpPr>
          <p:spPr>
            <a:xfrm>
              <a:off x="768875" y="1271550"/>
              <a:ext cx="115425" cy="482050"/>
            </a:xfrm>
            <a:custGeom>
              <a:avLst/>
              <a:gdLst/>
              <a:ahLst/>
              <a:cxnLst/>
              <a:rect l="l" t="t" r="r" b="b"/>
              <a:pathLst>
                <a:path w="4617" h="19282" extrusionOk="0">
                  <a:moveTo>
                    <a:pt x="1149" y="0"/>
                  </a:moveTo>
                  <a:cubicBezTo>
                    <a:pt x="1029" y="0"/>
                    <a:pt x="909" y="62"/>
                    <a:pt x="887" y="173"/>
                  </a:cubicBezTo>
                  <a:cubicBezTo>
                    <a:pt x="645" y="1383"/>
                    <a:pt x="202" y="4266"/>
                    <a:pt x="100" y="8842"/>
                  </a:cubicBezTo>
                  <a:cubicBezTo>
                    <a:pt x="0" y="13943"/>
                    <a:pt x="1815" y="17895"/>
                    <a:pt x="2500" y="19185"/>
                  </a:cubicBezTo>
                  <a:cubicBezTo>
                    <a:pt x="2538" y="19250"/>
                    <a:pt x="2614" y="19281"/>
                    <a:pt x="2689" y="19281"/>
                  </a:cubicBezTo>
                  <a:cubicBezTo>
                    <a:pt x="2776" y="19281"/>
                    <a:pt x="2861" y="19240"/>
                    <a:pt x="2882" y="19164"/>
                  </a:cubicBezTo>
                  <a:cubicBezTo>
                    <a:pt x="3307" y="17511"/>
                    <a:pt x="4616" y="11987"/>
                    <a:pt x="4516" y="8842"/>
                  </a:cubicBezTo>
                  <a:cubicBezTo>
                    <a:pt x="4415" y="5858"/>
                    <a:pt x="2258" y="1686"/>
                    <a:pt x="1390" y="133"/>
                  </a:cubicBezTo>
                  <a:cubicBezTo>
                    <a:pt x="1345" y="42"/>
                    <a:pt x="1247" y="0"/>
                    <a:pt x="11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40"/>
            <p:cNvSpPr/>
            <p:nvPr/>
          </p:nvSpPr>
          <p:spPr>
            <a:xfrm>
              <a:off x="795075" y="1271825"/>
              <a:ext cx="37325" cy="480375"/>
            </a:xfrm>
            <a:custGeom>
              <a:avLst/>
              <a:gdLst/>
              <a:ahLst/>
              <a:cxnLst/>
              <a:rect l="l" t="t" r="r" b="b"/>
              <a:pathLst>
                <a:path w="1493" h="19215" extrusionOk="0">
                  <a:moveTo>
                    <a:pt x="20" y="1"/>
                  </a:moveTo>
                  <a:cubicBezTo>
                    <a:pt x="1" y="1"/>
                    <a:pt x="1" y="22"/>
                    <a:pt x="1" y="41"/>
                  </a:cubicBezTo>
                  <a:cubicBezTo>
                    <a:pt x="20" y="183"/>
                    <a:pt x="1310" y="14457"/>
                    <a:pt x="1412" y="19174"/>
                  </a:cubicBezTo>
                  <a:cubicBezTo>
                    <a:pt x="1412" y="19194"/>
                    <a:pt x="1431" y="19215"/>
                    <a:pt x="1452" y="19215"/>
                  </a:cubicBezTo>
                  <a:cubicBezTo>
                    <a:pt x="1471" y="19215"/>
                    <a:pt x="1492" y="19194"/>
                    <a:pt x="1492" y="19174"/>
                  </a:cubicBezTo>
                  <a:cubicBezTo>
                    <a:pt x="1391" y="14457"/>
                    <a:pt x="81" y="183"/>
                    <a:pt x="60" y="41"/>
                  </a:cubicBezTo>
                  <a:cubicBezTo>
                    <a:pt x="60" y="22"/>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40"/>
            <p:cNvSpPr/>
            <p:nvPr/>
          </p:nvSpPr>
          <p:spPr>
            <a:xfrm>
              <a:off x="776925" y="1343400"/>
              <a:ext cx="62525" cy="43375"/>
            </a:xfrm>
            <a:custGeom>
              <a:avLst/>
              <a:gdLst/>
              <a:ahLst/>
              <a:cxnLst/>
              <a:rect l="l" t="t" r="r" b="b"/>
              <a:pathLst>
                <a:path w="2501" h="1735" extrusionOk="0">
                  <a:moveTo>
                    <a:pt x="2439" y="0"/>
                  </a:moveTo>
                  <a:lnTo>
                    <a:pt x="1109" y="1654"/>
                  </a:lnTo>
                  <a:lnTo>
                    <a:pt x="60" y="465"/>
                  </a:lnTo>
                  <a:lnTo>
                    <a:pt x="20" y="465"/>
                  </a:lnTo>
                  <a:cubicBezTo>
                    <a:pt x="1" y="484"/>
                    <a:pt x="1" y="505"/>
                    <a:pt x="20" y="525"/>
                  </a:cubicBezTo>
                  <a:lnTo>
                    <a:pt x="1089" y="1715"/>
                  </a:lnTo>
                  <a:cubicBezTo>
                    <a:pt x="1089" y="1734"/>
                    <a:pt x="1109" y="1734"/>
                    <a:pt x="1109" y="1734"/>
                  </a:cubicBezTo>
                  <a:cubicBezTo>
                    <a:pt x="1130" y="1734"/>
                    <a:pt x="1130" y="1734"/>
                    <a:pt x="1149" y="1715"/>
                  </a:cubicBezTo>
                  <a:lnTo>
                    <a:pt x="2501" y="62"/>
                  </a:lnTo>
                  <a:cubicBezTo>
                    <a:pt x="2501" y="41"/>
                    <a:pt x="2501" y="21"/>
                    <a:pt x="248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40"/>
            <p:cNvSpPr/>
            <p:nvPr/>
          </p:nvSpPr>
          <p:spPr>
            <a:xfrm>
              <a:off x="770875" y="1442825"/>
              <a:ext cx="105350" cy="47775"/>
            </a:xfrm>
            <a:custGeom>
              <a:avLst/>
              <a:gdLst/>
              <a:ahLst/>
              <a:cxnLst/>
              <a:rect l="l" t="t" r="r" b="b"/>
              <a:pathLst>
                <a:path w="4214" h="1911" extrusionOk="0">
                  <a:moveTo>
                    <a:pt x="4181" y="1"/>
                  </a:moveTo>
                  <a:cubicBezTo>
                    <a:pt x="4174" y="1"/>
                    <a:pt x="4164" y="6"/>
                    <a:pt x="4154" y="15"/>
                  </a:cubicBezTo>
                  <a:lnTo>
                    <a:pt x="1754" y="1830"/>
                  </a:lnTo>
                  <a:lnTo>
                    <a:pt x="60" y="722"/>
                  </a:lnTo>
                  <a:cubicBezTo>
                    <a:pt x="41" y="722"/>
                    <a:pt x="20" y="722"/>
                    <a:pt x="20" y="741"/>
                  </a:cubicBezTo>
                  <a:cubicBezTo>
                    <a:pt x="1" y="762"/>
                    <a:pt x="1" y="781"/>
                    <a:pt x="20" y="781"/>
                  </a:cubicBezTo>
                  <a:lnTo>
                    <a:pt x="1754" y="1891"/>
                  </a:lnTo>
                  <a:lnTo>
                    <a:pt x="1754" y="1910"/>
                  </a:lnTo>
                  <a:cubicBezTo>
                    <a:pt x="1775" y="1910"/>
                    <a:pt x="1775" y="1910"/>
                    <a:pt x="1775" y="1891"/>
                  </a:cubicBezTo>
                  <a:lnTo>
                    <a:pt x="4194" y="56"/>
                  </a:lnTo>
                  <a:cubicBezTo>
                    <a:pt x="4214" y="56"/>
                    <a:pt x="4214" y="36"/>
                    <a:pt x="4194" y="15"/>
                  </a:cubicBezTo>
                  <a:cubicBezTo>
                    <a:pt x="4194" y="6"/>
                    <a:pt x="4189" y="1"/>
                    <a:pt x="418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40"/>
            <p:cNvSpPr/>
            <p:nvPr/>
          </p:nvSpPr>
          <p:spPr>
            <a:xfrm>
              <a:off x="771375" y="1501650"/>
              <a:ext cx="111900" cy="53450"/>
            </a:xfrm>
            <a:custGeom>
              <a:avLst/>
              <a:gdLst/>
              <a:ahLst/>
              <a:cxnLst/>
              <a:rect l="l" t="t" r="r" b="b"/>
              <a:pathLst>
                <a:path w="4476" h="2138" extrusionOk="0">
                  <a:moveTo>
                    <a:pt x="4416" y="1"/>
                  </a:moveTo>
                  <a:lnTo>
                    <a:pt x="1976" y="2057"/>
                  </a:lnTo>
                  <a:lnTo>
                    <a:pt x="61" y="485"/>
                  </a:lnTo>
                  <a:lnTo>
                    <a:pt x="0" y="485"/>
                  </a:lnTo>
                  <a:cubicBezTo>
                    <a:pt x="0" y="506"/>
                    <a:pt x="0" y="525"/>
                    <a:pt x="21" y="546"/>
                  </a:cubicBezTo>
                  <a:lnTo>
                    <a:pt x="1957" y="2119"/>
                  </a:lnTo>
                  <a:cubicBezTo>
                    <a:pt x="1957" y="2138"/>
                    <a:pt x="1957" y="2138"/>
                    <a:pt x="1976" y="2138"/>
                  </a:cubicBezTo>
                  <a:cubicBezTo>
                    <a:pt x="1976" y="2138"/>
                    <a:pt x="1997" y="2138"/>
                    <a:pt x="1997" y="2119"/>
                  </a:cubicBezTo>
                  <a:lnTo>
                    <a:pt x="4476" y="62"/>
                  </a:lnTo>
                  <a:lnTo>
                    <a:pt x="4476"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40"/>
            <p:cNvSpPr/>
            <p:nvPr/>
          </p:nvSpPr>
          <p:spPr>
            <a:xfrm>
              <a:off x="776925" y="1576900"/>
              <a:ext cx="100300" cy="36200"/>
            </a:xfrm>
            <a:custGeom>
              <a:avLst/>
              <a:gdLst/>
              <a:ahLst/>
              <a:cxnLst/>
              <a:rect l="l" t="t" r="r" b="b"/>
              <a:pathLst>
                <a:path w="4012" h="1448" extrusionOk="0">
                  <a:moveTo>
                    <a:pt x="3980" y="1"/>
                  </a:moveTo>
                  <a:cubicBezTo>
                    <a:pt x="3972" y="1"/>
                    <a:pt x="3962" y="5"/>
                    <a:pt x="3952" y="15"/>
                  </a:cubicBezTo>
                  <a:lnTo>
                    <a:pt x="1875" y="1386"/>
                  </a:lnTo>
                  <a:lnTo>
                    <a:pt x="60" y="238"/>
                  </a:lnTo>
                  <a:cubicBezTo>
                    <a:pt x="51" y="227"/>
                    <a:pt x="41" y="222"/>
                    <a:pt x="33" y="222"/>
                  </a:cubicBezTo>
                  <a:cubicBezTo>
                    <a:pt x="25" y="222"/>
                    <a:pt x="20" y="227"/>
                    <a:pt x="20" y="238"/>
                  </a:cubicBezTo>
                  <a:cubicBezTo>
                    <a:pt x="1" y="257"/>
                    <a:pt x="1" y="278"/>
                    <a:pt x="20" y="278"/>
                  </a:cubicBezTo>
                  <a:lnTo>
                    <a:pt x="1856" y="1447"/>
                  </a:lnTo>
                  <a:lnTo>
                    <a:pt x="1896" y="1447"/>
                  </a:lnTo>
                  <a:lnTo>
                    <a:pt x="3993" y="55"/>
                  </a:lnTo>
                  <a:cubicBezTo>
                    <a:pt x="3993" y="55"/>
                    <a:pt x="4012" y="36"/>
                    <a:pt x="3993" y="15"/>
                  </a:cubicBezTo>
                  <a:cubicBezTo>
                    <a:pt x="3993" y="5"/>
                    <a:pt x="3987" y="1"/>
                    <a:pt x="398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40"/>
            <p:cNvSpPr/>
            <p:nvPr/>
          </p:nvSpPr>
          <p:spPr>
            <a:xfrm>
              <a:off x="794075" y="1653400"/>
              <a:ext cx="70050" cy="36800"/>
            </a:xfrm>
            <a:custGeom>
              <a:avLst/>
              <a:gdLst/>
              <a:ahLst/>
              <a:cxnLst/>
              <a:rect l="l" t="t" r="r" b="b"/>
              <a:pathLst>
                <a:path w="2802" h="1472" extrusionOk="0">
                  <a:moveTo>
                    <a:pt x="2742" y="0"/>
                  </a:moveTo>
                  <a:lnTo>
                    <a:pt x="1411" y="1390"/>
                  </a:lnTo>
                  <a:lnTo>
                    <a:pt x="60" y="302"/>
                  </a:lnTo>
                  <a:lnTo>
                    <a:pt x="20" y="302"/>
                  </a:lnTo>
                  <a:cubicBezTo>
                    <a:pt x="0" y="323"/>
                    <a:pt x="20" y="342"/>
                    <a:pt x="20" y="363"/>
                  </a:cubicBezTo>
                  <a:lnTo>
                    <a:pt x="1391" y="1471"/>
                  </a:lnTo>
                  <a:lnTo>
                    <a:pt x="1431" y="1471"/>
                  </a:lnTo>
                  <a:lnTo>
                    <a:pt x="1452" y="1452"/>
                  </a:lnTo>
                  <a:lnTo>
                    <a:pt x="2802" y="60"/>
                  </a:lnTo>
                  <a:lnTo>
                    <a:pt x="2802" y="0"/>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40"/>
            <p:cNvSpPr/>
            <p:nvPr/>
          </p:nvSpPr>
          <p:spPr>
            <a:xfrm>
              <a:off x="774400" y="1393450"/>
              <a:ext cx="84700" cy="39200"/>
            </a:xfrm>
            <a:custGeom>
              <a:avLst/>
              <a:gdLst/>
              <a:ahLst/>
              <a:cxnLst/>
              <a:rect l="l" t="t" r="r" b="b"/>
              <a:pathLst>
                <a:path w="3388" h="1568" extrusionOk="0">
                  <a:moveTo>
                    <a:pt x="3357" y="0"/>
                  </a:moveTo>
                  <a:cubicBezTo>
                    <a:pt x="3347" y="0"/>
                    <a:pt x="3337" y="5"/>
                    <a:pt x="3327" y="15"/>
                  </a:cubicBezTo>
                  <a:lnTo>
                    <a:pt x="1411" y="1487"/>
                  </a:lnTo>
                  <a:lnTo>
                    <a:pt x="61" y="781"/>
                  </a:lnTo>
                  <a:cubicBezTo>
                    <a:pt x="51" y="771"/>
                    <a:pt x="41" y="766"/>
                    <a:pt x="33" y="766"/>
                  </a:cubicBezTo>
                  <a:cubicBezTo>
                    <a:pt x="26" y="766"/>
                    <a:pt x="21" y="771"/>
                    <a:pt x="21" y="781"/>
                  </a:cubicBezTo>
                  <a:cubicBezTo>
                    <a:pt x="0" y="802"/>
                    <a:pt x="0" y="821"/>
                    <a:pt x="21" y="842"/>
                  </a:cubicBezTo>
                  <a:lnTo>
                    <a:pt x="1411" y="1547"/>
                  </a:lnTo>
                  <a:lnTo>
                    <a:pt x="1411" y="1568"/>
                  </a:lnTo>
                  <a:cubicBezTo>
                    <a:pt x="1432" y="1568"/>
                    <a:pt x="1432" y="1547"/>
                    <a:pt x="1432" y="1547"/>
                  </a:cubicBezTo>
                  <a:lnTo>
                    <a:pt x="3368" y="55"/>
                  </a:lnTo>
                  <a:cubicBezTo>
                    <a:pt x="3387" y="55"/>
                    <a:pt x="3387" y="35"/>
                    <a:pt x="3387" y="15"/>
                  </a:cubicBezTo>
                  <a:cubicBezTo>
                    <a:pt x="3377" y="5"/>
                    <a:pt x="3367" y="0"/>
                    <a:pt x="335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5794056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571"/>
        <p:cNvGrpSpPr/>
        <p:nvPr/>
      </p:nvGrpSpPr>
      <p:grpSpPr>
        <a:xfrm>
          <a:off x="0" y="0"/>
          <a:ext cx="0" cy="0"/>
          <a:chOff x="0" y="0"/>
          <a:chExt cx="0" cy="0"/>
        </a:xfrm>
      </p:grpSpPr>
      <p:sp>
        <p:nvSpPr>
          <p:cNvPr id="1572" name="Google Shape;1572;p36"/>
          <p:cNvSpPr txBox="1">
            <a:spLocks noGrp="1"/>
          </p:cNvSpPr>
          <p:nvPr>
            <p:ph type="title"/>
          </p:nvPr>
        </p:nvSpPr>
        <p:spPr>
          <a:xfrm>
            <a:off x="3340473" y="1492550"/>
            <a:ext cx="5271910" cy="236047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800" dirty="0"/>
              <a:t>Thank you for your time!</a:t>
            </a:r>
            <a:br>
              <a:rPr lang="en" sz="4800" dirty="0"/>
            </a:br>
            <a:r>
              <a:rPr lang="en" sz="4800" dirty="0"/>
              <a:t>Any questions?</a:t>
            </a:r>
            <a:endParaRPr sz="4800" dirty="0"/>
          </a:p>
        </p:txBody>
      </p:sp>
      <p:grpSp>
        <p:nvGrpSpPr>
          <p:cNvPr id="1611" name="Google Shape;1611;p36"/>
          <p:cNvGrpSpPr/>
          <p:nvPr/>
        </p:nvGrpSpPr>
        <p:grpSpPr>
          <a:xfrm>
            <a:off x="3660704" y="792576"/>
            <a:ext cx="327124" cy="322325"/>
            <a:chOff x="3828575" y="1069325"/>
            <a:chExt cx="185750" cy="183025"/>
          </a:xfrm>
        </p:grpSpPr>
        <p:sp>
          <p:nvSpPr>
            <p:cNvPr id="1612" name="Google Shape;1612;p36"/>
            <p:cNvSpPr/>
            <p:nvPr/>
          </p:nvSpPr>
          <p:spPr>
            <a:xfrm>
              <a:off x="3828575" y="1069325"/>
              <a:ext cx="75950" cy="65800"/>
            </a:xfrm>
            <a:custGeom>
              <a:avLst/>
              <a:gdLst/>
              <a:ahLst/>
              <a:cxnLst/>
              <a:rect l="l" t="t" r="r" b="b"/>
              <a:pathLst>
                <a:path w="3038" h="2632" extrusionOk="0">
                  <a:moveTo>
                    <a:pt x="2222" y="0"/>
                  </a:moveTo>
                  <a:cubicBezTo>
                    <a:pt x="2106" y="0"/>
                    <a:pt x="1980" y="23"/>
                    <a:pt x="1852" y="74"/>
                  </a:cubicBezTo>
                  <a:cubicBezTo>
                    <a:pt x="1288" y="275"/>
                    <a:pt x="704" y="879"/>
                    <a:pt x="362" y="1343"/>
                  </a:cubicBezTo>
                  <a:cubicBezTo>
                    <a:pt x="161" y="1644"/>
                    <a:pt x="0" y="2047"/>
                    <a:pt x="201" y="2349"/>
                  </a:cubicBezTo>
                  <a:cubicBezTo>
                    <a:pt x="322" y="2551"/>
                    <a:pt x="564" y="2631"/>
                    <a:pt x="805" y="2631"/>
                  </a:cubicBezTo>
                  <a:cubicBezTo>
                    <a:pt x="1026" y="2631"/>
                    <a:pt x="1248" y="2530"/>
                    <a:pt x="1449" y="2409"/>
                  </a:cubicBezTo>
                  <a:cubicBezTo>
                    <a:pt x="2032" y="2087"/>
                    <a:pt x="2496" y="1563"/>
                    <a:pt x="2778" y="960"/>
                  </a:cubicBezTo>
                  <a:cubicBezTo>
                    <a:pt x="3038" y="408"/>
                    <a:pt x="2708" y="0"/>
                    <a:pt x="22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3" name="Google Shape;1613;p36"/>
            <p:cNvSpPr/>
            <p:nvPr/>
          </p:nvSpPr>
          <p:spPr>
            <a:xfrm>
              <a:off x="3938750" y="1089675"/>
              <a:ext cx="75575" cy="66050"/>
            </a:xfrm>
            <a:custGeom>
              <a:avLst/>
              <a:gdLst/>
              <a:ahLst/>
              <a:cxnLst/>
              <a:rect l="l" t="t" r="r" b="b"/>
              <a:pathLst>
                <a:path w="3023" h="2642" extrusionOk="0">
                  <a:moveTo>
                    <a:pt x="2184" y="0"/>
                  </a:moveTo>
                  <a:cubicBezTo>
                    <a:pt x="2073" y="0"/>
                    <a:pt x="1954" y="21"/>
                    <a:pt x="1833" y="65"/>
                  </a:cubicBezTo>
                  <a:cubicBezTo>
                    <a:pt x="1289" y="287"/>
                    <a:pt x="685" y="891"/>
                    <a:pt x="363" y="1353"/>
                  </a:cubicBezTo>
                  <a:cubicBezTo>
                    <a:pt x="162" y="1656"/>
                    <a:pt x="1" y="2059"/>
                    <a:pt x="182" y="2360"/>
                  </a:cubicBezTo>
                  <a:cubicBezTo>
                    <a:pt x="303" y="2561"/>
                    <a:pt x="545" y="2642"/>
                    <a:pt x="786" y="2642"/>
                  </a:cubicBezTo>
                  <a:cubicBezTo>
                    <a:pt x="1028" y="2642"/>
                    <a:pt x="1248" y="2542"/>
                    <a:pt x="1450" y="2421"/>
                  </a:cubicBezTo>
                  <a:cubicBezTo>
                    <a:pt x="2013" y="2099"/>
                    <a:pt x="2496" y="1575"/>
                    <a:pt x="2759" y="972"/>
                  </a:cubicBezTo>
                  <a:cubicBezTo>
                    <a:pt x="3022" y="412"/>
                    <a:pt x="2680" y="0"/>
                    <a:pt x="21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 name="Google Shape;1614;p36"/>
            <p:cNvSpPr/>
            <p:nvPr/>
          </p:nvSpPr>
          <p:spPr>
            <a:xfrm>
              <a:off x="3832075" y="1186300"/>
              <a:ext cx="76050" cy="66050"/>
            </a:xfrm>
            <a:custGeom>
              <a:avLst/>
              <a:gdLst/>
              <a:ahLst/>
              <a:cxnLst/>
              <a:rect l="l" t="t" r="r" b="b"/>
              <a:pathLst>
                <a:path w="3042" h="2642" extrusionOk="0">
                  <a:moveTo>
                    <a:pt x="2203" y="0"/>
                  </a:moveTo>
                  <a:cubicBezTo>
                    <a:pt x="2092" y="0"/>
                    <a:pt x="1974" y="21"/>
                    <a:pt x="1852" y="65"/>
                  </a:cubicBezTo>
                  <a:cubicBezTo>
                    <a:pt x="1288" y="287"/>
                    <a:pt x="706" y="870"/>
                    <a:pt x="363" y="1353"/>
                  </a:cubicBezTo>
                  <a:cubicBezTo>
                    <a:pt x="161" y="1656"/>
                    <a:pt x="0" y="2037"/>
                    <a:pt x="202" y="2340"/>
                  </a:cubicBezTo>
                  <a:cubicBezTo>
                    <a:pt x="322" y="2541"/>
                    <a:pt x="564" y="2641"/>
                    <a:pt x="805" y="2641"/>
                  </a:cubicBezTo>
                  <a:cubicBezTo>
                    <a:pt x="1028" y="2622"/>
                    <a:pt x="1248" y="2541"/>
                    <a:pt x="1450" y="2421"/>
                  </a:cubicBezTo>
                  <a:cubicBezTo>
                    <a:pt x="2034" y="2078"/>
                    <a:pt x="2496" y="1575"/>
                    <a:pt x="2778" y="971"/>
                  </a:cubicBezTo>
                  <a:cubicBezTo>
                    <a:pt x="3041" y="412"/>
                    <a:pt x="2700" y="0"/>
                    <a:pt x="22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 name="Google Shape;4440;p71">
            <a:extLst>
              <a:ext uri="{FF2B5EF4-FFF2-40B4-BE49-F238E27FC236}">
                <a16:creationId xmlns:a16="http://schemas.microsoft.com/office/drawing/2014/main" id="{568DBC86-2EE2-4058-ABAE-496B2631E33F}"/>
              </a:ext>
            </a:extLst>
          </p:cNvPr>
          <p:cNvGrpSpPr/>
          <p:nvPr/>
        </p:nvGrpSpPr>
        <p:grpSpPr>
          <a:xfrm>
            <a:off x="-963168" y="944735"/>
            <a:ext cx="4303641" cy="3505207"/>
            <a:chOff x="238125" y="2891725"/>
            <a:chExt cx="1816625" cy="1498500"/>
          </a:xfrm>
        </p:grpSpPr>
        <p:grpSp>
          <p:nvGrpSpPr>
            <p:cNvPr id="48" name="Google Shape;4441;p71">
              <a:extLst>
                <a:ext uri="{FF2B5EF4-FFF2-40B4-BE49-F238E27FC236}">
                  <a16:creationId xmlns:a16="http://schemas.microsoft.com/office/drawing/2014/main" id="{3A8C81F9-F419-45DC-9F51-8CA243A35F1F}"/>
                </a:ext>
              </a:extLst>
            </p:cNvPr>
            <p:cNvGrpSpPr/>
            <p:nvPr/>
          </p:nvGrpSpPr>
          <p:grpSpPr>
            <a:xfrm>
              <a:off x="238125" y="2891725"/>
              <a:ext cx="1816625" cy="1498500"/>
              <a:chOff x="238125" y="2891725"/>
              <a:chExt cx="1816625" cy="1498500"/>
            </a:xfrm>
          </p:grpSpPr>
          <p:sp>
            <p:nvSpPr>
              <p:cNvPr id="50" name="Google Shape;4442;p71">
                <a:extLst>
                  <a:ext uri="{FF2B5EF4-FFF2-40B4-BE49-F238E27FC236}">
                    <a16:creationId xmlns:a16="http://schemas.microsoft.com/office/drawing/2014/main" id="{3C44C417-46CC-47CC-8B58-A4292ADC7C4A}"/>
                  </a:ext>
                </a:extLst>
              </p:cNvPr>
              <p:cNvSpPr/>
              <p:nvPr/>
            </p:nvSpPr>
            <p:spPr>
              <a:xfrm>
                <a:off x="1119150" y="3849250"/>
                <a:ext cx="78650" cy="145300"/>
              </a:xfrm>
              <a:custGeom>
                <a:avLst/>
                <a:gdLst/>
                <a:ahLst/>
                <a:cxnLst/>
                <a:rect l="l" t="t" r="r" b="b"/>
                <a:pathLst>
                  <a:path w="3146" h="5812" extrusionOk="0">
                    <a:moveTo>
                      <a:pt x="3035" y="1"/>
                    </a:moveTo>
                    <a:cubicBezTo>
                      <a:pt x="2992" y="1"/>
                      <a:pt x="2961" y="37"/>
                      <a:pt x="2944" y="86"/>
                    </a:cubicBezTo>
                    <a:cubicBezTo>
                      <a:pt x="2823" y="973"/>
                      <a:pt x="2602" y="2425"/>
                      <a:pt x="2561" y="2546"/>
                    </a:cubicBezTo>
                    <a:cubicBezTo>
                      <a:pt x="2481" y="2647"/>
                      <a:pt x="1008" y="4462"/>
                      <a:pt x="40" y="5650"/>
                    </a:cubicBezTo>
                    <a:cubicBezTo>
                      <a:pt x="0" y="5691"/>
                      <a:pt x="21" y="5752"/>
                      <a:pt x="61" y="5792"/>
                    </a:cubicBezTo>
                    <a:cubicBezTo>
                      <a:pt x="61" y="5812"/>
                      <a:pt x="81" y="5812"/>
                      <a:pt x="121" y="5812"/>
                    </a:cubicBezTo>
                    <a:cubicBezTo>
                      <a:pt x="142" y="5812"/>
                      <a:pt x="161" y="5792"/>
                      <a:pt x="182" y="5771"/>
                    </a:cubicBezTo>
                    <a:cubicBezTo>
                      <a:pt x="605" y="5268"/>
                      <a:pt x="2642" y="2768"/>
                      <a:pt x="2723" y="2647"/>
                    </a:cubicBezTo>
                    <a:cubicBezTo>
                      <a:pt x="2782" y="2526"/>
                      <a:pt x="3045" y="833"/>
                      <a:pt x="3145" y="107"/>
                    </a:cubicBezTo>
                    <a:cubicBezTo>
                      <a:pt x="3145" y="67"/>
                      <a:pt x="3105" y="5"/>
                      <a:pt x="3065" y="5"/>
                    </a:cubicBezTo>
                    <a:cubicBezTo>
                      <a:pt x="3054" y="2"/>
                      <a:pt x="3045" y="1"/>
                      <a:pt x="303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4443;p71">
                <a:extLst>
                  <a:ext uri="{FF2B5EF4-FFF2-40B4-BE49-F238E27FC236}">
                    <a16:creationId xmlns:a16="http://schemas.microsoft.com/office/drawing/2014/main" id="{E79022F0-FBE6-4B9F-B32B-51DF9B850F9C}"/>
                  </a:ext>
                </a:extLst>
              </p:cNvPr>
              <p:cNvSpPr/>
              <p:nvPr/>
            </p:nvSpPr>
            <p:spPr>
              <a:xfrm>
                <a:off x="1038500" y="3990025"/>
                <a:ext cx="85225" cy="46875"/>
              </a:xfrm>
              <a:custGeom>
                <a:avLst/>
                <a:gdLst/>
                <a:ahLst/>
                <a:cxnLst/>
                <a:rect l="l" t="t" r="r" b="b"/>
                <a:pathLst>
                  <a:path w="3409" h="1875" extrusionOk="0">
                    <a:moveTo>
                      <a:pt x="3287" y="0"/>
                    </a:moveTo>
                    <a:cubicBezTo>
                      <a:pt x="2037" y="121"/>
                      <a:pt x="847" y="745"/>
                      <a:pt x="21" y="1713"/>
                    </a:cubicBezTo>
                    <a:cubicBezTo>
                      <a:pt x="0" y="1753"/>
                      <a:pt x="0" y="1815"/>
                      <a:pt x="41" y="1834"/>
                    </a:cubicBezTo>
                    <a:cubicBezTo>
                      <a:pt x="62" y="1855"/>
                      <a:pt x="81" y="1874"/>
                      <a:pt x="102" y="1874"/>
                    </a:cubicBezTo>
                    <a:cubicBezTo>
                      <a:pt x="121" y="1874"/>
                      <a:pt x="162" y="1855"/>
                      <a:pt x="183" y="1834"/>
                    </a:cubicBezTo>
                    <a:cubicBezTo>
                      <a:pt x="949" y="907"/>
                      <a:pt x="2097" y="302"/>
                      <a:pt x="3307" y="181"/>
                    </a:cubicBezTo>
                    <a:cubicBezTo>
                      <a:pt x="3368" y="181"/>
                      <a:pt x="3408" y="140"/>
                      <a:pt x="3408" y="81"/>
                    </a:cubicBezTo>
                    <a:cubicBezTo>
                      <a:pt x="3387" y="40"/>
                      <a:pt x="3347" y="0"/>
                      <a:pt x="3287"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4444;p71">
                <a:extLst>
                  <a:ext uri="{FF2B5EF4-FFF2-40B4-BE49-F238E27FC236}">
                    <a16:creationId xmlns:a16="http://schemas.microsoft.com/office/drawing/2014/main" id="{0533E2CD-1601-4C93-B241-4398F3959164}"/>
                  </a:ext>
                </a:extLst>
              </p:cNvPr>
              <p:cNvSpPr/>
              <p:nvPr/>
            </p:nvSpPr>
            <p:spPr>
              <a:xfrm>
                <a:off x="1069750" y="3990175"/>
                <a:ext cx="54450" cy="64875"/>
              </a:xfrm>
              <a:custGeom>
                <a:avLst/>
                <a:gdLst/>
                <a:ahLst/>
                <a:cxnLst/>
                <a:rect l="l" t="t" r="r" b="b"/>
                <a:pathLst>
                  <a:path w="2178" h="2595" extrusionOk="0">
                    <a:moveTo>
                      <a:pt x="2074" y="1"/>
                    </a:moveTo>
                    <a:cubicBezTo>
                      <a:pt x="2053" y="1"/>
                      <a:pt x="2033" y="6"/>
                      <a:pt x="2016" y="13"/>
                    </a:cubicBezTo>
                    <a:cubicBezTo>
                      <a:pt x="1210" y="699"/>
                      <a:pt x="525" y="1526"/>
                      <a:pt x="21" y="2454"/>
                    </a:cubicBezTo>
                    <a:cubicBezTo>
                      <a:pt x="0" y="2494"/>
                      <a:pt x="21" y="2554"/>
                      <a:pt x="62" y="2575"/>
                    </a:cubicBezTo>
                    <a:cubicBezTo>
                      <a:pt x="81" y="2575"/>
                      <a:pt x="81" y="2594"/>
                      <a:pt x="102" y="2594"/>
                    </a:cubicBezTo>
                    <a:cubicBezTo>
                      <a:pt x="142" y="2594"/>
                      <a:pt x="162" y="2575"/>
                      <a:pt x="183" y="2534"/>
                    </a:cubicBezTo>
                    <a:cubicBezTo>
                      <a:pt x="686" y="1626"/>
                      <a:pt x="1352" y="820"/>
                      <a:pt x="2137" y="155"/>
                    </a:cubicBezTo>
                    <a:cubicBezTo>
                      <a:pt x="2178" y="134"/>
                      <a:pt x="2178" y="75"/>
                      <a:pt x="2158" y="34"/>
                    </a:cubicBezTo>
                    <a:cubicBezTo>
                      <a:pt x="2135" y="11"/>
                      <a:pt x="2103" y="1"/>
                      <a:pt x="2074"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4445;p71">
                <a:extLst>
                  <a:ext uri="{FF2B5EF4-FFF2-40B4-BE49-F238E27FC236}">
                    <a16:creationId xmlns:a16="http://schemas.microsoft.com/office/drawing/2014/main" id="{18C67D0A-FD16-4F17-958F-7D1F9A15DDA7}"/>
                  </a:ext>
                </a:extLst>
              </p:cNvPr>
              <p:cNvSpPr/>
              <p:nvPr/>
            </p:nvSpPr>
            <p:spPr>
              <a:xfrm>
                <a:off x="1111600" y="3989375"/>
                <a:ext cx="13625" cy="69200"/>
              </a:xfrm>
              <a:custGeom>
                <a:avLst/>
                <a:gdLst/>
                <a:ahLst/>
                <a:cxnLst/>
                <a:rect l="l" t="t" r="r" b="b"/>
                <a:pathLst>
                  <a:path w="545" h="2768" extrusionOk="0">
                    <a:moveTo>
                      <a:pt x="440" y="0"/>
                    </a:moveTo>
                    <a:cubicBezTo>
                      <a:pt x="403" y="0"/>
                      <a:pt x="360" y="33"/>
                      <a:pt x="342" y="66"/>
                    </a:cubicBezTo>
                    <a:cubicBezTo>
                      <a:pt x="101" y="913"/>
                      <a:pt x="1" y="1800"/>
                      <a:pt x="101" y="2687"/>
                    </a:cubicBezTo>
                    <a:cubicBezTo>
                      <a:pt x="101" y="2728"/>
                      <a:pt x="141" y="2768"/>
                      <a:pt x="181" y="2768"/>
                    </a:cubicBezTo>
                    <a:lnTo>
                      <a:pt x="202" y="2768"/>
                    </a:lnTo>
                    <a:cubicBezTo>
                      <a:pt x="242" y="2747"/>
                      <a:pt x="283" y="2707"/>
                      <a:pt x="283" y="2666"/>
                    </a:cubicBezTo>
                    <a:cubicBezTo>
                      <a:pt x="202" y="1820"/>
                      <a:pt x="283" y="933"/>
                      <a:pt x="525" y="126"/>
                    </a:cubicBezTo>
                    <a:cubicBezTo>
                      <a:pt x="544" y="86"/>
                      <a:pt x="525" y="26"/>
                      <a:pt x="463" y="5"/>
                    </a:cubicBezTo>
                    <a:cubicBezTo>
                      <a:pt x="456" y="2"/>
                      <a:pt x="448" y="0"/>
                      <a:pt x="44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4446;p71">
                <a:extLst>
                  <a:ext uri="{FF2B5EF4-FFF2-40B4-BE49-F238E27FC236}">
                    <a16:creationId xmlns:a16="http://schemas.microsoft.com/office/drawing/2014/main" id="{CA4A2582-2CCD-4484-9AC4-6AD85689D7F3}"/>
                  </a:ext>
                </a:extLst>
              </p:cNvPr>
              <p:cNvSpPr/>
              <p:nvPr/>
            </p:nvSpPr>
            <p:spPr>
              <a:xfrm>
                <a:off x="1518850" y="3692625"/>
                <a:ext cx="255550" cy="300850"/>
              </a:xfrm>
              <a:custGeom>
                <a:avLst/>
                <a:gdLst/>
                <a:ahLst/>
                <a:cxnLst/>
                <a:rect l="l" t="t" r="r" b="b"/>
                <a:pathLst>
                  <a:path w="10222" h="12034" extrusionOk="0">
                    <a:moveTo>
                      <a:pt x="2613" y="0"/>
                    </a:moveTo>
                    <a:cubicBezTo>
                      <a:pt x="2070" y="0"/>
                      <a:pt x="1518" y="239"/>
                      <a:pt x="1170" y="646"/>
                    </a:cubicBezTo>
                    <a:cubicBezTo>
                      <a:pt x="0" y="1996"/>
                      <a:pt x="888" y="4235"/>
                      <a:pt x="1412" y="5625"/>
                    </a:cubicBezTo>
                    <a:cubicBezTo>
                      <a:pt x="2036" y="7319"/>
                      <a:pt x="2783" y="8953"/>
                      <a:pt x="3629" y="10545"/>
                    </a:cubicBezTo>
                    <a:cubicBezTo>
                      <a:pt x="3670" y="10585"/>
                      <a:pt x="3689" y="10646"/>
                      <a:pt x="3729" y="10706"/>
                    </a:cubicBezTo>
                    <a:cubicBezTo>
                      <a:pt x="3791" y="10827"/>
                      <a:pt x="3850" y="10928"/>
                      <a:pt x="3912" y="11049"/>
                    </a:cubicBezTo>
                    <a:cubicBezTo>
                      <a:pt x="4052" y="11311"/>
                      <a:pt x="4213" y="11593"/>
                      <a:pt x="4455" y="11794"/>
                    </a:cubicBezTo>
                    <a:cubicBezTo>
                      <a:pt x="4622" y="11931"/>
                      <a:pt x="4856" y="12033"/>
                      <a:pt x="5081" y="12033"/>
                    </a:cubicBezTo>
                    <a:cubicBezTo>
                      <a:pt x="5156" y="12033"/>
                      <a:pt x="5231" y="12022"/>
                      <a:pt x="5302" y="11996"/>
                    </a:cubicBezTo>
                    <a:cubicBezTo>
                      <a:pt x="5847" y="11794"/>
                      <a:pt x="5928" y="11028"/>
                      <a:pt x="6412" y="10706"/>
                    </a:cubicBezTo>
                    <a:cubicBezTo>
                      <a:pt x="6586" y="10584"/>
                      <a:pt x="6781" y="10543"/>
                      <a:pt x="6985" y="10543"/>
                    </a:cubicBezTo>
                    <a:cubicBezTo>
                      <a:pt x="7322" y="10543"/>
                      <a:pt x="7685" y="10656"/>
                      <a:pt x="8025" y="10706"/>
                    </a:cubicBezTo>
                    <a:cubicBezTo>
                      <a:pt x="8165" y="10727"/>
                      <a:pt x="8305" y="10737"/>
                      <a:pt x="8445" y="10737"/>
                    </a:cubicBezTo>
                    <a:cubicBezTo>
                      <a:pt x="8846" y="10737"/>
                      <a:pt x="9238" y="10654"/>
                      <a:pt x="9597" y="10504"/>
                    </a:cubicBezTo>
                    <a:cubicBezTo>
                      <a:pt x="9839" y="10404"/>
                      <a:pt x="10081" y="10243"/>
                      <a:pt x="10162" y="10001"/>
                    </a:cubicBezTo>
                    <a:cubicBezTo>
                      <a:pt x="10221" y="9859"/>
                      <a:pt x="10221" y="9678"/>
                      <a:pt x="10202" y="9517"/>
                    </a:cubicBezTo>
                    <a:cubicBezTo>
                      <a:pt x="10081" y="8630"/>
                      <a:pt x="9657" y="7824"/>
                      <a:pt x="9194" y="7037"/>
                    </a:cubicBezTo>
                    <a:cubicBezTo>
                      <a:pt x="8125" y="5203"/>
                      <a:pt x="6775" y="3550"/>
                      <a:pt x="5423" y="1896"/>
                    </a:cubicBezTo>
                    <a:cubicBezTo>
                      <a:pt x="4697" y="1009"/>
                      <a:pt x="3831" y="42"/>
                      <a:pt x="2681" y="1"/>
                    </a:cubicBezTo>
                    <a:cubicBezTo>
                      <a:pt x="2658" y="0"/>
                      <a:pt x="2636" y="0"/>
                      <a:pt x="2613"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4447;p71">
                <a:extLst>
                  <a:ext uri="{FF2B5EF4-FFF2-40B4-BE49-F238E27FC236}">
                    <a16:creationId xmlns:a16="http://schemas.microsoft.com/office/drawing/2014/main" id="{3FE8CF36-7C40-4FDC-B98B-C2CF12756E60}"/>
                  </a:ext>
                </a:extLst>
              </p:cNvPr>
              <p:cNvSpPr/>
              <p:nvPr/>
            </p:nvSpPr>
            <p:spPr>
              <a:xfrm>
                <a:off x="1609575" y="3880350"/>
                <a:ext cx="136100" cy="79925"/>
              </a:xfrm>
              <a:custGeom>
                <a:avLst/>
                <a:gdLst/>
                <a:ahLst/>
                <a:cxnLst/>
                <a:rect l="l" t="t" r="r" b="b"/>
                <a:pathLst>
                  <a:path w="5444" h="3197" extrusionOk="0">
                    <a:moveTo>
                      <a:pt x="2137" y="194"/>
                    </a:moveTo>
                    <a:cubicBezTo>
                      <a:pt x="2258" y="194"/>
                      <a:pt x="2358" y="315"/>
                      <a:pt x="2399" y="436"/>
                    </a:cubicBezTo>
                    <a:cubicBezTo>
                      <a:pt x="2460" y="597"/>
                      <a:pt x="2460" y="778"/>
                      <a:pt x="2420" y="919"/>
                    </a:cubicBezTo>
                    <a:cubicBezTo>
                      <a:pt x="2318" y="879"/>
                      <a:pt x="2237" y="818"/>
                      <a:pt x="2157" y="758"/>
                    </a:cubicBezTo>
                    <a:cubicBezTo>
                      <a:pt x="2036" y="657"/>
                      <a:pt x="1976" y="536"/>
                      <a:pt x="1976" y="436"/>
                    </a:cubicBezTo>
                    <a:cubicBezTo>
                      <a:pt x="1955" y="334"/>
                      <a:pt x="2017" y="213"/>
                      <a:pt x="2097" y="194"/>
                    </a:cubicBezTo>
                    <a:close/>
                    <a:moveTo>
                      <a:pt x="2143" y="1"/>
                    </a:moveTo>
                    <a:cubicBezTo>
                      <a:pt x="2115" y="1"/>
                      <a:pt x="2086" y="4"/>
                      <a:pt x="2057" y="11"/>
                    </a:cubicBezTo>
                    <a:cubicBezTo>
                      <a:pt x="1855" y="73"/>
                      <a:pt x="1754" y="274"/>
                      <a:pt x="1775" y="455"/>
                    </a:cubicBezTo>
                    <a:cubicBezTo>
                      <a:pt x="1794" y="616"/>
                      <a:pt x="1875" y="758"/>
                      <a:pt x="2036" y="898"/>
                    </a:cubicBezTo>
                    <a:cubicBezTo>
                      <a:pt x="2137" y="979"/>
                      <a:pt x="2237" y="1060"/>
                      <a:pt x="2358" y="1121"/>
                    </a:cubicBezTo>
                    <a:cubicBezTo>
                      <a:pt x="2339" y="1181"/>
                      <a:pt x="2318" y="1242"/>
                      <a:pt x="2278" y="1302"/>
                    </a:cubicBezTo>
                    <a:cubicBezTo>
                      <a:pt x="2258" y="1342"/>
                      <a:pt x="2258" y="1363"/>
                      <a:pt x="2237" y="1382"/>
                    </a:cubicBezTo>
                    <a:lnTo>
                      <a:pt x="2117" y="1565"/>
                    </a:lnTo>
                    <a:cubicBezTo>
                      <a:pt x="1915" y="1887"/>
                      <a:pt x="1654" y="2148"/>
                      <a:pt x="1291" y="2390"/>
                    </a:cubicBezTo>
                    <a:cubicBezTo>
                      <a:pt x="1229" y="2431"/>
                      <a:pt x="1189" y="2471"/>
                      <a:pt x="1129" y="2511"/>
                    </a:cubicBezTo>
                    <a:cubicBezTo>
                      <a:pt x="968" y="2613"/>
                      <a:pt x="807" y="2694"/>
                      <a:pt x="625" y="2774"/>
                    </a:cubicBezTo>
                    <a:cubicBezTo>
                      <a:pt x="565" y="2815"/>
                      <a:pt x="504" y="2834"/>
                      <a:pt x="444" y="2855"/>
                    </a:cubicBezTo>
                    <a:cubicBezTo>
                      <a:pt x="302" y="2915"/>
                      <a:pt x="162" y="2976"/>
                      <a:pt x="0" y="3036"/>
                    </a:cubicBezTo>
                    <a:cubicBezTo>
                      <a:pt x="41" y="3076"/>
                      <a:pt x="60" y="3137"/>
                      <a:pt x="100" y="3197"/>
                    </a:cubicBezTo>
                    <a:cubicBezTo>
                      <a:pt x="1149" y="2815"/>
                      <a:pt x="1896" y="2290"/>
                      <a:pt x="2318" y="1605"/>
                    </a:cubicBezTo>
                    <a:cubicBezTo>
                      <a:pt x="2358" y="1544"/>
                      <a:pt x="2420" y="1463"/>
                      <a:pt x="2439" y="1382"/>
                    </a:cubicBezTo>
                    <a:cubicBezTo>
                      <a:pt x="2479" y="1323"/>
                      <a:pt x="2500" y="1261"/>
                      <a:pt x="2541" y="1181"/>
                    </a:cubicBezTo>
                    <a:cubicBezTo>
                      <a:pt x="2842" y="1302"/>
                      <a:pt x="3186" y="1342"/>
                      <a:pt x="3447" y="1363"/>
                    </a:cubicBezTo>
                    <a:cubicBezTo>
                      <a:pt x="3629" y="1373"/>
                      <a:pt x="3835" y="1378"/>
                      <a:pt x="4050" y="1378"/>
                    </a:cubicBezTo>
                    <a:cubicBezTo>
                      <a:pt x="4264" y="1378"/>
                      <a:pt x="4486" y="1373"/>
                      <a:pt x="4697" y="1363"/>
                    </a:cubicBezTo>
                    <a:cubicBezTo>
                      <a:pt x="4939" y="1342"/>
                      <a:pt x="5162" y="1323"/>
                      <a:pt x="5342" y="1282"/>
                    </a:cubicBezTo>
                    <a:cubicBezTo>
                      <a:pt x="5404" y="1282"/>
                      <a:pt x="5444" y="1242"/>
                      <a:pt x="5423" y="1181"/>
                    </a:cubicBezTo>
                    <a:cubicBezTo>
                      <a:pt x="5423" y="1121"/>
                      <a:pt x="5363" y="1100"/>
                      <a:pt x="5323" y="1100"/>
                    </a:cubicBezTo>
                    <a:cubicBezTo>
                      <a:pt x="5162" y="1140"/>
                      <a:pt x="4960" y="1140"/>
                      <a:pt x="4758" y="1161"/>
                    </a:cubicBezTo>
                    <a:lnTo>
                      <a:pt x="4557" y="1161"/>
                    </a:lnTo>
                    <a:cubicBezTo>
                      <a:pt x="4294" y="1181"/>
                      <a:pt x="4033" y="1181"/>
                      <a:pt x="3791" y="1181"/>
                    </a:cubicBezTo>
                    <a:cubicBezTo>
                      <a:pt x="3710" y="1181"/>
                      <a:pt x="3649" y="1181"/>
                      <a:pt x="3589" y="1161"/>
                    </a:cubicBezTo>
                    <a:lnTo>
                      <a:pt x="3468" y="1161"/>
                    </a:lnTo>
                    <a:cubicBezTo>
                      <a:pt x="3186" y="1161"/>
                      <a:pt x="2883" y="1121"/>
                      <a:pt x="2600" y="1000"/>
                    </a:cubicBezTo>
                    <a:cubicBezTo>
                      <a:pt x="2641" y="818"/>
                      <a:pt x="2662" y="597"/>
                      <a:pt x="2581" y="374"/>
                    </a:cubicBezTo>
                    <a:cubicBezTo>
                      <a:pt x="2510" y="180"/>
                      <a:pt x="2346" y="1"/>
                      <a:pt x="214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4448;p71">
                <a:extLst>
                  <a:ext uri="{FF2B5EF4-FFF2-40B4-BE49-F238E27FC236}">
                    <a16:creationId xmlns:a16="http://schemas.microsoft.com/office/drawing/2014/main" id="{26A49DE7-10E1-4443-B48E-45FC6AE911B9}"/>
                  </a:ext>
                </a:extLst>
              </p:cNvPr>
              <p:cNvSpPr/>
              <p:nvPr/>
            </p:nvSpPr>
            <p:spPr>
              <a:xfrm>
                <a:off x="1556150" y="3792925"/>
                <a:ext cx="70575" cy="162325"/>
              </a:xfrm>
              <a:custGeom>
                <a:avLst/>
                <a:gdLst/>
                <a:ahLst/>
                <a:cxnLst/>
                <a:rect l="l" t="t" r="r" b="b"/>
                <a:pathLst>
                  <a:path w="2823" h="6493" extrusionOk="0">
                    <a:moveTo>
                      <a:pt x="81" y="0"/>
                    </a:moveTo>
                    <a:cubicBezTo>
                      <a:pt x="41" y="21"/>
                      <a:pt x="0" y="62"/>
                      <a:pt x="20" y="121"/>
                    </a:cubicBezTo>
                    <a:cubicBezTo>
                      <a:pt x="605" y="2339"/>
                      <a:pt x="1492" y="4457"/>
                      <a:pt x="2621" y="6452"/>
                    </a:cubicBezTo>
                    <a:cubicBezTo>
                      <a:pt x="2641" y="6473"/>
                      <a:pt x="2681" y="6492"/>
                      <a:pt x="2721" y="6492"/>
                    </a:cubicBezTo>
                    <a:cubicBezTo>
                      <a:pt x="2721" y="6492"/>
                      <a:pt x="2742" y="6492"/>
                      <a:pt x="2762" y="6473"/>
                    </a:cubicBezTo>
                    <a:cubicBezTo>
                      <a:pt x="2802" y="6452"/>
                      <a:pt x="2823" y="6392"/>
                      <a:pt x="2802" y="6352"/>
                    </a:cubicBezTo>
                    <a:cubicBezTo>
                      <a:pt x="1654" y="4376"/>
                      <a:pt x="786" y="2279"/>
                      <a:pt x="202" y="81"/>
                    </a:cubicBezTo>
                    <a:cubicBezTo>
                      <a:pt x="181" y="21"/>
                      <a:pt x="141" y="0"/>
                      <a:pt x="81"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4449;p71">
                <a:extLst>
                  <a:ext uri="{FF2B5EF4-FFF2-40B4-BE49-F238E27FC236}">
                    <a16:creationId xmlns:a16="http://schemas.microsoft.com/office/drawing/2014/main" id="{E1F82CCB-5A7E-4B6E-AEBD-1723BFE9A45B}"/>
                  </a:ext>
                </a:extLst>
              </p:cNvPr>
              <p:cNvSpPr/>
              <p:nvPr/>
            </p:nvSpPr>
            <p:spPr>
              <a:xfrm>
                <a:off x="1568250" y="3772125"/>
                <a:ext cx="75100" cy="173550"/>
              </a:xfrm>
              <a:custGeom>
                <a:avLst/>
                <a:gdLst/>
                <a:ahLst/>
                <a:cxnLst/>
                <a:rect l="l" t="t" r="r" b="b"/>
                <a:pathLst>
                  <a:path w="3004" h="6942" extrusionOk="0">
                    <a:moveTo>
                      <a:pt x="105" y="1"/>
                    </a:moveTo>
                    <a:cubicBezTo>
                      <a:pt x="97" y="1"/>
                      <a:pt x="89" y="3"/>
                      <a:pt x="81" y="7"/>
                    </a:cubicBezTo>
                    <a:cubicBezTo>
                      <a:pt x="20" y="26"/>
                      <a:pt x="0" y="66"/>
                      <a:pt x="0" y="128"/>
                    </a:cubicBezTo>
                    <a:cubicBezTo>
                      <a:pt x="605" y="2507"/>
                      <a:pt x="1552" y="4784"/>
                      <a:pt x="2823" y="6902"/>
                    </a:cubicBezTo>
                    <a:cubicBezTo>
                      <a:pt x="2842" y="6921"/>
                      <a:pt x="2863" y="6942"/>
                      <a:pt x="2903" y="6942"/>
                    </a:cubicBezTo>
                    <a:cubicBezTo>
                      <a:pt x="2923" y="6942"/>
                      <a:pt x="2923" y="6942"/>
                      <a:pt x="2944" y="6921"/>
                    </a:cubicBezTo>
                    <a:cubicBezTo>
                      <a:pt x="2984" y="6902"/>
                      <a:pt x="3003" y="6840"/>
                      <a:pt x="2984" y="6800"/>
                    </a:cubicBezTo>
                    <a:cubicBezTo>
                      <a:pt x="1734" y="4703"/>
                      <a:pt x="786" y="2445"/>
                      <a:pt x="181" y="66"/>
                    </a:cubicBezTo>
                    <a:cubicBezTo>
                      <a:pt x="181" y="34"/>
                      <a:pt x="142" y="1"/>
                      <a:pt x="105"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4450;p71">
                <a:extLst>
                  <a:ext uri="{FF2B5EF4-FFF2-40B4-BE49-F238E27FC236}">
                    <a16:creationId xmlns:a16="http://schemas.microsoft.com/office/drawing/2014/main" id="{D914CDB6-EBE5-41D7-B4DB-58BDB3D34DAD}"/>
                  </a:ext>
                </a:extLst>
              </p:cNvPr>
              <p:cNvSpPr/>
              <p:nvPr/>
            </p:nvSpPr>
            <p:spPr>
              <a:xfrm>
                <a:off x="1588900" y="3770575"/>
                <a:ext cx="79175" cy="151400"/>
              </a:xfrm>
              <a:custGeom>
                <a:avLst/>
                <a:gdLst/>
                <a:ahLst/>
                <a:cxnLst/>
                <a:rect l="l" t="t" r="r" b="b"/>
                <a:pathLst>
                  <a:path w="3167" h="6056" extrusionOk="0">
                    <a:moveTo>
                      <a:pt x="102" y="0"/>
                    </a:moveTo>
                    <a:cubicBezTo>
                      <a:pt x="90" y="0"/>
                      <a:pt x="76" y="3"/>
                      <a:pt x="61" y="7"/>
                    </a:cubicBezTo>
                    <a:cubicBezTo>
                      <a:pt x="21" y="28"/>
                      <a:pt x="0" y="88"/>
                      <a:pt x="21" y="128"/>
                    </a:cubicBezTo>
                    <a:cubicBezTo>
                      <a:pt x="787" y="2185"/>
                      <a:pt x="1795" y="4160"/>
                      <a:pt x="2984" y="6015"/>
                    </a:cubicBezTo>
                    <a:cubicBezTo>
                      <a:pt x="3005" y="6036"/>
                      <a:pt x="3024" y="6056"/>
                      <a:pt x="3064" y="6056"/>
                    </a:cubicBezTo>
                    <a:cubicBezTo>
                      <a:pt x="3085" y="6056"/>
                      <a:pt x="3105" y="6056"/>
                      <a:pt x="3105" y="6036"/>
                    </a:cubicBezTo>
                    <a:cubicBezTo>
                      <a:pt x="3166" y="6015"/>
                      <a:pt x="3166" y="5956"/>
                      <a:pt x="3145" y="5915"/>
                    </a:cubicBezTo>
                    <a:cubicBezTo>
                      <a:pt x="1956" y="4080"/>
                      <a:pt x="968" y="2104"/>
                      <a:pt x="182" y="69"/>
                    </a:cubicBezTo>
                    <a:cubicBezTo>
                      <a:pt x="167" y="23"/>
                      <a:pt x="140" y="0"/>
                      <a:pt x="10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4451;p71">
                <a:extLst>
                  <a:ext uri="{FF2B5EF4-FFF2-40B4-BE49-F238E27FC236}">
                    <a16:creationId xmlns:a16="http://schemas.microsoft.com/office/drawing/2014/main" id="{C11363E8-3D45-481A-89F0-3E0B4A46E351}"/>
                  </a:ext>
                </a:extLst>
              </p:cNvPr>
              <p:cNvSpPr/>
              <p:nvPr/>
            </p:nvSpPr>
            <p:spPr>
              <a:xfrm>
                <a:off x="1647875" y="3810875"/>
                <a:ext cx="56975" cy="102025"/>
              </a:xfrm>
              <a:custGeom>
                <a:avLst/>
                <a:gdLst/>
                <a:ahLst/>
                <a:cxnLst/>
                <a:rect l="l" t="t" r="r" b="b"/>
                <a:pathLst>
                  <a:path w="2279" h="4081" extrusionOk="0">
                    <a:moveTo>
                      <a:pt x="96" y="1"/>
                    </a:moveTo>
                    <a:cubicBezTo>
                      <a:pt x="83" y="1"/>
                      <a:pt x="71" y="3"/>
                      <a:pt x="60" y="8"/>
                    </a:cubicBezTo>
                    <a:cubicBezTo>
                      <a:pt x="20" y="49"/>
                      <a:pt x="1" y="110"/>
                      <a:pt x="41" y="150"/>
                    </a:cubicBezTo>
                    <a:cubicBezTo>
                      <a:pt x="767" y="1379"/>
                      <a:pt x="1512" y="2669"/>
                      <a:pt x="2076" y="4021"/>
                    </a:cubicBezTo>
                    <a:cubicBezTo>
                      <a:pt x="2097" y="4040"/>
                      <a:pt x="2138" y="4081"/>
                      <a:pt x="2157" y="4081"/>
                    </a:cubicBezTo>
                    <a:cubicBezTo>
                      <a:pt x="2178" y="4081"/>
                      <a:pt x="2197" y="4061"/>
                      <a:pt x="2197" y="4061"/>
                    </a:cubicBezTo>
                    <a:cubicBezTo>
                      <a:pt x="2259" y="4040"/>
                      <a:pt x="2278" y="3981"/>
                      <a:pt x="2259" y="3940"/>
                    </a:cubicBezTo>
                    <a:cubicBezTo>
                      <a:pt x="1673" y="2589"/>
                      <a:pt x="928" y="1299"/>
                      <a:pt x="202" y="49"/>
                    </a:cubicBezTo>
                    <a:cubicBezTo>
                      <a:pt x="173" y="19"/>
                      <a:pt x="132" y="1"/>
                      <a:pt x="9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4452;p71">
                <a:extLst>
                  <a:ext uri="{FF2B5EF4-FFF2-40B4-BE49-F238E27FC236}">
                    <a16:creationId xmlns:a16="http://schemas.microsoft.com/office/drawing/2014/main" id="{4ABE6CAD-7C34-45FE-B3A7-C269985FF568}"/>
                  </a:ext>
                </a:extLst>
              </p:cNvPr>
              <p:cNvSpPr/>
              <p:nvPr/>
            </p:nvSpPr>
            <p:spPr>
              <a:xfrm>
                <a:off x="1693725" y="3853375"/>
                <a:ext cx="35825" cy="61050"/>
              </a:xfrm>
              <a:custGeom>
                <a:avLst/>
                <a:gdLst/>
                <a:ahLst/>
                <a:cxnLst/>
                <a:rect l="l" t="t" r="r" b="b"/>
                <a:pathLst>
                  <a:path w="1433" h="2442" extrusionOk="0">
                    <a:moveTo>
                      <a:pt x="95" y="0"/>
                    </a:moveTo>
                    <a:cubicBezTo>
                      <a:pt x="75" y="0"/>
                      <a:pt x="56" y="7"/>
                      <a:pt x="41" y="23"/>
                    </a:cubicBezTo>
                    <a:cubicBezTo>
                      <a:pt x="0" y="42"/>
                      <a:pt x="0" y="103"/>
                      <a:pt x="21" y="144"/>
                    </a:cubicBezTo>
                    <a:cubicBezTo>
                      <a:pt x="525" y="829"/>
                      <a:pt x="928" y="1574"/>
                      <a:pt x="1250" y="2381"/>
                    </a:cubicBezTo>
                    <a:cubicBezTo>
                      <a:pt x="1250" y="2402"/>
                      <a:pt x="1291" y="2442"/>
                      <a:pt x="1331" y="2442"/>
                    </a:cubicBezTo>
                    <a:cubicBezTo>
                      <a:pt x="1352" y="2442"/>
                      <a:pt x="1352" y="2421"/>
                      <a:pt x="1371" y="2421"/>
                    </a:cubicBezTo>
                    <a:cubicBezTo>
                      <a:pt x="1412" y="2402"/>
                      <a:pt x="1433" y="2361"/>
                      <a:pt x="1412" y="2300"/>
                    </a:cubicBezTo>
                    <a:cubicBezTo>
                      <a:pt x="1110" y="1494"/>
                      <a:pt x="686" y="728"/>
                      <a:pt x="183" y="42"/>
                    </a:cubicBezTo>
                    <a:cubicBezTo>
                      <a:pt x="158" y="17"/>
                      <a:pt x="125" y="0"/>
                      <a:pt x="95"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4453;p71">
                <a:extLst>
                  <a:ext uri="{FF2B5EF4-FFF2-40B4-BE49-F238E27FC236}">
                    <a16:creationId xmlns:a16="http://schemas.microsoft.com/office/drawing/2014/main" id="{80185153-8B0B-4FDE-B7CB-C3DC1ECBD127}"/>
                  </a:ext>
                </a:extLst>
              </p:cNvPr>
              <p:cNvSpPr/>
              <p:nvPr/>
            </p:nvSpPr>
            <p:spPr>
              <a:xfrm>
                <a:off x="954350" y="3132650"/>
                <a:ext cx="694550" cy="770525"/>
              </a:xfrm>
              <a:custGeom>
                <a:avLst/>
                <a:gdLst/>
                <a:ahLst/>
                <a:cxnLst/>
                <a:rect l="l" t="t" r="r" b="b"/>
                <a:pathLst>
                  <a:path w="27782" h="30821" extrusionOk="0">
                    <a:moveTo>
                      <a:pt x="10210" y="0"/>
                    </a:moveTo>
                    <a:cubicBezTo>
                      <a:pt x="8906" y="0"/>
                      <a:pt x="7383" y="310"/>
                      <a:pt x="5624" y="1111"/>
                    </a:cubicBezTo>
                    <a:cubicBezTo>
                      <a:pt x="5624" y="1111"/>
                      <a:pt x="1331" y="2662"/>
                      <a:pt x="987" y="9960"/>
                    </a:cubicBezTo>
                    <a:cubicBezTo>
                      <a:pt x="987" y="9960"/>
                      <a:pt x="525" y="11331"/>
                      <a:pt x="262" y="13388"/>
                    </a:cubicBezTo>
                    <a:cubicBezTo>
                      <a:pt x="100" y="14678"/>
                      <a:pt x="0" y="16250"/>
                      <a:pt x="162" y="17904"/>
                    </a:cubicBezTo>
                    <a:cubicBezTo>
                      <a:pt x="484" y="21473"/>
                      <a:pt x="1936" y="25444"/>
                      <a:pt x="6129" y="28126"/>
                    </a:cubicBezTo>
                    <a:cubicBezTo>
                      <a:pt x="9104" y="30027"/>
                      <a:pt x="12026" y="30821"/>
                      <a:pt x="14690" y="30821"/>
                    </a:cubicBezTo>
                    <a:cubicBezTo>
                      <a:pt x="17479" y="30821"/>
                      <a:pt x="19985" y="29951"/>
                      <a:pt x="21976" y="28569"/>
                    </a:cubicBezTo>
                    <a:cubicBezTo>
                      <a:pt x="24011" y="27158"/>
                      <a:pt x="25484" y="25242"/>
                      <a:pt x="26188" y="23145"/>
                    </a:cubicBezTo>
                    <a:cubicBezTo>
                      <a:pt x="26532" y="22137"/>
                      <a:pt x="26793" y="21170"/>
                      <a:pt x="26955" y="20242"/>
                    </a:cubicBezTo>
                    <a:cubicBezTo>
                      <a:pt x="27782" y="15646"/>
                      <a:pt x="26471" y="12097"/>
                      <a:pt x="23527" y="8227"/>
                    </a:cubicBezTo>
                    <a:cubicBezTo>
                      <a:pt x="20019" y="3611"/>
                      <a:pt x="16511" y="3530"/>
                      <a:pt x="16511" y="3530"/>
                    </a:cubicBezTo>
                    <a:cubicBezTo>
                      <a:pt x="16511" y="3530"/>
                      <a:pt x="14615" y="0"/>
                      <a:pt x="10210" y="0"/>
                    </a:cubicBezTo>
                    <a:close/>
                  </a:path>
                </a:pathLst>
              </a:custGeom>
              <a:solidFill>
                <a:srgbClr val="F269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4454;p71">
                <a:extLst>
                  <a:ext uri="{FF2B5EF4-FFF2-40B4-BE49-F238E27FC236}">
                    <a16:creationId xmlns:a16="http://schemas.microsoft.com/office/drawing/2014/main" id="{6F261538-EA30-4191-9C08-32F72AF81983}"/>
                  </a:ext>
                </a:extLst>
              </p:cNvPr>
              <p:cNvSpPr/>
              <p:nvPr/>
            </p:nvSpPr>
            <p:spPr>
              <a:xfrm>
                <a:off x="954350" y="3132650"/>
                <a:ext cx="694550" cy="770525"/>
              </a:xfrm>
              <a:custGeom>
                <a:avLst/>
                <a:gdLst/>
                <a:ahLst/>
                <a:cxnLst/>
                <a:rect l="l" t="t" r="r" b="b"/>
                <a:pathLst>
                  <a:path w="27782" h="30821" extrusionOk="0">
                    <a:moveTo>
                      <a:pt x="10210" y="0"/>
                    </a:moveTo>
                    <a:cubicBezTo>
                      <a:pt x="8906" y="0"/>
                      <a:pt x="7383" y="310"/>
                      <a:pt x="5624" y="1111"/>
                    </a:cubicBezTo>
                    <a:cubicBezTo>
                      <a:pt x="5624" y="1111"/>
                      <a:pt x="1331" y="2662"/>
                      <a:pt x="987" y="9960"/>
                    </a:cubicBezTo>
                    <a:cubicBezTo>
                      <a:pt x="987" y="9960"/>
                      <a:pt x="525" y="11331"/>
                      <a:pt x="262" y="13388"/>
                    </a:cubicBezTo>
                    <a:cubicBezTo>
                      <a:pt x="100" y="14678"/>
                      <a:pt x="0" y="16250"/>
                      <a:pt x="162" y="17904"/>
                    </a:cubicBezTo>
                    <a:cubicBezTo>
                      <a:pt x="484" y="21473"/>
                      <a:pt x="1936" y="25444"/>
                      <a:pt x="6129" y="28126"/>
                    </a:cubicBezTo>
                    <a:cubicBezTo>
                      <a:pt x="9104" y="30027"/>
                      <a:pt x="12026" y="30821"/>
                      <a:pt x="14690" y="30821"/>
                    </a:cubicBezTo>
                    <a:cubicBezTo>
                      <a:pt x="17479" y="30821"/>
                      <a:pt x="19985" y="29951"/>
                      <a:pt x="21976" y="28569"/>
                    </a:cubicBezTo>
                    <a:cubicBezTo>
                      <a:pt x="24011" y="27158"/>
                      <a:pt x="25484" y="25242"/>
                      <a:pt x="26188" y="23145"/>
                    </a:cubicBezTo>
                    <a:cubicBezTo>
                      <a:pt x="26532" y="22137"/>
                      <a:pt x="26793" y="21170"/>
                      <a:pt x="26955" y="20242"/>
                    </a:cubicBezTo>
                    <a:cubicBezTo>
                      <a:pt x="27782" y="15646"/>
                      <a:pt x="26471" y="12097"/>
                      <a:pt x="23527" y="8227"/>
                    </a:cubicBezTo>
                    <a:cubicBezTo>
                      <a:pt x="20019" y="3611"/>
                      <a:pt x="16511" y="3530"/>
                      <a:pt x="16511" y="3530"/>
                    </a:cubicBezTo>
                    <a:cubicBezTo>
                      <a:pt x="16511" y="3530"/>
                      <a:pt x="14615" y="0"/>
                      <a:pt x="1021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4455;p71">
                <a:extLst>
                  <a:ext uri="{FF2B5EF4-FFF2-40B4-BE49-F238E27FC236}">
                    <a16:creationId xmlns:a16="http://schemas.microsoft.com/office/drawing/2014/main" id="{9FD6321A-97AE-4CEA-B3BA-BA434176262C}"/>
                  </a:ext>
                </a:extLst>
              </p:cNvPr>
              <p:cNvSpPr/>
              <p:nvPr/>
            </p:nvSpPr>
            <p:spPr>
              <a:xfrm>
                <a:off x="961875" y="3125200"/>
                <a:ext cx="687025" cy="512500"/>
              </a:xfrm>
              <a:custGeom>
                <a:avLst/>
                <a:gdLst/>
                <a:ahLst/>
                <a:cxnLst/>
                <a:rect l="l" t="t" r="r" b="b"/>
                <a:pathLst>
                  <a:path w="27481" h="20500" extrusionOk="0">
                    <a:moveTo>
                      <a:pt x="10055" y="0"/>
                    </a:moveTo>
                    <a:cubicBezTo>
                      <a:pt x="8503" y="0"/>
                      <a:pt x="6904" y="392"/>
                      <a:pt x="5425" y="1065"/>
                    </a:cubicBezTo>
                    <a:cubicBezTo>
                      <a:pt x="5425" y="1065"/>
                      <a:pt x="5041" y="1207"/>
                      <a:pt x="4457" y="1630"/>
                    </a:cubicBezTo>
                    <a:cubicBezTo>
                      <a:pt x="3186" y="2538"/>
                      <a:pt x="1049" y="4796"/>
                      <a:pt x="748" y="9774"/>
                    </a:cubicBezTo>
                    <a:lnTo>
                      <a:pt x="748" y="9895"/>
                    </a:lnTo>
                    <a:cubicBezTo>
                      <a:pt x="727" y="9936"/>
                      <a:pt x="727" y="9997"/>
                      <a:pt x="727" y="10037"/>
                    </a:cubicBezTo>
                    <a:cubicBezTo>
                      <a:pt x="707" y="10118"/>
                      <a:pt x="264" y="11508"/>
                      <a:pt x="1" y="13524"/>
                    </a:cubicBezTo>
                    <a:cubicBezTo>
                      <a:pt x="407" y="13839"/>
                      <a:pt x="880" y="14034"/>
                      <a:pt x="1376" y="14034"/>
                    </a:cubicBezTo>
                    <a:cubicBezTo>
                      <a:pt x="1422" y="14034"/>
                      <a:pt x="1468" y="14033"/>
                      <a:pt x="1514" y="14029"/>
                    </a:cubicBezTo>
                    <a:cubicBezTo>
                      <a:pt x="2361" y="13989"/>
                      <a:pt x="3086" y="13403"/>
                      <a:pt x="3751" y="12839"/>
                    </a:cubicBezTo>
                    <a:lnTo>
                      <a:pt x="3751" y="12839"/>
                    </a:lnTo>
                    <a:cubicBezTo>
                      <a:pt x="3734" y="14004"/>
                      <a:pt x="4907" y="14891"/>
                      <a:pt x="6051" y="14891"/>
                    </a:cubicBezTo>
                    <a:cubicBezTo>
                      <a:pt x="6213" y="14891"/>
                      <a:pt x="6375" y="14873"/>
                      <a:pt x="6533" y="14836"/>
                    </a:cubicBezTo>
                    <a:cubicBezTo>
                      <a:pt x="7823" y="14532"/>
                      <a:pt x="8731" y="13303"/>
                      <a:pt x="8973" y="12013"/>
                    </a:cubicBezTo>
                    <a:cubicBezTo>
                      <a:pt x="9050" y="12875"/>
                      <a:pt x="9949" y="13431"/>
                      <a:pt x="10837" y="13431"/>
                    </a:cubicBezTo>
                    <a:cubicBezTo>
                      <a:pt x="11112" y="13431"/>
                      <a:pt x="11386" y="13378"/>
                      <a:pt x="11635" y="13263"/>
                    </a:cubicBezTo>
                    <a:cubicBezTo>
                      <a:pt x="12683" y="12799"/>
                      <a:pt x="13267" y="11670"/>
                      <a:pt x="13530" y="10541"/>
                    </a:cubicBezTo>
                    <a:cubicBezTo>
                      <a:pt x="13993" y="11489"/>
                      <a:pt x="14517" y="12476"/>
                      <a:pt x="15364" y="13121"/>
                    </a:cubicBezTo>
                    <a:cubicBezTo>
                      <a:pt x="15851" y="13501"/>
                      <a:pt x="16491" y="13734"/>
                      <a:pt x="17108" y="13734"/>
                    </a:cubicBezTo>
                    <a:cubicBezTo>
                      <a:pt x="17539" y="13734"/>
                      <a:pt x="17959" y="13620"/>
                      <a:pt x="18307" y="13363"/>
                    </a:cubicBezTo>
                    <a:cubicBezTo>
                      <a:pt x="19134" y="15419"/>
                      <a:pt x="20484" y="17295"/>
                      <a:pt x="22279" y="18605"/>
                    </a:cubicBezTo>
                    <a:cubicBezTo>
                      <a:pt x="23570" y="19532"/>
                      <a:pt x="25081" y="20177"/>
                      <a:pt x="26634" y="20440"/>
                    </a:cubicBezTo>
                    <a:lnTo>
                      <a:pt x="27118" y="20500"/>
                    </a:lnTo>
                    <a:cubicBezTo>
                      <a:pt x="27481" y="18403"/>
                      <a:pt x="27420" y="16508"/>
                      <a:pt x="26957" y="14715"/>
                    </a:cubicBezTo>
                    <a:cubicBezTo>
                      <a:pt x="26412" y="12516"/>
                      <a:pt x="25263" y="10460"/>
                      <a:pt x="23629" y="8304"/>
                    </a:cubicBezTo>
                    <a:cubicBezTo>
                      <a:pt x="23408" y="8021"/>
                      <a:pt x="23186" y="7718"/>
                      <a:pt x="22944" y="7457"/>
                    </a:cubicBezTo>
                    <a:cubicBezTo>
                      <a:pt x="21452" y="5702"/>
                      <a:pt x="19517" y="4150"/>
                      <a:pt x="17280" y="3646"/>
                    </a:cubicBezTo>
                    <a:cubicBezTo>
                      <a:pt x="16917" y="3565"/>
                      <a:pt x="16654" y="3565"/>
                      <a:pt x="16393" y="3344"/>
                    </a:cubicBezTo>
                    <a:cubicBezTo>
                      <a:pt x="16210" y="3183"/>
                      <a:pt x="16089" y="2900"/>
                      <a:pt x="15928" y="2718"/>
                    </a:cubicBezTo>
                    <a:cubicBezTo>
                      <a:pt x="14387" y="798"/>
                      <a:pt x="12268" y="0"/>
                      <a:pt x="10055"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4456;p71">
                <a:extLst>
                  <a:ext uri="{FF2B5EF4-FFF2-40B4-BE49-F238E27FC236}">
                    <a16:creationId xmlns:a16="http://schemas.microsoft.com/office/drawing/2014/main" id="{F5D1C2A0-9EEB-4395-85C8-A3A4EFF04EC5}"/>
                  </a:ext>
                </a:extLst>
              </p:cNvPr>
              <p:cNvSpPr/>
              <p:nvPr/>
            </p:nvSpPr>
            <p:spPr>
              <a:xfrm>
                <a:off x="989100" y="3239450"/>
                <a:ext cx="88250" cy="76350"/>
              </a:xfrm>
              <a:custGeom>
                <a:avLst/>
                <a:gdLst/>
                <a:ahLst/>
                <a:cxnLst/>
                <a:rect l="l" t="t" r="r" b="b"/>
                <a:pathLst>
                  <a:path w="3530" h="3054" extrusionOk="0">
                    <a:moveTo>
                      <a:pt x="1709" y="0"/>
                    </a:moveTo>
                    <a:cubicBezTo>
                      <a:pt x="1645" y="0"/>
                      <a:pt x="1583" y="12"/>
                      <a:pt x="1514" y="24"/>
                    </a:cubicBezTo>
                    <a:cubicBezTo>
                      <a:pt x="1170" y="124"/>
                      <a:pt x="888" y="427"/>
                      <a:pt x="828" y="790"/>
                    </a:cubicBezTo>
                    <a:cubicBezTo>
                      <a:pt x="807" y="608"/>
                      <a:pt x="726" y="387"/>
                      <a:pt x="546" y="366"/>
                    </a:cubicBezTo>
                    <a:cubicBezTo>
                      <a:pt x="538" y="365"/>
                      <a:pt x="530" y="365"/>
                      <a:pt x="522" y="365"/>
                    </a:cubicBezTo>
                    <a:cubicBezTo>
                      <a:pt x="353" y="365"/>
                      <a:pt x="240" y="556"/>
                      <a:pt x="183" y="729"/>
                    </a:cubicBezTo>
                    <a:cubicBezTo>
                      <a:pt x="62" y="1153"/>
                      <a:pt x="1" y="1758"/>
                      <a:pt x="323" y="2121"/>
                    </a:cubicBezTo>
                    <a:cubicBezTo>
                      <a:pt x="626" y="2463"/>
                      <a:pt x="1030" y="2846"/>
                      <a:pt x="1493" y="2987"/>
                    </a:cubicBezTo>
                    <a:cubicBezTo>
                      <a:pt x="1670" y="3034"/>
                      <a:pt x="1861" y="3054"/>
                      <a:pt x="2054" y="3054"/>
                    </a:cubicBezTo>
                    <a:cubicBezTo>
                      <a:pt x="2190" y="3054"/>
                      <a:pt x="2327" y="3044"/>
                      <a:pt x="2460" y="3027"/>
                    </a:cubicBezTo>
                    <a:cubicBezTo>
                      <a:pt x="2662" y="3027"/>
                      <a:pt x="2863" y="3008"/>
                      <a:pt x="3065" y="2927"/>
                    </a:cubicBezTo>
                    <a:cubicBezTo>
                      <a:pt x="3247" y="2846"/>
                      <a:pt x="3428" y="2705"/>
                      <a:pt x="3489" y="2524"/>
                    </a:cubicBezTo>
                    <a:cubicBezTo>
                      <a:pt x="3530" y="2422"/>
                      <a:pt x="3530" y="2322"/>
                      <a:pt x="3489" y="2242"/>
                    </a:cubicBezTo>
                    <a:cubicBezTo>
                      <a:pt x="3409" y="2059"/>
                      <a:pt x="3167" y="2019"/>
                      <a:pt x="2965" y="2019"/>
                    </a:cubicBezTo>
                    <a:cubicBezTo>
                      <a:pt x="3247" y="1817"/>
                      <a:pt x="3288" y="1334"/>
                      <a:pt x="3025" y="1113"/>
                    </a:cubicBezTo>
                    <a:cubicBezTo>
                      <a:pt x="2926" y="1021"/>
                      <a:pt x="2795" y="978"/>
                      <a:pt x="2662" y="978"/>
                    </a:cubicBezTo>
                    <a:cubicBezTo>
                      <a:pt x="2443" y="978"/>
                      <a:pt x="2219" y="1093"/>
                      <a:pt x="2118" y="1293"/>
                    </a:cubicBezTo>
                    <a:cubicBezTo>
                      <a:pt x="2199" y="1051"/>
                      <a:pt x="2280" y="809"/>
                      <a:pt x="2259" y="568"/>
                    </a:cubicBezTo>
                    <a:cubicBezTo>
                      <a:pt x="2218" y="326"/>
                      <a:pt x="2078" y="84"/>
                      <a:pt x="1855" y="24"/>
                    </a:cubicBezTo>
                    <a:cubicBezTo>
                      <a:pt x="1804" y="7"/>
                      <a:pt x="1756" y="0"/>
                      <a:pt x="1709"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4457;p71">
                <a:extLst>
                  <a:ext uri="{FF2B5EF4-FFF2-40B4-BE49-F238E27FC236}">
                    <a16:creationId xmlns:a16="http://schemas.microsoft.com/office/drawing/2014/main" id="{1F209F5A-66AD-41E9-88A5-CFD19EE6F037}"/>
                  </a:ext>
                </a:extLst>
              </p:cNvPr>
              <p:cNvSpPr/>
              <p:nvPr/>
            </p:nvSpPr>
            <p:spPr>
              <a:xfrm>
                <a:off x="875725" y="3308050"/>
                <a:ext cx="189000" cy="63050"/>
              </a:xfrm>
              <a:custGeom>
                <a:avLst/>
                <a:gdLst/>
                <a:ahLst/>
                <a:cxnLst/>
                <a:rect l="l" t="t" r="r" b="b"/>
                <a:pathLst>
                  <a:path w="7560" h="2522" extrusionOk="0">
                    <a:moveTo>
                      <a:pt x="4758" y="1"/>
                    </a:moveTo>
                    <a:lnTo>
                      <a:pt x="4616" y="41"/>
                    </a:lnTo>
                    <a:cubicBezTo>
                      <a:pt x="4616" y="41"/>
                      <a:pt x="383" y="1291"/>
                      <a:pt x="181" y="1775"/>
                    </a:cubicBezTo>
                    <a:cubicBezTo>
                      <a:pt x="0" y="2259"/>
                      <a:pt x="7560" y="2522"/>
                      <a:pt x="7560" y="2522"/>
                    </a:cubicBezTo>
                    <a:lnTo>
                      <a:pt x="4758" y="1"/>
                    </a:ln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4458;p71">
                <a:extLst>
                  <a:ext uri="{FF2B5EF4-FFF2-40B4-BE49-F238E27FC236}">
                    <a16:creationId xmlns:a16="http://schemas.microsoft.com/office/drawing/2014/main" id="{80B226E2-6134-42F4-91A2-08CBDFD7DB60}"/>
                  </a:ext>
                </a:extLst>
              </p:cNvPr>
              <p:cNvSpPr/>
              <p:nvPr/>
            </p:nvSpPr>
            <p:spPr>
              <a:xfrm>
                <a:off x="969475" y="3286400"/>
                <a:ext cx="139125" cy="105050"/>
              </a:xfrm>
              <a:custGeom>
                <a:avLst/>
                <a:gdLst/>
                <a:ahLst/>
                <a:cxnLst/>
                <a:rect l="l" t="t" r="r" b="b"/>
                <a:pathLst>
                  <a:path w="5565" h="4202" extrusionOk="0">
                    <a:moveTo>
                      <a:pt x="1350" y="1"/>
                    </a:moveTo>
                    <a:cubicBezTo>
                      <a:pt x="1089" y="1"/>
                      <a:pt x="807" y="60"/>
                      <a:pt x="584" y="202"/>
                    </a:cubicBezTo>
                    <a:cubicBezTo>
                      <a:pt x="463" y="302"/>
                      <a:pt x="342" y="423"/>
                      <a:pt x="282" y="565"/>
                    </a:cubicBezTo>
                    <a:cubicBezTo>
                      <a:pt x="0" y="1251"/>
                      <a:pt x="624" y="1654"/>
                      <a:pt x="1149" y="1896"/>
                    </a:cubicBezTo>
                    <a:cubicBezTo>
                      <a:pt x="2258" y="2420"/>
                      <a:pt x="3307" y="3025"/>
                      <a:pt x="4253" y="3831"/>
                    </a:cubicBezTo>
                    <a:cubicBezTo>
                      <a:pt x="4406" y="3967"/>
                      <a:pt x="4601" y="4201"/>
                      <a:pt x="4839" y="4201"/>
                    </a:cubicBezTo>
                    <a:cubicBezTo>
                      <a:pt x="4884" y="4201"/>
                      <a:pt x="4931" y="4193"/>
                      <a:pt x="4979" y="4173"/>
                    </a:cubicBezTo>
                    <a:cubicBezTo>
                      <a:pt x="5565" y="3931"/>
                      <a:pt x="4898" y="2864"/>
                      <a:pt x="4677" y="2560"/>
                    </a:cubicBezTo>
                    <a:cubicBezTo>
                      <a:pt x="4315" y="1996"/>
                      <a:pt x="3810" y="1533"/>
                      <a:pt x="3307" y="1089"/>
                    </a:cubicBezTo>
                    <a:cubicBezTo>
                      <a:pt x="2761" y="625"/>
                      <a:pt x="2097" y="60"/>
                      <a:pt x="135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4459;p71">
                <a:extLst>
                  <a:ext uri="{FF2B5EF4-FFF2-40B4-BE49-F238E27FC236}">
                    <a16:creationId xmlns:a16="http://schemas.microsoft.com/office/drawing/2014/main" id="{76C4EA2E-17D9-4374-B4AA-3ECF28FC5E30}"/>
                  </a:ext>
                </a:extLst>
              </p:cNvPr>
              <p:cNvSpPr/>
              <p:nvPr/>
            </p:nvSpPr>
            <p:spPr>
              <a:xfrm>
                <a:off x="1264300" y="3317100"/>
                <a:ext cx="546375" cy="625550"/>
              </a:xfrm>
              <a:custGeom>
                <a:avLst/>
                <a:gdLst/>
                <a:ahLst/>
                <a:cxnLst/>
                <a:rect l="l" t="t" r="r" b="b"/>
                <a:pathLst>
                  <a:path w="21855" h="25022" extrusionOk="0">
                    <a:moveTo>
                      <a:pt x="3856" y="1"/>
                    </a:moveTo>
                    <a:cubicBezTo>
                      <a:pt x="3672" y="1"/>
                      <a:pt x="3488" y="20"/>
                      <a:pt x="3307" y="63"/>
                    </a:cubicBezTo>
                    <a:cubicBezTo>
                      <a:pt x="2944" y="144"/>
                      <a:pt x="2602" y="365"/>
                      <a:pt x="2360" y="647"/>
                    </a:cubicBezTo>
                    <a:cubicBezTo>
                      <a:pt x="2057" y="1010"/>
                      <a:pt x="2158" y="1373"/>
                      <a:pt x="1976" y="1716"/>
                    </a:cubicBezTo>
                    <a:cubicBezTo>
                      <a:pt x="1796" y="2039"/>
                      <a:pt x="1533" y="1958"/>
                      <a:pt x="1191" y="2098"/>
                    </a:cubicBezTo>
                    <a:cubicBezTo>
                      <a:pt x="788" y="2240"/>
                      <a:pt x="465" y="2563"/>
                      <a:pt x="283" y="2945"/>
                    </a:cubicBezTo>
                    <a:cubicBezTo>
                      <a:pt x="0" y="3571"/>
                      <a:pt x="102" y="4297"/>
                      <a:pt x="404" y="4902"/>
                    </a:cubicBezTo>
                    <a:cubicBezTo>
                      <a:pt x="686" y="5506"/>
                      <a:pt x="1150" y="6031"/>
                      <a:pt x="1594" y="6555"/>
                    </a:cubicBezTo>
                    <a:cubicBezTo>
                      <a:pt x="1796" y="6776"/>
                      <a:pt x="1997" y="6998"/>
                      <a:pt x="2199" y="7240"/>
                    </a:cubicBezTo>
                    <a:cubicBezTo>
                      <a:pt x="2742" y="7845"/>
                      <a:pt x="3287" y="8469"/>
                      <a:pt x="3831" y="9074"/>
                    </a:cubicBezTo>
                    <a:cubicBezTo>
                      <a:pt x="3973" y="9256"/>
                      <a:pt x="4134" y="9418"/>
                      <a:pt x="4275" y="9598"/>
                    </a:cubicBezTo>
                    <a:cubicBezTo>
                      <a:pt x="9134" y="15103"/>
                      <a:pt x="14094" y="20627"/>
                      <a:pt x="20242" y="24678"/>
                    </a:cubicBezTo>
                    <a:cubicBezTo>
                      <a:pt x="20465" y="24820"/>
                      <a:pt x="20747" y="24961"/>
                      <a:pt x="21008" y="25001"/>
                    </a:cubicBezTo>
                    <a:cubicBezTo>
                      <a:pt x="21069" y="25022"/>
                      <a:pt x="21150" y="25022"/>
                      <a:pt x="21210" y="25022"/>
                    </a:cubicBezTo>
                    <a:cubicBezTo>
                      <a:pt x="21331" y="25022"/>
                      <a:pt x="21452" y="24982"/>
                      <a:pt x="21553" y="24920"/>
                    </a:cubicBezTo>
                    <a:lnTo>
                      <a:pt x="21613" y="24861"/>
                    </a:lnTo>
                    <a:cubicBezTo>
                      <a:pt x="21634" y="24840"/>
                      <a:pt x="21674" y="24820"/>
                      <a:pt x="21674" y="24780"/>
                    </a:cubicBezTo>
                    <a:cubicBezTo>
                      <a:pt x="21755" y="24699"/>
                      <a:pt x="21795" y="24578"/>
                      <a:pt x="21814" y="24477"/>
                    </a:cubicBezTo>
                    <a:cubicBezTo>
                      <a:pt x="21835" y="24396"/>
                      <a:pt x="21835" y="24316"/>
                      <a:pt x="21835" y="24216"/>
                    </a:cubicBezTo>
                    <a:cubicBezTo>
                      <a:pt x="21855" y="24195"/>
                      <a:pt x="21855" y="24154"/>
                      <a:pt x="21855" y="24135"/>
                    </a:cubicBezTo>
                    <a:cubicBezTo>
                      <a:pt x="21855" y="23853"/>
                      <a:pt x="21855" y="23590"/>
                      <a:pt x="21835" y="23328"/>
                    </a:cubicBezTo>
                    <a:lnTo>
                      <a:pt x="21835" y="23025"/>
                    </a:lnTo>
                    <a:cubicBezTo>
                      <a:pt x="21795" y="22482"/>
                      <a:pt x="21714" y="21937"/>
                      <a:pt x="21613" y="21412"/>
                    </a:cubicBezTo>
                    <a:cubicBezTo>
                      <a:pt x="21573" y="21170"/>
                      <a:pt x="21532" y="20950"/>
                      <a:pt x="21473" y="20708"/>
                    </a:cubicBezTo>
                    <a:cubicBezTo>
                      <a:pt x="21311" y="20001"/>
                      <a:pt x="21110" y="19296"/>
                      <a:pt x="20887" y="18590"/>
                    </a:cubicBezTo>
                    <a:cubicBezTo>
                      <a:pt x="20626" y="17804"/>
                      <a:pt x="20344" y="17038"/>
                      <a:pt x="20040" y="16272"/>
                    </a:cubicBezTo>
                    <a:cubicBezTo>
                      <a:pt x="19860" y="15788"/>
                      <a:pt x="19658" y="15324"/>
                      <a:pt x="19456" y="14861"/>
                    </a:cubicBezTo>
                    <a:cubicBezTo>
                      <a:pt x="18368" y="12401"/>
                      <a:pt x="16997" y="10082"/>
                      <a:pt x="15323" y="7966"/>
                    </a:cubicBezTo>
                    <a:cubicBezTo>
                      <a:pt x="15263" y="7905"/>
                      <a:pt x="15223" y="7824"/>
                      <a:pt x="15161" y="7764"/>
                    </a:cubicBezTo>
                    <a:cubicBezTo>
                      <a:pt x="14618" y="7079"/>
                      <a:pt x="14032" y="6434"/>
                      <a:pt x="13428" y="5829"/>
                    </a:cubicBezTo>
                    <a:cubicBezTo>
                      <a:pt x="13428" y="5808"/>
                      <a:pt x="13428" y="5808"/>
                      <a:pt x="13408" y="5808"/>
                    </a:cubicBezTo>
                    <a:cubicBezTo>
                      <a:pt x="11250" y="3611"/>
                      <a:pt x="8691" y="1776"/>
                      <a:pt x="5847" y="526"/>
                    </a:cubicBezTo>
                    <a:cubicBezTo>
                      <a:pt x="5214" y="257"/>
                      <a:pt x="4530" y="1"/>
                      <a:pt x="3856"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4460;p71">
                <a:extLst>
                  <a:ext uri="{FF2B5EF4-FFF2-40B4-BE49-F238E27FC236}">
                    <a16:creationId xmlns:a16="http://schemas.microsoft.com/office/drawing/2014/main" id="{EB503290-D556-4D00-8C4C-18866823825D}"/>
                  </a:ext>
                </a:extLst>
              </p:cNvPr>
              <p:cNvSpPr/>
              <p:nvPr/>
            </p:nvSpPr>
            <p:spPr>
              <a:xfrm>
                <a:off x="1323300" y="3363175"/>
                <a:ext cx="321050" cy="148525"/>
              </a:xfrm>
              <a:custGeom>
                <a:avLst/>
                <a:gdLst/>
                <a:ahLst/>
                <a:cxnLst/>
                <a:rect l="l" t="t" r="r" b="b"/>
                <a:pathLst>
                  <a:path w="12842" h="5941" extrusionOk="0">
                    <a:moveTo>
                      <a:pt x="2148" y="0"/>
                    </a:moveTo>
                    <a:cubicBezTo>
                      <a:pt x="1350" y="0"/>
                      <a:pt x="653" y="152"/>
                      <a:pt x="60" y="457"/>
                    </a:cubicBezTo>
                    <a:cubicBezTo>
                      <a:pt x="0" y="478"/>
                      <a:pt x="0" y="538"/>
                      <a:pt x="19" y="578"/>
                    </a:cubicBezTo>
                    <a:cubicBezTo>
                      <a:pt x="35" y="607"/>
                      <a:pt x="71" y="627"/>
                      <a:pt x="105" y="627"/>
                    </a:cubicBezTo>
                    <a:cubicBezTo>
                      <a:pt x="117" y="627"/>
                      <a:pt x="130" y="624"/>
                      <a:pt x="140" y="618"/>
                    </a:cubicBezTo>
                    <a:cubicBezTo>
                      <a:pt x="700" y="334"/>
                      <a:pt x="1371" y="192"/>
                      <a:pt x="2138" y="192"/>
                    </a:cubicBezTo>
                    <a:cubicBezTo>
                      <a:pt x="3222" y="192"/>
                      <a:pt x="4498" y="476"/>
                      <a:pt x="5927" y="1043"/>
                    </a:cubicBezTo>
                    <a:cubicBezTo>
                      <a:pt x="8527" y="2051"/>
                      <a:pt x="10927" y="3784"/>
                      <a:pt x="12661" y="5900"/>
                    </a:cubicBezTo>
                    <a:cubicBezTo>
                      <a:pt x="12680" y="5921"/>
                      <a:pt x="12701" y="5941"/>
                      <a:pt x="12742" y="5941"/>
                    </a:cubicBezTo>
                    <a:cubicBezTo>
                      <a:pt x="12761" y="5941"/>
                      <a:pt x="12782" y="5921"/>
                      <a:pt x="12801" y="5921"/>
                    </a:cubicBezTo>
                    <a:cubicBezTo>
                      <a:pt x="12842" y="5881"/>
                      <a:pt x="12842" y="5820"/>
                      <a:pt x="12801" y="5780"/>
                    </a:cubicBezTo>
                    <a:cubicBezTo>
                      <a:pt x="11048" y="3642"/>
                      <a:pt x="8629" y="1889"/>
                      <a:pt x="6008" y="860"/>
                    </a:cubicBezTo>
                    <a:cubicBezTo>
                      <a:pt x="4536" y="288"/>
                      <a:pt x="3246" y="0"/>
                      <a:pt x="214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4461;p71">
                <a:extLst>
                  <a:ext uri="{FF2B5EF4-FFF2-40B4-BE49-F238E27FC236}">
                    <a16:creationId xmlns:a16="http://schemas.microsoft.com/office/drawing/2014/main" id="{ED0ECECE-09E0-4F58-856C-1C17CFC1CE50}"/>
                  </a:ext>
                </a:extLst>
              </p:cNvPr>
              <p:cNvSpPr/>
              <p:nvPr/>
            </p:nvSpPr>
            <p:spPr>
              <a:xfrm>
                <a:off x="1318725" y="3458725"/>
                <a:ext cx="287850" cy="135650"/>
              </a:xfrm>
              <a:custGeom>
                <a:avLst/>
                <a:gdLst/>
                <a:ahLst/>
                <a:cxnLst/>
                <a:rect l="l" t="t" r="r" b="b"/>
                <a:pathLst>
                  <a:path w="11514" h="5426" extrusionOk="0">
                    <a:moveTo>
                      <a:pt x="11020" y="0"/>
                    </a:moveTo>
                    <a:cubicBezTo>
                      <a:pt x="11002" y="0"/>
                      <a:pt x="10984" y="7"/>
                      <a:pt x="10968" y="22"/>
                    </a:cubicBezTo>
                    <a:cubicBezTo>
                      <a:pt x="10928" y="43"/>
                      <a:pt x="10909" y="103"/>
                      <a:pt x="10949" y="143"/>
                    </a:cubicBezTo>
                    <a:cubicBezTo>
                      <a:pt x="11110" y="366"/>
                      <a:pt x="11170" y="648"/>
                      <a:pt x="11210" y="930"/>
                    </a:cubicBezTo>
                    <a:cubicBezTo>
                      <a:pt x="11272" y="1232"/>
                      <a:pt x="11312" y="1554"/>
                      <a:pt x="11191" y="1817"/>
                    </a:cubicBezTo>
                    <a:cubicBezTo>
                      <a:pt x="10989" y="2220"/>
                      <a:pt x="10505" y="2320"/>
                      <a:pt x="10304" y="2361"/>
                    </a:cubicBezTo>
                    <a:cubicBezTo>
                      <a:pt x="10202" y="2375"/>
                      <a:pt x="10100" y="2381"/>
                      <a:pt x="9996" y="2381"/>
                    </a:cubicBezTo>
                    <a:cubicBezTo>
                      <a:pt x="9197" y="2381"/>
                      <a:pt x="8370" y="1978"/>
                      <a:pt x="7925" y="1353"/>
                    </a:cubicBezTo>
                    <a:cubicBezTo>
                      <a:pt x="7900" y="1328"/>
                      <a:pt x="7867" y="1311"/>
                      <a:pt x="7837" y="1311"/>
                    </a:cubicBezTo>
                    <a:cubicBezTo>
                      <a:pt x="7817" y="1311"/>
                      <a:pt x="7798" y="1318"/>
                      <a:pt x="7783" y="1333"/>
                    </a:cubicBezTo>
                    <a:cubicBezTo>
                      <a:pt x="7743" y="1353"/>
                      <a:pt x="7743" y="1414"/>
                      <a:pt x="7764" y="1454"/>
                    </a:cubicBezTo>
                    <a:cubicBezTo>
                      <a:pt x="8105" y="1958"/>
                      <a:pt x="8388" y="2482"/>
                      <a:pt x="8589" y="3046"/>
                    </a:cubicBezTo>
                    <a:cubicBezTo>
                      <a:pt x="8670" y="3288"/>
                      <a:pt x="8751" y="3551"/>
                      <a:pt x="8670" y="3772"/>
                    </a:cubicBezTo>
                    <a:cubicBezTo>
                      <a:pt x="8589" y="4035"/>
                      <a:pt x="8347" y="4216"/>
                      <a:pt x="8025" y="4277"/>
                    </a:cubicBezTo>
                    <a:cubicBezTo>
                      <a:pt x="7969" y="4284"/>
                      <a:pt x="7913" y="4288"/>
                      <a:pt x="7857" y="4288"/>
                    </a:cubicBezTo>
                    <a:cubicBezTo>
                      <a:pt x="7607" y="4288"/>
                      <a:pt x="7352" y="4222"/>
                      <a:pt x="7138" y="4156"/>
                    </a:cubicBezTo>
                    <a:cubicBezTo>
                      <a:pt x="6210" y="3833"/>
                      <a:pt x="5385" y="3288"/>
                      <a:pt x="4820" y="2603"/>
                    </a:cubicBezTo>
                    <a:cubicBezTo>
                      <a:pt x="4699" y="2462"/>
                      <a:pt x="4598" y="2301"/>
                      <a:pt x="4477" y="2159"/>
                    </a:cubicBezTo>
                    <a:cubicBezTo>
                      <a:pt x="4465" y="2136"/>
                      <a:pt x="4440" y="2126"/>
                      <a:pt x="4413" y="2126"/>
                    </a:cubicBezTo>
                    <a:cubicBezTo>
                      <a:pt x="4393" y="2126"/>
                      <a:pt x="4372" y="2131"/>
                      <a:pt x="4356" y="2140"/>
                    </a:cubicBezTo>
                    <a:cubicBezTo>
                      <a:pt x="4315" y="2180"/>
                      <a:pt x="4296" y="2240"/>
                      <a:pt x="4336" y="2280"/>
                    </a:cubicBezTo>
                    <a:cubicBezTo>
                      <a:pt x="4436" y="2422"/>
                      <a:pt x="4538" y="2583"/>
                      <a:pt x="4659" y="2724"/>
                    </a:cubicBezTo>
                    <a:cubicBezTo>
                      <a:pt x="4941" y="3107"/>
                      <a:pt x="5183" y="3530"/>
                      <a:pt x="5385" y="3954"/>
                    </a:cubicBezTo>
                    <a:cubicBezTo>
                      <a:pt x="5465" y="4156"/>
                      <a:pt x="5565" y="4377"/>
                      <a:pt x="5565" y="4619"/>
                    </a:cubicBezTo>
                    <a:cubicBezTo>
                      <a:pt x="5586" y="4861"/>
                      <a:pt x="5485" y="5083"/>
                      <a:pt x="5304" y="5164"/>
                    </a:cubicBezTo>
                    <a:cubicBezTo>
                      <a:pt x="5223" y="5224"/>
                      <a:pt x="5102" y="5245"/>
                      <a:pt x="4941" y="5245"/>
                    </a:cubicBezTo>
                    <a:cubicBezTo>
                      <a:pt x="4538" y="5245"/>
                      <a:pt x="4114" y="5043"/>
                      <a:pt x="3812" y="4882"/>
                    </a:cubicBezTo>
                    <a:cubicBezTo>
                      <a:pt x="2541" y="4196"/>
                      <a:pt x="1352" y="3107"/>
                      <a:pt x="183" y="1535"/>
                    </a:cubicBezTo>
                    <a:cubicBezTo>
                      <a:pt x="171" y="1511"/>
                      <a:pt x="145" y="1501"/>
                      <a:pt x="117" y="1501"/>
                    </a:cubicBezTo>
                    <a:cubicBezTo>
                      <a:pt x="98" y="1501"/>
                      <a:pt x="79" y="1506"/>
                      <a:pt x="62" y="1514"/>
                    </a:cubicBezTo>
                    <a:cubicBezTo>
                      <a:pt x="22" y="1554"/>
                      <a:pt x="1" y="1616"/>
                      <a:pt x="41" y="1656"/>
                    </a:cubicBezTo>
                    <a:cubicBezTo>
                      <a:pt x="1210" y="3248"/>
                      <a:pt x="2420" y="4357"/>
                      <a:pt x="3731" y="5043"/>
                    </a:cubicBezTo>
                    <a:cubicBezTo>
                      <a:pt x="4054" y="5224"/>
                      <a:pt x="4477" y="5425"/>
                      <a:pt x="4941" y="5425"/>
                    </a:cubicBezTo>
                    <a:lnTo>
                      <a:pt x="4981" y="5425"/>
                    </a:lnTo>
                    <a:cubicBezTo>
                      <a:pt x="5143" y="5425"/>
                      <a:pt x="5283" y="5406"/>
                      <a:pt x="5404" y="5325"/>
                    </a:cubicBezTo>
                    <a:cubicBezTo>
                      <a:pt x="5627" y="5204"/>
                      <a:pt x="5767" y="4922"/>
                      <a:pt x="5767" y="4619"/>
                    </a:cubicBezTo>
                    <a:cubicBezTo>
                      <a:pt x="5747" y="4336"/>
                      <a:pt x="5646" y="4095"/>
                      <a:pt x="5546" y="3874"/>
                    </a:cubicBezTo>
                    <a:cubicBezTo>
                      <a:pt x="5465" y="3672"/>
                      <a:pt x="5364" y="3490"/>
                      <a:pt x="5264" y="3309"/>
                    </a:cubicBezTo>
                    <a:lnTo>
                      <a:pt x="5264" y="3309"/>
                    </a:lnTo>
                    <a:cubicBezTo>
                      <a:pt x="5767" y="3753"/>
                      <a:pt x="6393" y="4095"/>
                      <a:pt x="7078" y="4317"/>
                    </a:cubicBezTo>
                    <a:cubicBezTo>
                      <a:pt x="7301" y="4396"/>
                      <a:pt x="7561" y="4476"/>
                      <a:pt x="7839" y="4476"/>
                    </a:cubicBezTo>
                    <a:cubicBezTo>
                      <a:pt x="7913" y="4476"/>
                      <a:pt x="7989" y="4470"/>
                      <a:pt x="8065" y="4457"/>
                    </a:cubicBezTo>
                    <a:cubicBezTo>
                      <a:pt x="8449" y="4398"/>
                      <a:pt x="8751" y="4156"/>
                      <a:pt x="8852" y="3833"/>
                    </a:cubicBezTo>
                    <a:cubicBezTo>
                      <a:pt x="8952" y="3551"/>
                      <a:pt x="8872" y="3248"/>
                      <a:pt x="8772" y="2987"/>
                    </a:cubicBezTo>
                    <a:cubicBezTo>
                      <a:pt x="8651" y="2664"/>
                      <a:pt x="8509" y="2341"/>
                      <a:pt x="8347" y="2038"/>
                    </a:cubicBezTo>
                    <a:lnTo>
                      <a:pt x="8347" y="2038"/>
                    </a:lnTo>
                    <a:cubicBezTo>
                      <a:pt x="8816" y="2373"/>
                      <a:pt x="9395" y="2568"/>
                      <a:pt x="9970" y="2568"/>
                    </a:cubicBezTo>
                    <a:cubicBezTo>
                      <a:pt x="10088" y="2568"/>
                      <a:pt x="10206" y="2560"/>
                      <a:pt x="10323" y="2543"/>
                    </a:cubicBezTo>
                    <a:cubicBezTo>
                      <a:pt x="10828" y="2482"/>
                      <a:pt x="11191" y="2240"/>
                      <a:pt x="11352" y="1898"/>
                    </a:cubicBezTo>
                    <a:cubicBezTo>
                      <a:pt x="11513" y="1595"/>
                      <a:pt x="11452" y="1232"/>
                      <a:pt x="11393" y="890"/>
                    </a:cubicBezTo>
                    <a:cubicBezTo>
                      <a:pt x="11352" y="608"/>
                      <a:pt x="11272" y="285"/>
                      <a:pt x="11089" y="43"/>
                    </a:cubicBezTo>
                    <a:cubicBezTo>
                      <a:pt x="11077" y="18"/>
                      <a:pt x="11049" y="0"/>
                      <a:pt x="1102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4462;p71">
                <a:extLst>
                  <a:ext uri="{FF2B5EF4-FFF2-40B4-BE49-F238E27FC236}">
                    <a16:creationId xmlns:a16="http://schemas.microsoft.com/office/drawing/2014/main" id="{1C766F40-F2C2-449D-8262-588FE1D76168}"/>
                  </a:ext>
                </a:extLst>
              </p:cNvPr>
              <p:cNvSpPr/>
              <p:nvPr/>
            </p:nvSpPr>
            <p:spPr>
              <a:xfrm>
                <a:off x="1439700" y="3589825"/>
                <a:ext cx="355375" cy="352825"/>
              </a:xfrm>
              <a:custGeom>
                <a:avLst/>
                <a:gdLst/>
                <a:ahLst/>
                <a:cxnLst/>
                <a:rect l="l" t="t" r="r" b="b"/>
                <a:pathLst>
                  <a:path w="14215" h="14113" extrusionOk="0">
                    <a:moveTo>
                      <a:pt x="102" y="1"/>
                    </a:moveTo>
                    <a:cubicBezTo>
                      <a:pt x="81" y="1"/>
                      <a:pt x="62" y="1"/>
                      <a:pt x="41" y="20"/>
                    </a:cubicBezTo>
                    <a:cubicBezTo>
                      <a:pt x="0" y="60"/>
                      <a:pt x="0" y="121"/>
                      <a:pt x="41" y="162"/>
                    </a:cubicBezTo>
                    <a:lnTo>
                      <a:pt x="62" y="181"/>
                    </a:lnTo>
                    <a:lnTo>
                      <a:pt x="13992" y="14092"/>
                    </a:lnTo>
                    <a:cubicBezTo>
                      <a:pt x="14053" y="14113"/>
                      <a:pt x="14134" y="14113"/>
                      <a:pt x="14194" y="14113"/>
                    </a:cubicBezTo>
                    <a:cubicBezTo>
                      <a:pt x="14215" y="14073"/>
                      <a:pt x="14194" y="14032"/>
                      <a:pt x="14174" y="14011"/>
                    </a:cubicBezTo>
                    <a:lnTo>
                      <a:pt x="323" y="162"/>
                    </a:lnTo>
                    <a:lnTo>
                      <a:pt x="183" y="20"/>
                    </a:lnTo>
                    <a:cubicBezTo>
                      <a:pt x="162" y="1"/>
                      <a:pt x="142" y="1"/>
                      <a:pt x="10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4463;p71">
                <a:extLst>
                  <a:ext uri="{FF2B5EF4-FFF2-40B4-BE49-F238E27FC236}">
                    <a16:creationId xmlns:a16="http://schemas.microsoft.com/office/drawing/2014/main" id="{7E41969C-BC4E-42A0-9EDC-515EA6FD81AD}"/>
                  </a:ext>
                </a:extLst>
              </p:cNvPr>
              <p:cNvSpPr/>
              <p:nvPr/>
            </p:nvSpPr>
            <p:spPr>
              <a:xfrm>
                <a:off x="1446750" y="3537650"/>
                <a:ext cx="359425" cy="402475"/>
              </a:xfrm>
              <a:custGeom>
                <a:avLst/>
                <a:gdLst/>
                <a:ahLst/>
                <a:cxnLst/>
                <a:rect l="l" t="t" r="r" b="b"/>
                <a:pathLst>
                  <a:path w="14377" h="16099" extrusionOk="0">
                    <a:moveTo>
                      <a:pt x="112" y="1"/>
                    </a:moveTo>
                    <a:cubicBezTo>
                      <a:pt x="87" y="1"/>
                      <a:pt x="61" y="11"/>
                      <a:pt x="41" y="31"/>
                    </a:cubicBezTo>
                    <a:cubicBezTo>
                      <a:pt x="1" y="50"/>
                      <a:pt x="1" y="112"/>
                      <a:pt x="41" y="152"/>
                    </a:cubicBezTo>
                    <a:lnTo>
                      <a:pt x="283" y="434"/>
                    </a:lnTo>
                    <a:lnTo>
                      <a:pt x="14255" y="16098"/>
                    </a:lnTo>
                    <a:lnTo>
                      <a:pt x="14315" y="16039"/>
                    </a:lnTo>
                    <a:cubicBezTo>
                      <a:pt x="14336" y="16018"/>
                      <a:pt x="14376" y="15998"/>
                      <a:pt x="14376" y="15958"/>
                    </a:cubicBezTo>
                    <a:lnTo>
                      <a:pt x="586" y="494"/>
                    </a:lnTo>
                    <a:lnTo>
                      <a:pt x="183" y="31"/>
                    </a:lnTo>
                    <a:cubicBezTo>
                      <a:pt x="163" y="11"/>
                      <a:pt x="137" y="1"/>
                      <a:pt x="11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4464;p71">
                <a:extLst>
                  <a:ext uri="{FF2B5EF4-FFF2-40B4-BE49-F238E27FC236}">
                    <a16:creationId xmlns:a16="http://schemas.microsoft.com/office/drawing/2014/main" id="{B9E3BE95-7918-4903-ABF6-E935CBA57253}"/>
                  </a:ext>
                </a:extLst>
              </p:cNvPr>
              <p:cNvSpPr/>
              <p:nvPr/>
            </p:nvSpPr>
            <p:spPr>
              <a:xfrm>
                <a:off x="1531425" y="3559025"/>
                <a:ext cx="278775" cy="370000"/>
              </a:xfrm>
              <a:custGeom>
                <a:avLst/>
                <a:gdLst/>
                <a:ahLst/>
                <a:cxnLst/>
                <a:rect l="l" t="t" r="r" b="b"/>
                <a:pathLst>
                  <a:path w="11151" h="14800" extrusionOk="0">
                    <a:moveTo>
                      <a:pt x="114" y="1"/>
                    </a:moveTo>
                    <a:cubicBezTo>
                      <a:pt x="96" y="1"/>
                      <a:pt x="78" y="7"/>
                      <a:pt x="62" y="23"/>
                    </a:cubicBezTo>
                    <a:cubicBezTo>
                      <a:pt x="22" y="63"/>
                      <a:pt x="1" y="104"/>
                      <a:pt x="41" y="163"/>
                    </a:cubicBezTo>
                    <a:lnTo>
                      <a:pt x="81" y="204"/>
                    </a:lnTo>
                    <a:lnTo>
                      <a:pt x="11089" y="14780"/>
                    </a:lnTo>
                    <a:cubicBezTo>
                      <a:pt x="11110" y="14780"/>
                      <a:pt x="11110" y="14800"/>
                      <a:pt x="11129" y="14800"/>
                    </a:cubicBezTo>
                    <a:lnTo>
                      <a:pt x="11150" y="14539"/>
                    </a:lnTo>
                    <a:lnTo>
                      <a:pt x="202" y="63"/>
                    </a:lnTo>
                    <a:lnTo>
                      <a:pt x="183" y="42"/>
                    </a:lnTo>
                    <a:cubicBezTo>
                      <a:pt x="170" y="17"/>
                      <a:pt x="143" y="1"/>
                      <a:pt x="114"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4465;p71">
                <a:extLst>
                  <a:ext uri="{FF2B5EF4-FFF2-40B4-BE49-F238E27FC236}">
                    <a16:creationId xmlns:a16="http://schemas.microsoft.com/office/drawing/2014/main" id="{069C5340-677D-4005-A080-42F32359387F}"/>
                  </a:ext>
                </a:extLst>
              </p:cNvPr>
              <p:cNvSpPr/>
              <p:nvPr/>
            </p:nvSpPr>
            <p:spPr>
              <a:xfrm>
                <a:off x="1526400" y="3507825"/>
                <a:ext cx="283800" cy="392500"/>
              </a:xfrm>
              <a:custGeom>
                <a:avLst/>
                <a:gdLst/>
                <a:ahLst/>
                <a:cxnLst/>
                <a:rect l="l" t="t" r="r" b="b"/>
                <a:pathLst>
                  <a:path w="11352" h="15700" extrusionOk="0">
                    <a:moveTo>
                      <a:pt x="98" y="1"/>
                    </a:moveTo>
                    <a:cubicBezTo>
                      <a:pt x="78" y="1"/>
                      <a:pt x="57" y="6"/>
                      <a:pt x="40" y="14"/>
                    </a:cubicBezTo>
                    <a:cubicBezTo>
                      <a:pt x="0" y="55"/>
                      <a:pt x="0" y="114"/>
                      <a:pt x="21" y="155"/>
                    </a:cubicBezTo>
                    <a:cubicBezTo>
                      <a:pt x="40" y="155"/>
                      <a:pt x="81" y="216"/>
                      <a:pt x="161" y="297"/>
                    </a:cubicBezTo>
                    <a:cubicBezTo>
                      <a:pt x="1231" y="1506"/>
                      <a:pt x="8911" y="10154"/>
                      <a:pt x="11250" y="15638"/>
                    </a:cubicBezTo>
                    <a:cubicBezTo>
                      <a:pt x="11250" y="15679"/>
                      <a:pt x="11290" y="15699"/>
                      <a:pt x="11330" y="15699"/>
                    </a:cubicBezTo>
                    <a:lnTo>
                      <a:pt x="11351" y="15699"/>
                    </a:lnTo>
                    <a:lnTo>
                      <a:pt x="11351" y="15396"/>
                    </a:lnTo>
                    <a:cubicBezTo>
                      <a:pt x="8992" y="10054"/>
                      <a:pt x="1836" y="1889"/>
                      <a:pt x="403" y="297"/>
                    </a:cubicBezTo>
                    <a:cubicBezTo>
                      <a:pt x="263" y="135"/>
                      <a:pt x="182" y="34"/>
                      <a:pt x="161" y="34"/>
                    </a:cubicBezTo>
                    <a:cubicBezTo>
                      <a:pt x="150" y="10"/>
                      <a:pt x="125" y="1"/>
                      <a:pt x="98"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4466;p71">
                <a:extLst>
                  <a:ext uri="{FF2B5EF4-FFF2-40B4-BE49-F238E27FC236}">
                    <a16:creationId xmlns:a16="http://schemas.microsoft.com/office/drawing/2014/main" id="{8A0EB8A4-78B4-4875-8187-E66608455F8F}"/>
                  </a:ext>
                </a:extLst>
              </p:cNvPr>
              <p:cNvSpPr/>
              <p:nvPr/>
            </p:nvSpPr>
            <p:spPr>
              <a:xfrm>
                <a:off x="1588400" y="3513950"/>
                <a:ext cx="216225" cy="338475"/>
              </a:xfrm>
              <a:custGeom>
                <a:avLst/>
                <a:gdLst/>
                <a:ahLst/>
                <a:cxnLst/>
                <a:rect l="l" t="t" r="r" b="b"/>
                <a:pathLst>
                  <a:path w="8649" h="13539" extrusionOk="0">
                    <a:moveTo>
                      <a:pt x="111" y="1"/>
                    </a:moveTo>
                    <a:cubicBezTo>
                      <a:pt x="86" y="1"/>
                      <a:pt x="61" y="11"/>
                      <a:pt x="41" y="31"/>
                    </a:cubicBezTo>
                    <a:cubicBezTo>
                      <a:pt x="1" y="71"/>
                      <a:pt x="1" y="132"/>
                      <a:pt x="41" y="152"/>
                    </a:cubicBezTo>
                    <a:lnTo>
                      <a:pt x="41" y="192"/>
                    </a:lnTo>
                    <a:cubicBezTo>
                      <a:pt x="444" y="657"/>
                      <a:pt x="6754" y="8076"/>
                      <a:pt x="8528" y="13479"/>
                    </a:cubicBezTo>
                    <a:cubicBezTo>
                      <a:pt x="8549" y="13519"/>
                      <a:pt x="8589" y="13538"/>
                      <a:pt x="8630" y="13538"/>
                    </a:cubicBezTo>
                    <a:lnTo>
                      <a:pt x="8649" y="13538"/>
                    </a:lnTo>
                    <a:cubicBezTo>
                      <a:pt x="8609" y="13296"/>
                      <a:pt x="8568" y="13076"/>
                      <a:pt x="8509" y="12834"/>
                    </a:cubicBezTo>
                    <a:cubicBezTo>
                      <a:pt x="6512" y="7551"/>
                      <a:pt x="767" y="737"/>
                      <a:pt x="222" y="92"/>
                    </a:cubicBezTo>
                    <a:cubicBezTo>
                      <a:pt x="202" y="52"/>
                      <a:pt x="181" y="52"/>
                      <a:pt x="181" y="31"/>
                    </a:cubicBezTo>
                    <a:cubicBezTo>
                      <a:pt x="161" y="11"/>
                      <a:pt x="136" y="1"/>
                      <a:pt x="11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4467;p71">
                <a:extLst>
                  <a:ext uri="{FF2B5EF4-FFF2-40B4-BE49-F238E27FC236}">
                    <a16:creationId xmlns:a16="http://schemas.microsoft.com/office/drawing/2014/main" id="{BA29DBA6-43D1-4248-8DF5-F081FF1E8873}"/>
                  </a:ext>
                </a:extLst>
              </p:cNvPr>
              <p:cNvSpPr/>
              <p:nvPr/>
            </p:nvSpPr>
            <p:spPr>
              <a:xfrm>
                <a:off x="1602000" y="3490825"/>
                <a:ext cx="163325" cy="233100"/>
              </a:xfrm>
              <a:custGeom>
                <a:avLst/>
                <a:gdLst/>
                <a:ahLst/>
                <a:cxnLst/>
                <a:rect l="l" t="t" r="r" b="b"/>
                <a:pathLst>
                  <a:path w="6533" h="9324" extrusionOk="0">
                    <a:moveTo>
                      <a:pt x="90" y="0"/>
                    </a:moveTo>
                    <a:cubicBezTo>
                      <a:pt x="69" y="0"/>
                      <a:pt x="55" y="15"/>
                      <a:pt x="41" y="28"/>
                    </a:cubicBezTo>
                    <a:cubicBezTo>
                      <a:pt x="0" y="69"/>
                      <a:pt x="0" y="130"/>
                      <a:pt x="41" y="170"/>
                    </a:cubicBezTo>
                    <a:lnTo>
                      <a:pt x="121" y="251"/>
                    </a:lnTo>
                    <a:cubicBezTo>
                      <a:pt x="666" y="794"/>
                      <a:pt x="3871" y="4122"/>
                      <a:pt x="6452" y="9262"/>
                    </a:cubicBezTo>
                    <a:cubicBezTo>
                      <a:pt x="6473" y="9302"/>
                      <a:pt x="6492" y="9323"/>
                      <a:pt x="6532" y="9323"/>
                    </a:cubicBezTo>
                    <a:cubicBezTo>
                      <a:pt x="6352" y="8839"/>
                      <a:pt x="6150" y="8375"/>
                      <a:pt x="5948" y="7912"/>
                    </a:cubicBezTo>
                    <a:cubicBezTo>
                      <a:pt x="3247" y="3033"/>
                      <a:pt x="202" y="49"/>
                      <a:pt x="162" y="28"/>
                    </a:cubicBezTo>
                    <a:cubicBezTo>
                      <a:pt x="162" y="9"/>
                      <a:pt x="142" y="9"/>
                      <a:pt x="121" y="9"/>
                    </a:cubicBezTo>
                    <a:cubicBezTo>
                      <a:pt x="109" y="3"/>
                      <a:pt x="99" y="0"/>
                      <a:pt x="90"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4468;p71">
                <a:extLst>
                  <a:ext uri="{FF2B5EF4-FFF2-40B4-BE49-F238E27FC236}">
                    <a16:creationId xmlns:a16="http://schemas.microsoft.com/office/drawing/2014/main" id="{5D3A00E7-D7F2-42F5-A35C-AA571FCD7ECE}"/>
                  </a:ext>
                </a:extLst>
              </p:cNvPr>
              <p:cNvSpPr/>
              <p:nvPr/>
            </p:nvSpPr>
            <p:spPr>
              <a:xfrm>
                <a:off x="1121675" y="3276800"/>
                <a:ext cx="78650" cy="78650"/>
              </a:xfrm>
              <a:custGeom>
                <a:avLst/>
                <a:gdLst/>
                <a:ahLst/>
                <a:cxnLst/>
                <a:rect l="l" t="t" r="r" b="b"/>
                <a:pathLst>
                  <a:path w="3146" h="3146" extrusionOk="0">
                    <a:moveTo>
                      <a:pt x="1573" y="1"/>
                    </a:moveTo>
                    <a:cubicBezTo>
                      <a:pt x="706" y="1"/>
                      <a:pt x="1" y="707"/>
                      <a:pt x="1" y="1573"/>
                    </a:cubicBezTo>
                    <a:cubicBezTo>
                      <a:pt x="1" y="2461"/>
                      <a:pt x="706" y="3146"/>
                      <a:pt x="1573" y="3146"/>
                    </a:cubicBezTo>
                    <a:cubicBezTo>
                      <a:pt x="2439" y="3146"/>
                      <a:pt x="3146" y="2461"/>
                      <a:pt x="3146" y="1573"/>
                    </a:cubicBezTo>
                    <a:cubicBezTo>
                      <a:pt x="3146" y="707"/>
                      <a:pt x="2439" y="1"/>
                      <a:pt x="1573"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4469;p71">
                <a:extLst>
                  <a:ext uri="{FF2B5EF4-FFF2-40B4-BE49-F238E27FC236}">
                    <a16:creationId xmlns:a16="http://schemas.microsoft.com/office/drawing/2014/main" id="{3695FF81-CCD0-41A7-A0D6-B39B1292D3D3}"/>
                  </a:ext>
                </a:extLst>
              </p:cNvPr>
              <p:cNvSpPr/>
              <p:nvPr/>
            </p:nvSpPr>
            <p:spPr>
              <a:xfrm>
                <a:off x="1262050" y="3208100"/>
                <a:ext cx="13350" cy="10850"/>
              </a:xfrm>
              <a:custGeom>
                <a:avLst/>
                <a:gdLst/>
                <a:ahLst/>
                <a:cxnLst/>
                <a:rect l="l" t="t" r="r" b="b"/>
                <a:pathLst>
                  <a:path w="534" h="434" extrusionOk="0">
                    <a:moveTo>
                      <a:pt x="131" y="0"/>
                    </a:moveTo>
                    <a:cubicBezTo>
                      <a:pt x="38" y="0"/>
                      <a:pt x="0" y="121"/>
                      <a:pt x="71" y="209"/>
                    </a:cubicBezTo>
                    <a:cubicBezTo>
                      <a:pt x="111" y="289"/>
                      <a:pt x="232" y="370"/>
                      <a:pt x="332" y="410"/>
                    </a:cubicBezTo>
                    <a:cubicBezTo>
                      <a:pt x="356" y="422"/>
                      <a:pt x="392" y="434"/>
                      <a:pt x="426" y="434"/>
                    </a:cubicBezTo>
                    <a:cubicBezTo>
                      <a:pt x="452" y="434"/>
                      <a:pt x="476" y="427"/>
                      <a:pt x="494" y="410"/>
                    </a:cubicBezTo>
                    <a:cubicBezTo>
                      <a:pt x="515" y="370"/>
                      <a:pt x="534" y="330"/>
                      <a:pt x="515" y="289"/>
                    </a:cubicBezTo>
                    <a:cubicBezTo>
                      <a:pt x="515" y="249"/>
                      <a:pt x="494" y="209"/>
                      <a:pt x="453" y="168"/>
                    </a:cubicBezTo>
                    <a:cubicBezTo>
                      <a:pt x="394" y="88"/>
                      <a:pt x="292" y="28"/>
                      <a:pt x="171" y="7"/>
                    </a:cubicBezTo>
                    <a:cubicBezTo>
                      <a:pt x="157" y="2"/>
                      <a:pt x="143" y="0"/>
                      <a:pt x="131" y="0"/>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4470;p71">
                <a:extLst>
                  <a:ext uri="{FF2B5EF4-FFF2-40B4-BE49-F238E27FC236}">
                    <a16:creationId xmlns:a16="http://schemas.microsoft.com/office/drawing/2014/main" id="{A7CD57E1-65ED-4738-AD85-0BF1E27A392E}"/>
                  </a:ext>
                </a:extLst>
              </p:cNvPr>
              <p:cNvSpPr/>
              <p:nvPr/>
            </p:nvSpPr>
            <p:spPr>
              <a:xfrm>
                <a:off x="1261425" y="3187550"/>
                <a:ext cx="13500" cy="11175"/>
              </a:xfrm>
              <a:custGeom>
                <a:avLst/>
                <a:gdLst/>
                <a:ahLst/>
                <a:cxnLst/>
                <a:rect l="l" t="t" r="r" b="b"/>
                <a:pathLst>
                  <a:path w="540" h="447" extrusionOk="0">
                    <a:moveTo>
                      <a:pt x="150" y="1"/>
                    </a:moveTo>
                    <a:cubicBezTo>
                      <a:pt x="47" y="1"/>
                      <a:pt x="1" y="111"/>
                      <a:pt x="75" y="205"/>
                    </a:cubicBezTo>
                    <a:cubicBezTo>
                      <a:pt x="115" y="305"/>
                      <a:pt x="236" y="386"/>
                      <a:pt x="338" y="426"/>
                    </a:cubicBezTo>
                    <a:cubicBezTo>
                      <a:pt x="358" y="436"/>
                      <a:pt x="388" y="446"/>
                      <a:pt x="419" y="446"/>
                    </a:cubicBezTo>
                    <a:cubicBezTo>
                      <a:pt x="449" y="446"/>
                      <a:pt x="479" y="436"/>
                      <a:pt x="499" y="406"/>
                    </a:cubicBezTo>
                    <a:cubicBezTo>
                      <a:pt x="519" y="386"/>
                      <a:pt x="540" y="326"/>
                      <a:pt x="519" y="286"/>
                    </a:cubicBezTo>
                    <a:cubicBezTo>
                      <a:pt x="519" y="245"/>
                      <a:pt x="499" y="224"/>
                      <a:pt x="459" y="184"/>
                    </a:cubicBezTo>
                    <a:cubicBezTo>
                      <a:pt x="398" y="103"/>
                      <a:pt x="298" y="44"/>
                      <a:pt x="177" y="3"/>
                    </a:cubicBezTo>
                    <a:cubicBezTo>
                      <a:pt x="167" y="2"/>
                      <a:pt x="158" y="1"/>
                      <a:pt x="150"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4471;p71">
                <a:extLst>
                  <a:ext uri="{FF2B5EF4-FFF2-40B4-BE49-F238E27FC236}">
                    <a16:creationId xmlns:a16="http://schemas.microsoft.com/office/drawing/2014/main" id="{467C218F-B80B-49B1-ADEA-FB66E779688E}"/>
                  </a:ext>
                </a:extLst>
              </p:cNvPr>
              <p:cNvSpPr/>
              <p:nvPr/>
            </p:nvSpPr>
            <p:spPr>
              <a:xfrm>
                <a:off x="1279050" y="3181500"/>
                <a:ext cx="13500" cy="10925"/>
              </a:xfrm>
              <a:custGeom>
                <a:avLst/>
                <a:gdLst/>
                <a:ahLst/>
                <a:cxnLst/>
                <a:rect l="l" t="t" r="r" b="b"/>
                <a:pathLst>
                  <a:path w="540" h="437" extrusionOk="0">
                    <a:moveTo>
                      <a:pt x="150" y="1"/>
                    </a:moveTo>
                    <a:cubicBezTo>
                      <a:pt x="47" y="1"/>
                      <a:pt x="1" y="111"/>
                      <a:pt x="56" y="205"/>
                    </a:cubicBezTo>
                    <a:cubicBezTo>
                      <a:pt x="117" y="286"/>
                      <a:pt x="238" y="366"/>
                      <a:pt x="338" y="407"/>
                    </a:cubicBezTo>
                    <a:cubicBezTo>
                      <a:pt x="358" y="427"/>
                      <a:pt x="388" y="437"/>
                      <a:pt x="419" y="437"/>
                    </a:cubicBezTo>
                    <a:cubicBezTo>
                      <a:pt x="449" y="437"/>
                      <a:pt x="479" y="427"/>
                      <a:pt x="499" y="407"/>
                    </a:cubicBezTo>
                    <a:cubicBezTo>
                      <a:pt x="520" y="366"/>
                      <a:pt x="539" y="326"/>
                      <a:pt x="520" y="286"/>
                    </a:cubicBezTo>
                    <a:cubicBezTo>
                      <a:pt x="520" y="245"/>
                      <a:pt x="499" y="205"/>
                      <a:pt x="459" y="184"/>
                    </a:cubicBezTo>
                    <a:cubicBezTo>
                      <a:pt x="399" y="84"/>
                      <a:pt x="298" y="23"/>
                      <a:pt x="177" y="3"/>
                    </a:cubicBezTo>
                    <a:cubicBezTo>
                      <a:pt x="167" y="2"/>
                      <a:pt x="158" y="1"/>
                      <a:pt x="150"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4472;p71">
                <a:extLst>
                  <a:ext uri="{FF2B5EF4-FFF2-40B4-BE49-F238E27FC236}">
                    <a16:creationId xmlns:a16="http://schemas.microsoft.com/office/drawing/2014/main" id="{DD0547FA-CF41-4145-ADD2-148D7101DCDD}"/>
                  </a:ext>
                </a:extLst>
              </p:cNvPr>
              <p:cNvSpPr/>
              <p:nvPr/>
            </p:nvSpPr>
            <p:spPr>
              <a:xfrm>
                <a:off x="1298700" y="3194625"/>
                <a:ext cx="13000" cy="10975"/>
              </a:xfrm>
              <a:custGeom>
                <a:avLst/>
                <a:gdLst/>
                <a:ahLst/>
                <a:cxnLst/>
                <a:rect l="l" t="t" r="r" b="b"/>
                <a:pathLst>
                  <a:path w="520" h="439" extrusionOk="0">
                    <a:moveTo>
                      <a:pt x="147" y="0"/>
                    </a:moveTo>
                    <a:cubicBezTo>
                      <a:pt x="30" y="0"/>
                      <a:pt x="0" y="110"/>
                      <a:pt x="57" y="204"/>
                    </a:cubicBezTo>
                    <a:cubicBezTo>
                      <a:pt x="116" y="304"/>
                      <a:pt x="218" y="385"/>
                      <a:pt x="318" y="425"/>
                    </a:cubicBezTo>
                    <a:cubicBezTo>
                      <a:pt x="344" y="434"/>
                      <a:pt x="369" y="439"/>
                      <a:pt x="393" y="439"/>
                    </a:cubicBezTo>
                    <a:cubicBezTo>
                      <a:pt x="426" y="439"/>
                      <a:pt x="456" y="429"/>
                      <a:pt x="479" y="406"/>
                    </a:cubicBezTo>
                    <a:cubicBezTo>
                      <a:pt x="520" y="365"/>
                      <a:pt x="520" y="325"/>
                      <a:pt x="520" y="285"/>
                    </a:cubicBezTo>
                    <a:cubicBezTo>
                      <a:pt x="500" y="244"/>
                      <a:pt x="479" y="204"/>
                      <a:pt x="460" y="183"/>
                    </a:cubicBezTo>
                    <a:cubicBezTo>
                      <a:pt x="379" y="83"/>
                      <a:pt x="278" y="22"/>
                      <a:pt x="178" y="3"/>
                    </a:cubicBezTo>
                    <a:cubicBezTo>
                      <a:pt x="167" y="1"/>
                      <a:pt x="156" y="0"/>
                      <a:pt x="147" y="0"/>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4473;p71">
                <a:extLst>
                  <a:ext uri="{FF2B5EF4-FFF2-40B4-BE49-F238E27FC236}">
                    <a16:creationId xmlns:a16="http://schemas.microsoft.com/office/drawing/2014/main" id="{E018CE58-C0AA-4FD7-9EA3-22534B533709}"/>
                  </a:ext>
                </a:extLst>
              </p:cNvPr>
              <p:cNvSpPr/>
              <p:nvPr/>
            </p:nvSpPr>
            <p:spPr>
              <a:xfrm>
                <a:off x="1281125" y="3202550"/>
                <a:ext cx="12950" cy="10875"/>
              </a:xfrm>
              <a:custGeom>
                <a:avLst/>
                <a:gdLst/>
                <a:ahLst/>
                <a:cxnLst/>
                <a:rect l="l" t="t" r="r" b="b"/>
                <a:pathLst>
                  <a:path w="518" h="435" extrusionOk="0">
                    <a:moveTo>
                      <a:pt x="133" y="1"/>
                    </a:moveTo>
                    <a:cubicBezTo>
                      <a:pt x="41" y="1"/>
                      <a:pt x="1" y="120"/>
                      <a:pt x="53" y="210"/>
                    </a:cubicBezTo>
                    <a:cubicBezTo>
                      <a:pt x="115" y="290"/>
                      <a:pt x="236" y="371"/>
                      <a:pt x="316" y="411"/>
                    </a:cubicBezTo>
                    <a:cubicBezTo>
                      <a:pt x="351" y="423"/>
                      <a:pt x="393" y="434"/>
                      <a:pt x="429" y="434"/>
                    </a:cubicBezTo>
                    <a:cubicBezTo>
                      <a:pt x="456" y="434"/>
                      <a:pt x="480" y="428"/>
                      <a:pt x="497" y="411"/>
                    </a:cubicBezTo>
                    <a:cubicBezTo>
                      <a:pt x="518" y="371"/>
                      <a:pt x="518" y="331"/>
                      <a:pt x="518" y="290"/>
                    </a:cubicBezTo>
                    <a:cubicBezTo>
                      <a:pt x="518" y="250"/>
                      <a:pt x="477" y="210"/>
                      <a:pt x="456" y="169"/>
                    </a:cubicBezTo>
                    <a:cubicBezTo>
                      <a:pt x="376" y="89"/>
                      <a:pt x="276" y="27"/>
                      <a:pt x="174" y="8"/>
                    </a:cubicBezTo>
                    <a:cubicBezTo>
                      <a:pt x="160" y="3"/>
                      <a:pt x="146" y="1"/>
                      <a:pt x="133"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4474;p71">
                <a:extLst>
                  <a:ext uri="{FF2B5EF4-FFF2-40B4-BE49-F238E27FC236}">
                    <a16:creationId xmlns:a16="http://schemas.microsoft.com/office/drawing/2014/main" id="{E591C55C-92DA-44CF-BFBE-C5D36A0C2D21}"/>
                  </a:ext>
                </a:extLst>
              </p:cNvPr>
              <p:cNvSpPr/>
              <p:nvPr/>
            </p:nvSpPr>
            <p:spPr>
              <a:xfrm>
                <a:off x="1097325" y="3764500"/>
                <a:ext cx="32925" cy="27375"/>
              </a:xfrm>
              <a:custGeom>
                <a:avLst/>
                <a:gdLst/>
                <a:ahLst/>
                <a:cxnLst/>
                <a:rect l="l" t="t" r="r" b="b"/>
                <a:pathLst>
                  <a:path w="1317" h="1095" extrusionOk="0">
                    <a:moveTo>
                      <a:pt x="371" y="1"/>
                    </a:moveTo>
                    <a:cubicBezTo>
                      <a:pt x="106" y="1"/>
                      <a:pt x="0" y="273"/>
                      <a:pt x="147" y="513"/>
                    </a:cubicBezTo>
                    <a:cubicBezTo>
                      <a:pt x="289" y="755"/>
                      <a:pt x="591" y="936"/>
                      <a:pt x="813" y="1037"/>
                    </a:cubicBezTo>
                    <a:cubicBezTo>
                      <a:pt x="887" y="1069"/>
                      <a:pt x="967" y="1095"/>
                      <a:pt x="1043" y="1095"/>
                    </a:cubicBezTo>
                    <a:cubicBezTo>
                      <a:pt x="1112" y="1095"/>
                      <a:pt x="1179" y="1074"/>
                      <a:pt x="1236" y="1016"/>
                    </a:cubicBezTo>
                    <a:cubicBezTo>
                      <a:pt x="1297" y="936"/>
                      <a:pt x="1317" y="815"/>
                      <a:pt x="1297" y="715"/>
                    </a:cubicBezTo>
                    <a:cubicBezTo>
                      <a:pt x="1276" y="613"/>
                      <a:pt x="1217" y="533"/>
                      <a:pt x="1155" y="452"/>
                    </a:cubicBezTo>
                    <a:cubicBezTo>
                      <a:pt x="954" y="231"/>
                      <a:pt x="712" y="70"/>
                      <a:pt x="451" y="8"/>
                    </a:cubicBezTo>
                    <a:cubicBezTo>
                      <a:pt x="423" y="3"/>
                      <a:pt x="396" y="1"/>
                      <a:pt x="371"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4475;p71">
                <a:extLst>
                  <a:ext uri="{FF2B5EF4-FFF2-40B4-BE49-F238E27FC236}">
                    <a16:creationId xmlns:a16="http://schemas.microsoft.com/office/drawing/2014/main" id="{32638A70-D215-4E47-AC9A-6853ECF93652}"/>
                  </a:ext>
                </a:extLst>
              </p:cNvPr>
              <p:cNvSpPr/>
              <p:nvPr/>
            </p:nvSpPr>
            <p:spPr>
              <a:xfrm>
                <a:off x="1096375" y="3713975"/>
                <a:ext cx="32400" cy="27275"/>
              </a:xfrm>
              <a:custGeom>
                <a:avLst/>
                <a:gdLst/>
                <a:ahLst/>
                <a:cxnLst/>
                <a:rect l="l" t="t" r="r" b="b"/>
                <a:pathLst>
                  <a:path w="1296" h="1091" extrusionOk="0">
                    <a:moveTo>
                      <a:pt x="337" y="1"/>
                    </a:moveTo>
                    <a:cubicBezTo>
                      <a:pt x="99" y="1"/>
                      <a:pt x="1" y="283"/>
                      <a:pt x="145" y="518"/>
                    </a:cubicBezTo>
                    <a:cubicBezTo>
                      <a:pt x="287" y="739"/>
                      <a:pt x="569" y="941"/>
                      <a:pt x="790" y="1042"/>
                    </a:cubicBezTo>
                    <a:cubicBezTo>
                      <a:pt x="857" y="1071"/>
                      <a:pt x="933" y="1090"/>
                      <a:pt x="1005" y="1090"/>
                    </a:cubicBezTo>
                    <a:cubicBezTo>
                      <a:pt x="1085" y="1090"/>
                      <a:pt x="1161" y="1066"/>
                      <a:pt x="1214" y="1002"/>
                    </a:cubicBezTo>
                    <a:cubicBezTo>
                      <a:pt x="1274" y="941"/>
                      <a:pt x="1295" y="820"/>
                      <a:pt x="1274" y="720"/>
                    </a:cubicBezTo>
                    <a:cubicBezTo>
                      <a:pt x="1255" y="599"/>
                      <a:pt x="1193" y="518"/>
                      <a:pt x="1134" y="438"/>
                    </a:cubicBezTo>
                    <a:cubicBezTo>
                      <a:pt x="951" y="215"/>
                      <a:pt x="690" y="75"/>
                      <a:pt x="427" y="13"/>
                    </a:cubicBezTo>
                    <a:cubicBezTo>
                      <a:pt x="395" y="5"/>
                      <a:pt x="365" y="1"/>
                      <a:pt x="337"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4476;p71">
                <a:extLst>
                  <a:ext uri="{FF2B5EF4-FFF2-40B4-BE49-F238E27FC236}">
                    <a16:creationId xmlns:a16="http://schemas.microsoft.com/office/drawing/2014/main" id="{35C6F0E2-CBEB-4032-A6E8-CDCE77DD07EB}"/>
                  </a:ext>
                </a:extLst>
              </p:cNvPr>
              <p:cNvSpPr/>
              <p:nvPr/>
            </p:nvSpPr>
            <p:spPr>
              <a:xfrm>
                <a:off x="1140250" y="3698375"/>
                <a:ext cx="32350" cy="27225"/>
              </a:xfrm>
              <a:custGeom>
                <a:avLst/>
                <a:gdLst/>
                <a:ahLst/>
                <a:cxnLst/>
                <a:rect l="l" t="t" r="r" b="b"/>
                <a:pathLst>
                  <a:path w="1294" h="1089" extrusionOk="0">
                    <a:moveTo>
                      <a:pt x="336" y="1"/>
                    </a:moveTo>
                    <a:cubicBezTo>
                      <a:pt x="97" y="1"/>
                      <a:pt x="1" y="283"/>
                      <a:pt x="145" y="516"/>
                    </a:cubicBezTo>
                    <a:cubicBezTo>
                      <a:pt x="285" y="739"/>
                      <a:pt x="567" y="941"/>
                      <a:pt x="790" y="1041"/>
                    </a:cubicBezTo>
                    <a:cubicBezTo>
                      <a:pt x="856" y="1069"/>
                      <a:pt x="931" y="1089"/>
                      <a:pt x="1003" y="1089"/>
                    </a:cubicBezTo>
                    <a:cubicBezTo>
                      <a:pt x="1084" y="1089"/>
                      <a:pt x="1160" y="1064"/>
                      <a:pt x="1213" y="1000"/>
                    </a:cubicBezTo>
                    <a:cubicBezTo>
                      <a:pt x="1274" y="941"/>
                      <a:pt x="1293" y="820"/>
                      <a:pt x="1274" y="718"/>
                    </a:cubicBezTo>
                    <a:cubicBezTo>
                      <a:pt x="1253" y="618"/>
                      <a:pt x="1193" y="516"/>
                      <a:pt x="1132" y="436"/>
                    </a:cubicBezTo>
                    <a:cubicBezTo>
                      <a:pt x="951" y="234"/>
                      <a:pt x="688" y="73"/>
                      <a:pt x="427" y="13"/>
                    </a:cubicBezTo>
                    <a:cubicBezTo>
                      <a:pt x="395" y="5"/>
                      <a:pt x="364" y="1"/>
                      <a:pt x="336"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4477;p71">
                <a:extLst>
                  <a:ext uri="{FF2B5EF4-FFF2-40B4-BE49-F238E27FC236}">
                    <a16:creationId xmlns:a16="http://schemas.microsoft.com/office/drawing/2014/main" id="{D28253F1-8C64-424D-95DA-76A31EDFA8EC}"/>
                  </a:ext>
                </a:extLst>
              </p:cNvPr>
              <p:cNvSpPr/>
              <p:nvPr/>
            </p:nvSpPr>
            <p:spPr>
              <a:xfrm>
                <a:off x="1188125" y="3731125"/>
                <a:ext cx="32850" cy="27250"/>
              </a:xfrm>
              <a:custGeom>
                <a:avLst/>
                <a:gdLst/>
                <a:ahLst/>
                <a:cxnLst/>
                <a:rect l="l" t="t" r="r" b="b"/>
                <a:pathLst>
                  <a:path w="1314" h="1090" extrusionOk="0">
                    <a:moveTo>
                      <a:pt x="336" y="0"/>
                    </a:moveTo>
                    <a:cubicBezTo>
                      <a:pt x="98" y="0"/>
                      <a:pt x="0" y="283"/>
                      <a:pt x="144" y="518"/>
                    </a:cubicBezTo>
                    <a:cubicBezTo>
                      <a:pt x="286" y="739"/>
                      <a:pt x="568" y="940"/>
                      <a:pt x="789" y="1042"/>
                    </a:cubicBezTo>
                    <a:cubicBezTo>
                      <a:pt x="857" y="1070"/>
                      <a:pt x="932" y="1090"/>
                      <a:pt x="1004" y="1090"/>
                    </a:cubicBezTo>
                    <a:cubicBezTo>
                      <a:pt x="1085" y="1090"/>
                      <a:pt x="1160" y="1065"/>
                      <a:pt x="1214" y="1002"/>
                    </a:cubicBezTo>
                    <a:cubicBezTo>
                      <a:pt x="1294" y="940"/>
                      <a:pt x="1314" y="819"/>
                      <a:pt x="1273" y="719"/>
                    </a:cubicBezTo>
                    <a:cubicBezTo>
                      <a:pt x="1254" y="618"/>
                      <a:pt x="1193" y="518"/>
                      <a:pt x="1133" y="437"/>
                    </a:cubicBezTo>
                    <a:cubicBezTo>
                      <a:pt x="951" y="235"/>
                      <a:pt x="709" y="74"/>
                      <a:pt x="427" y="13"/>
                    </a:cubicBezTo>
                    <a:cubicBezTo>
                      <a:pt x="394" y="4"/>
                      <a:pt x="364" y="0"/>
                      <a:pt x="336" y="0"/>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4478;p71">
                <a:extLst>
                  <a:ext uri="{FF2B5EF4-FFF2-40B4-BE49-F238E27FC236}">
                    <a16:creationId xmlns:a16="http://schemas.microsoft.com/office/drawing/2014/main" id="{37F5C569-FC3D-49B9-92A0-D130BD860878}"/>
                  </a:ext>
                </a:extLst>
              </p:cNvPr>
              <p:cNvSpPr/>
              <p:nvPr/>
            </p:nvSpPr>
            <p:spPr>
              <a:xfrm>
                <a:off x="1144700" y="3750900"/>
                <a:ext cx="32925" cy="27125"/>
              </a:xfrm>
              <a:custGeom>
                <a:avLst/>
                <a:gdLst/>
                <a:ahLst/>
                <a:cxnLst/>
                <a:rect l="l" t="t" r="r" b="b"/>
                <a:pathLst>
                  <a:path w="1317" h="1085" extrusionOk="0">
                    <a:moveTo>
                      <a:pt x="354" y="1"/>
                    </a:moveTo>
                    <a:cubicBezTo>
                      <a:pt x="105" y="1"/>
                      <a:pt x="0" y="274"/>
                      <a:pt x="147" y="512"/>
                    </a:cubicBezTo>
                    <a:cubicBezTo>
                      <a:pt x="289" y="735"/>
                      <a:pt x="591" y="936"/>
                      <a:pt x="814" y="1036"/>
                    </a:cubicBezTo>
                    <a:cubicBezTo>
                      <a:pt x="871" y="1065"/>
                      <a:pt x="941" y="1085"/>
                      <a:pt x="1012" y="1085"/>
                    </a:cubicBezTo>
                    <a:cubicBezTo>
                      <a:pt x="1091" y="1085"/>
                      <a:pt x="1172" y="1060"/>
                      <a:pt x="1236" y="996"/>
                    </a:cubicBezTo>
                    <a:cubicBezTo>
                      <a:pt x="1297" y="936"/>
                      <a:pt x="1317" y="815"/>
                      <a:pt x="1297" y="714"/>
                    </a:cubicBezTo>
                    <a:cubicBezTo>
                      <a:pt x="1276" y="614"/>
                      <a:pt x="1217" y="512"/>
                      <a:pt x="1136" y="452"/>
                    </a:cubicBezTo>
                    <a:cubicBezTo>
                      <a:pt x="954" y="230"/>
                      <a:pt x="712" y="69"/>
                      <a:pt x="430" y="9"/>
                    </a:cubicBezTo>
                    <a:cubicBezTo>
                      <a:pt x="403" y="4"/>
                      <a:pt x="378" y="1"/>
                      <a:pt x="354" y="1"/>
                    </a:cubicBezTo>
                    <a:close/>
                  </a:path>
                </a:pathLst>
              </a:custGeom>
              <a:solidFill>
                <a:srgbClr val="F4E5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4479;p71">
                <a:extLst>
                  <a:ext uri="{FF2B5EF4-FFF2-40B4-BE49-F238E27FC236}">
                    <a16:creationId xmlns:a16="http://schemas.microsoft.com/office/drawing/2014/main" id="{210E3C5E-CBA8-45E1-8FB3-4E6EE5F78F89}"/>
                  </a:ext>
                </a:extLst>
              </p:cNvPr>
              <p:cNvSpPr/>
              <p:nvPr/>
            </p:nvSpPr>
            <p:spPr>
              <a:xfrm>
                <a:off x="1041050" y="3532225"/>
                <a:ext cx="188000" cy="74750"/>
              </a:xfrm>
              <a:custGeom>
                <a:avLst/>
                <a:gdLst/>
                <a:ahLst/>
                <a:cxnLst/>
                <a:rect l="l" t="t" r="r" b="b"/>
                <a:pathLst>
                  <a:path w="7520" h="2990" extrusionOk="0">
                    <a:moveTo>
                      <a:pt x="7323" y="0"/>
                    </a:moveTo>
                    <a:cubicBezTo>
                      <a:pt x="7314" y="0"/>
                      <a:pt x="7306" y="2"/>
                      <a:pt x="7298" y="6"/>
                    </a:cubicBezTo>
                    <a:cubicBezTo>
                      <a:pt x="7258" y="26"/>
                      <a:pt x="7218" y="87"/>
                      <a:pt x="7237" y="127"/>
                    </a:cubicBezTo>
                    <a:cubicBezTo>
                      <a:pt x="7318" y="329"/>
                      <a:pt x="7318" y="590"/>
                      <a:pt x="7218" y="792"/>
                    </a:cubicBezTo>
                    <a:cubicBezTo>
                      <a:pt x="7116" y="1014"/>
                      <a:pt x="6935" y="1195"/>
                      <a:pt x="6734" y="1276"/>
                    </a:cubicBezTo>
                    <a:cubicBezTo>
                      <a:pt x="6625" y="1319"/>
                      <a:pt x="6499" y="1339"/>
                      <a:pt x="6353" y="1339"/>
                    </a:cubicBezTo>
                    <a:cubicBezTo>
                      <a:pt x="6227" y="1339"/>
                      <a:pt x="6085" y="1324"/>
                      <a:pt x="5927" y="1296"/>
                    </a:cubicBezTo>
                    <a:lnTo>
                      <a:pt x="5866" y="1276"/>
                    </a:lnTo>
                    <a:cubicBezTo>
                      <a:pt x="5584" y="1235"/>
                      <a:pt x="5261" y="1176"/>
                      <a:pt x="5161" y="953"/>
                    </a:cubicBezTo>
                    <a:lnTo>
                      <a:pt x="5161" y="934"/>
                    </a:lnTo>
                    <a:cubicBezTo>
                      <a:pt x="5146" y="904"/>
                      <a:pt x="5110" y="885"/>
                      <a:pt x="5076" y="885"/>
                    </a:cubicBezTo>
                    <a:cubicBezTo>
                      <a:pt x="5063" y="885"/>
                      <a:pt x="5051" y="888"/>
                      <a:pt x="5040" y="893"/>
                    </a:cubicBezTo>
                    <a:cubicBezTo>
                      <a:pt x="4979" y="913"/>
                      <a:pt x="4960" y="953"/>
                      <a:pt x="4979" y="1014"/>
                    </a:cubicBezTo>
                    <a:lnTo>
                      <a:pt x="4979" y="1034"/>
                    </a:lnTo>
                    <a:cubicBezTo>
                      <a:pt x="5161" y="1477"/>
                      <a:pt x="4979" y="2042"/>
                      <a:pt x="4576" y="2305"/>
                    </a:cubicBezTo>
                    <a:cubicBezTo>
                      <a:pt x="4414" y="2409"/>
                      <a:pt x="4223" y="2459"/>
                      <a:pt x="4031" y="2459"/>
                    </a:cubicBezTo>
                    <a:cubicBezTo>
                      <a:pt x="3743" y="2459"/>
                      <a:pt x="3451" y="2348"/>
                      <a:pt x="3245" y="2143"/>
                    </a:cubicBezTo>
                    <a:cubicBezTo>
                      <a:pt x="3043" y="1921"/>
                      <a:pt x="2863" y="1619"/>
                      <a:pt x="2782" y="1316"/>
                    </a:cubicBezTo>
                    <a:cubicBezTo>
                      <a:pt x="2782" y="1283"/>
                      <a:pt x="2742" y="1250"/>
                      <a:pt x="2705" y="1250"/>
                    </a:cubicBezTo>
                    <a:cubicBezTo>
                      <a:pt x="2697" y="1250"/>
                      <a:pt x="2688" y="1252"/>
                      <a:pt x="2681" y="1256"/>
                    </a:cubicBezTo>
                    <a:cubicBezTo>
                      <a:pt x="2621" y="1256"/>
                      <a:pt x="2600" y="1296"/>
                      <a:pt x="2600" y="1356"/>
                    </a:cubicBezTo>
                    <a:cubicBezTo>
                      <a:pt x="2661" y="1800"/>
                      <a:pt x="2479" y="2264"/>
                      <a:pt x="2156" y="2546"/>
                    </a:cubicBezTo>
                    <a:cubicBezTo>
                      <a:pt x="1950" y="2716"/>
                      <a:pt x="1693" y="2806"/>
                      <a:pt x="1437" y="2806"/>
                    </a:cubicBezTo>
                    <a:cubicBezTo>
                      <a:pt x="1268" y="2806"/>
                      <a:pt x="1099" y="2767"/>
                      <a:pt x="947" y="2687"/>
                    </a:cubicBezTo>
                    <a:cubicBezTo>
                      <a:pt x="645" y="2546"/>
                      <a:pt x="423" y="2243"/>
                      <a:pt x="302" y="1880"/>
                    </a:cubicBezTo>
                    <a:cubicBezTo>
                      <a:pt x="202" y="1579"/>
                      <a:pt x="181" y="1235"/>
                      <a:pt x="221" y="792"/>
                    </a:cubicBezTo>
                    <a:cubicBezTo>
                      <a:pt x="221" y="732"/>
                      <a:pt x="181" y="692"/>
                      <a:pt x="140" y="692"/>
                    </a:cubicBezTo>
                    <a:cubicBezTo>
                      <a:pt x="81" y="692"/>
                      <a:pt x="40" y="732"/>
                      <a:pt x="40" y="772"/>
                    </a:cubicBezTo>
                    <a:cubicBezTo>
                      <a:pt x="0" y="1235"/>
                      <a:pt x="19" y="1619"/>
                      <a:pt x="121" y="1942"/>
                    </a:cubicBezTo>
                    <a:cubicBezTo>
                      <a:pt x="261" y="2364"/>
                      <a:pt x="524" y="2687"/>
                      <a:pt x="866" y="2869"/>
                    </a:cubicBezTo>
                    <a:cubicBezTo>
                      <a:pt x="1027" y="2950"/>
                      <a:pt x="1229" y="2990"/>
                      <a:pt x="1411" y="2990"/>
                    </a:cubicBezTo>
                    <a:cubicBezTo>
                      <a:pt x="1734" y="2990"/>
                      <a:pt x="2035" y="2888"/>
                      <a:pt x="2277" y="2687"/>
                    </a:cubicBezTo>
                    <a:cubicBezTo>
                      <a:pt x="2540" y="2466"/>
                      <a:pt x="2721" y="2143"/>
                      <a:pt x="2782" y="1800"/>
                    </a:cubicBezTo>
                    <a:cubicBezTo>
                      <a:pt x="2863" y="1982"/>
                      <a:pt x="2984" y="2143"/>
                      <a:pt x="3105" y="2264"/>
                    </a:cubicBezTo>
                    <a:cubicBezTo>
                      <a:pt x="3345" y="2516"/>
                      <a:pt x="3687" y="2647"/>
                      <a:pt x="4030" y="2647"/>
                    </a:cubicBezTo>
                    <a:cubicBezTo>
                      <a:pt x="4261" y="2647"/>
                      <a:pt x="4494" y="2587"/>
                      <a:pt x="4697" y="2466"/>
                    </a:cubicBezTo>
                    <a:cubicBezTo>
                      <a:pt x="5081" y="2203"/>
                      <a:pt x="5282" y="1740"/>
                      <a:pt x="5242" y="1296"/>
                    </a:cubicBezTo>
                    <a:lnTo>
                      <a:pt x="5242" y="1296"/>
                    </a:lnTo>
                    <a:cubicBezTo>
                      <a:pt x="5422" y="1396"/>
                      <a:pt x="5645" y="1437"/>
                      <a:pt x="5826" y="1458"/>
                    </a:cubicBezTo>
                    <a:lnTo>
                      <a:pt x="5887" y="1477"/>
                    </a:lnTo>
                    <a:cubicBezTo>
                      <a:pt x="6023" y="1500"/>
                      <a:pt x="6196" y="1529"/>
                      <a:pt x="6379" y="1529"/>
                    </a:cubicBezTo>
                    <a:cubicBezTo>
                      <a:pt x="6523" y="1529"/>
                      <a:pt x="6673" y="1511"/>
                      <a:pt x="6814" y="1458"/>
                    </a:cubicBezTo>
                    <a:cubicBezTo>
                      <a:pt x="7056" y="1356"/>
                      <a:pt x="7277" y="1135"/>
                      <a:pt x="7379" y="872"/>
                    </a:cubicBezTo>
                    <a:cubicBezTo>
                      <a:pt x="7500" y="611"/>
                      <a:pt x="7519" y="308"/>
                      <a:pt x="7419" y="66"/>
                    </a:cubicBezTo>
                    <a:cubicBezTo>
                      <a:pt x="7402" y="33"/>
                      <a:pt x="7360" y="0"/>
                      <a:pt x="7323"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4480;p71">
                <a:extLst>
                  <a:ext uri="{FF2B5EF4-FFF2-40B4-BE49-F238E27FC236}">
                    <a16:creationId xmlns:a16="http://schemas.microsoft.com/office/drawing/2014/main" id="{7680BA5C-17DF-47D4-B9C9-A79A435F02D1}"/>
                  </a:ext>
                </a:extLst>
              </p:cNvPr>
              <p:cNvSpPr/>
              <p:nvPr/>
            </p:nvSpPr>
            <p:spPr>
              <a:xfrm>
                <a:off x="1181650" y="3567900"/>
                <a:ext cx="98800" cy="65300"/>
              </a:xfrm>
              <a:custGeom>
                <a:avLst/>
                <a:gdLst/>
                <a:ahLst/>
                <a:cxnLst/>
                <a:rect l="l" t="t" r="r" b="b"/>
                <a:pathLst>
                  <a:path w="3952" h="2612" extrusionOk="0">
                    <a:moveTo>
                      <a:pt x="3539" y="1"/>
                    </a:moveTo>
                    <a:cubicBezTo>
                      <a:pt x="3513" y="1"/>
                      <a:pt x="3488" y="11"/>
                      <a:pt x="3468" y="31"/>
                    </a:cubicBezTo>
                    <a:cubicBezTo>
                      <a:pt x="3427" y="71"/>
                      <a:pt x="3427" y="131"/>
                      <a:pt x="3468" y="171"/>
                    </a:cubicBezTo>
                    <a:cubicBezTo>
                      <a:pt x="3669" y="332"/>
                      <a:pt x="3771" y="615"/>
                      <a:pt x="3750" y="897"/>
                    </a:cubicBezTo>
                    <a:cubicBezTo>
                      <a:pt x="3750" y="1179"/>
                      <a:pt x="3610" y="1442"/>
                      <a:pt x="3408" y="1603"/>
                    </a:cubicBezTo>
                    <a:cubicBezTo>
                      <a:pt x="3267" y="1716"/>
                      <a:pt x="3076" y="1779"/>
                      <a:pt x="2871" y="1779"/>
                    </a:cubicBezTo>
                    <a:cubicBezTo>
                      <a:pt x="2783" y="1779"/>
                      <a:pt x="2692" y="1768"/>
                      <a:pt x="2602" y="1744"/>
                    </a:cubicBezTo>
                    <a:cubicBezTo>
                      <a:pt x="2319" y="1684"/>
                      <a:pt x="2097" y="1523"/>
                      <a:pt x="1976" y="1321"/>
                    </a:cubicBezTo>
                    <a:lnTo>
                      <a:pt x="1976" y="1300"/>
                    </a:lnTo>
                    <a:cubicBezTo>
                      <a:pt x="1950" y="1262"/>
                      <a:pt x="1924" y="1248"/>
                      <a:pt x="1894" y="1248"/>
                    </a:cubicBezTo>
                    <a:cubicBezTo>
                      <a:pt x="1876" y="1248"/>
                      <a:pt x="1857" y="1253"/>
                      <a:pt x="1836" y="1260"/>
                    </a:cubicBezTo>
                    <a:cubicBezTo>
                      <a:pt x="1795" y="1281"/>
                      <a:pt x="1774" y="1340"/>
                      <a:pt x="1795" y="1381"/>
                    </a:cubicBezTo>
                    <a:lnTo>
                      <a:pt x="1815" y="1402"/>
                    </a:lnTo>
                    <a:cubicBezTo>
                      <a:pt x="1895" y="1582"/>
                      <a:pt x="1895" y="1824"/>
                      <a:pt x="1795" y="2026"/>
                    </a:cubicBezTo>
                    <a:cubicBezTo>
                      <a:pt x="1674" y="2248"/>
                      <a:pt x="1492" y="2389"/>
                      <a:pt x="1271" y="2429"/>
                    </a:cubicBezTo>
                    <a:cubicBezTo>
                      <a:pt x="1242" y="2433"/>
                      <a:pt x="1213" y="2435"/>
                      <a:pt x="1183" y="2435"/>
                    </a:cubicBezTo>
                    <a:cubicBezTo>
                      <a:pt x="920" y="2435"/>
                      <a:pt x="619" y="2277"/>
                      <a:pt x="384" y="2007"/>
                    </a:cubicBezTo>
                    <a:cubicBezTo>
                      <a:pt x="263" y="1865"/>
                      <a:pt x="202" y="1744"/>
                      <a:pt x="223" y="1623"/>
                    </a:cubicBezTo>
                    <a:cubicBezTo>
                      <a:pt x="223" y="1563"/>
                      <a:pt x="182" y="1523"/>
                      <a:pt x="121" y="1523"/>
                    </a:cubicBezTo>
                    <a:cubicBezTo>
                      <a:pt x="114" y="1519"/>
                      <a:pt x="106" y="1517"/>
                      <a:pt x="99" y="1517"/>
                    </a:cubicBezTo>
                    <a:cubicBezTo>
                      <a:pt x="67" y="1517"/>
                      <a:pt x="37" y="1553"/>
                      <a:pt x="21" y="1603"/>
                    </a:cubicBezTo>
                    <a:cubicBezTo>
                      <a:pt x="0" y="1765"/>
                      <a:pt x="81" y="1945"/>
                      <a:pt x="242" y="2147"/>
                    </a:cubicBezTo>
                    <a:cubicBezTo>
                      <a:pt x="524" y="2450"/>
                      <a:pt x="868" y="2611"/>
                      <a:pt x="1190" y="2611"/>
                    </a:cubicBezTo>
                    <a:lnTo>
                      <a:pt x="1311" y="2611"/>
                    </a:lnTo>
                    <a:cubicBezTo>
                      <a:pt x="1573" y="2571"/>
                      <a:pt x="1815" y="2389"/>
                      <a:pt x="1956" y="2106"/>
                    </a:cubicBezTo>
                    <a:cubicBezTo>
                      <a:pt x="2016" y="1986"/>
                      <a:pt x="2056" y="1845"/>
                      <a:pt x="2056" y="1703"/>
                    </a:cubicBezTo>
                    <a:cubicBezTo>
                      <a:pt x="2198" y="1805"/>
                      <a:pt x="2360" y="1886"/>
                      <a:pt x="2561" y="1926"/>
                    </a:cubicBezTo>
                    <a:cubicBezTo>
                      <a:pt x="2659" y="1949"/>
                      <a:pt x="2758" y="1960"/>
                      <a:pt x="2856" y="1960"/>
                    </a:cubicBezTo>
                    <a:cubicBezTo>
                      <a:pt x="3102" y="1960"/>
                      <a:pt x="3341" y="1888"/>
                      <a:pt x="3529" y="1744"/>
                    </a:cubicBezTo>
                    <a:cubicBezTo>
                      <a:pt x="3771" y="1563"/>
                      <a:pt x="3932" y="1260"/>
                      <a:pt x="3952" y="897"/>
                    </a:cubicBezTo>
                    <a:cubicBezTo>
                      <a:pt x="3952" y="555"/>
                      <a:pt x="3831" y="232"/>
                      <a:pt x="3610" y="31"/>
                    </a:cubicBezTo>
                    <a:cubicBezTo>
                      <a:pt x="3590" y="11"/>
                      <a:pt x="3564" y="1"/>
                      <a:pt x="3539"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4481;p71">
                <a:extLst>
                  <a:ext uri="{FF2B5EF4-FFF2-40B4-BE49-F238E27FC236}">
                    <a16:creationId xmlns:a16="http://schemas.microsoft.com/office/drawing/2014/main" id="{B7EDE40F-E386-4FCA-904A-984B0C09AA2B}"/>
                  </a:ext>
                </a:extLst>
              </p:cNvPr>
              <p:cNvSpPr/>
              <p:nvPr/>
            </p:nvSpPr>
            <p:spPr>
              <a:xfrm>
                <a:off x="1320750" y="3870050"/>
                <a:ext cx="53975" cy="155750"/>
              </a:xfrm>
              <a:custGeom>
                <a:avLst/>
                <a:gdLst/>
                <a:ahLst/>
                <a:cxnLst/>
                <a:rect l="l" t="t" r="r" b="b"/>
                <a:pathLst>
                  <a:path w="2159" h="6230" extrusionOk="0">
                    <a:moveTo>
                      <a:pt x="1976" y="1"/>
                    </a:moveTo>
                    <a:cubicBezTo>
                      <a:pt x="1917" y="1"/>
                      <a:pt x="1876" y="41"/>
                      <a:pt x="1876" y="101"/>
                    </a:cubicBezTo>
                    <a:cubicBezTo>
                      <a:pt x="1917" y="988"/>
                      <a:pt x="1957" y="2460"/>
                      <a:pt x="1936" y="2581"/>
                    </a:cubicBezTo>
                    <a:cubicBezTo>
                      <a:pt x="1896" y="2702"/>
                      <a:pt x="767" y="4759"/>
                      <a:pt x="21" y="6089"/>
                    </a:cubicBezTo>
                    <a:cubicBezTo>
                      <a:pt x="0" y="6149"/>
                      <a:pt x="21" y="6210"/>
                      <a:pt x="62" y="6230"/>
                    </a:cubicBezTo>
                    <a:lnTo>
                      <a:pt x="102" y="6230"/>
                    </a:lnTo>
                    <a:cubicBezTo>
                      <a:pt x="142" y="6230"/>
                      <a:pt x="162" y="6210"/>
                      <a:pt x="183" y="6189"/>
                    </a:cubicBezTo>
                    <a:cubicBezTo>
                      <a:pt x="505" y="5625"/>
                      <a:pt x="2078" y="2783"/>
                      <a:pt x="2118" y="2641"/>
                    </a:cubicBezTo>
                    <a:cubicBezTo>
                      <a:pt x="2158" y="2520"/>
                      <a:pt x="2097" y="807"/>
                      <a:pt x="2078" y="81"/>
                    </a:cubicBezTo>
                    <a:cubicBezTo>
                      <a:pt x="2078" y="41"/>
                      <a:pt x="2017" y="1"/>
                      <a:pt x="1976"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4482;p71">
                <a:extLst>
                  <a:ext uri="{FF2B5EF4-FFF2-40B4-BE49-F238E27FC236}">
                    <a16:creationId xmlns:a16="http://schemas.microsoft.com/office/drawing/2014/main" id="{935D0F25-6291-4836-85F3-2308BF29A5A0}"/>
                  </a:ext>
                </a:extLst>
              </p:cNvPr>
              <p:cNvSpPr/>
              <p:nvPr/>
            </p:nvSpPr>
            <p:spPr>
              <a:xfrm>
                <a:off x="1248700" y="4021625"/>
                <a:ext cx="76625" cy="60625"/>
              </a:xfrm>
              <a:custGeom>
                <a:avLst/>
                <a:gdLst/>
                <a:ahLst/>
                <a:cxnLst/>
                <a:rect l="l" t="t" r="r" b="b"/>
                <a:pathLst>
                  <a:path w="3065" h="2425" extrusionOk="0">
                    <a:moveTo>
                      <a:pt x="2954" y="0"/>
                    </a:moveTo>
                    <a:cubicBezTo>
                      <a:pt x="2944" y="0"/>
                      <a:pt x="2934" y="2"/>
                      <a:pt x="2923" y="5"/>
                    </a:cubicBezTo>
                    <a:cubicBezTo>
                      <a:pt x="1713" y="349"/>
                      <a:pt x="645" y="1175"/>
                      <a:pt x="20" y="2284"/>
                    </a:cubicBezTo>
                    <a:cubicBezTo>
                      <a:pt x="0" y="2325"/>
                      <a:pt x="20" y="2384"/>
                      <a:pt x="60" y="2405"/>
                    </a:cubicBezTo>
                    <a:cubicBezTo>
                      <a:pt x="81" y="2405"/>
                      <a:pt x="100" y="2425"/>
                      <a:pt x="100" y="2425"/>
                    </a:cubicBezTo>
                    <a:cubicBezTo>
                      <a:pt x="141" y="2425"/>
                      <a:pt x="181" y="2405"/>
                      <a:pt x="181" y="2365"/>
                    </a:cubicBezTo>
                    <a:cubicBezTo>
                      <a:pt x="786" y="1317"/>
                      <a:pt x="1815" y="510"/>
                      <a:pt x="2984" y="188"/>
                    </a:cubicBezTo>
                    <a:cubicBezTo>
                      <a:pt x="3024" y="167"/>
                      <a:pt x="3065" y="126"/>
                      <a:pt x="3044" y="67"/>
                    </a:cubicBezTo>
                    <a:cubicBezTo>
                      <a:pt x="3028" y="34"/>
                      <a:pt x="2998" y="0"/>
                      <a:pt x="295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4483;p71">
                <a:extLst>
                  <a:ext uri="{FF2B5EF4-FFF2-40B4-BE49-F238E27FC236}">
                    <a16:creationId xmlns:a16="http://schemas.microsoft.com/office/drawing/2014/main" id="{0FAFBBA2-F25A-4F91-8427-F15F5B9AE17C}"/>
                  </a:ext>
                </a:extLst>
              </p:cNvPr>
              <p:cNvSpPr/>
              <p:nvPr/>
            </p:nvSpPr>
            <p:spPr>
              <a:xfrm>
                <a:off x="1282975" y="4021525"/>
                <a:ext cx="42850" cy="72825"/>
              </a:xfrm>
              <a:custGeom>
                <a:avLst/>
                <a:gdLst/>
                <a:ahLst/>
                <a:cxnLst/>
                <a:rect l="l" t="t" r="r" b="b"/>
                <a:pathLst>
                  <a:path w="1714" h="2913" extrusionOk="0">
                    <a:moveTo>
                      <a:pt x="1603" y="0"/>
                    </a:moveTo>
                    <a:cubicBezTo>
                      <a:pt x="1578" y="0"/>
                      <a:pt x="1553" y="10"/>
                      <a:pt x="1532" y="30"/>
                    </a:cubicBezTo>
                    <a:cubicBezTo>
                      <a:pt x="866" y="856"/>
                      <a:pt x="342" y="1784"/>
                      <a:pt x="0" y="2792"/>
                    </a:cubicBezTo>
                    <a:cubicBezTo>
                      <a:pt x="0" y="2832"/>
                      <a:pt x="20" y="2893"/>
                      <a:pt x="60" y="2913"/>
                    </a:cubicBezTo>
                    <a:lnTo>
                      <a:pt x="100" y="2913"/>
                    </a:lnTo>
                    <a:cubicBezTo>
                      <a:pt x="141" y="2913"/>
                      <a:pt x="181" y="2893"/>
                      <a:pt x="181" y="2853"/>
                    </a:cubicBezTo>
                    <a:cubicBezTo>
                      <a:pt x="524" y="1864"/>
                      <a:pt x="1008" y="958"/>
                      <a:pt x="1673" y="151"/>
                    </a:cubicBezTo>
                    <a:cubicBezTo>
                      <a:pt x="1713" y="111"/>
                      <a:pt x="1713" y="50"/>
                      <a:pt x="1673" y="30"/>
                    </a:cubicBezTo>
                    <a:cubicBezTo>
                      <a:pt x="1653" y="10"/>
                      <a:pt x="1628" y="0"/>
                      <a:pt x="160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4484;p71">
                <a:extLst>
                  <a:ext uri="{FF2B5EF4-FFF2-40B4-BE49-F238E27FC236}">
                    <a16:creationId xmlns:a16="http://schemas.microsoft.com/office/drawing/2014/main" id="{598BCCE3-AD79-45B7-915B-85914A474590}"/>
                  </a:ext>
                </a:extLst>
              </p:cNvPr>
              <p:cNvSpPr/>
              <p:nvPr/>
            </p:nvSpPr>
            <p:spPr>
              <a:xfrm>
                <a:off x="1319250" y="4020750"/>
                <a:ext cx="12625" cy="69075"/>
              </a:xfrm>
              <a:custGeom>
                <a:avLst/>
                <a:gdLst/>
                <a:ahLst/>
                <a:cxnLst/>
                <a:rect l="l" t="t" r="r" b="b"/>
                <a:pathLst>
                  <a:path w="505" h="2763" extrusionOk="0">
                    <a:moveTo>
                      <a:pt x="202" y="0"/>
                    </a:moveTo>
                    <a:cubicBezTo>
                      <a:pt x="141" y="0"/>
                      <a:pt x="101" y="40"/>
                      <a:pt x="101" y="81"/>
                    </a:cubicBezTo>
                    <a:cubicBezTo>
                      <a:pt x="1" y="948"/>
                      <a:pt x="60" y="1855"/>
                      <a:pt x="302" y="2702"/>
                    </a:cubicBezTo>
                    <a:cubicBezTo>
                      <a:pt x="323" y="2742"/>
                      <a:pt x="364" y="2763"/>
                      <a:pt x="404" y="2763"/>
                    </a:cubicBezTo>
                    <a:lnTo>
                      <a:pt x="423" y="2763"/>
                    </a:lnTo>
                    <a:cubicBezTo>
                      <a:pt x="485" y="2742"/>
                      <a:pt x="504" y="2702"/>
                      <a:pt x="485" y="2642"/>
                    </a:cubicBezTo>
                    <a:cubicBezTo>
                      <a:pt x="262" y="1836"/>
                      <a:pt x="181" y="948"/>
                      <a:pt x="283" y="102"/>
                    </a:cubicBezTo>
                    <a:cubicBezTo>
                      <a:pt x="283" y="61"/>
                      <a:pt x="243" y="21"/>
                      <a:pt x="20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4485;p71">
                <a:extLst>
                  <a:ext uri="{FF2B5EF4-FFF2-40B4-BE49-F238E27FC236}">
                    <a16:creationId xmlns:a16="http://schemas.microsoft.com/office/drawing/2014/main" id="{FBDF99E7-E9DD-41BF-AD05-0C6436146CE6}"/>
                  </a:ext>
                </a:extLst>
              </p:cNvPr>
              <p:cNvSpPr/>
              <p:nvPr/>
            </p:nvSpPr>
            <p:spPr>
              <a:xfrm>
                <a:off x="678625" y="3023300"/>
                <a:ext cx="103375" cy="328650"/>
              </a:xfrm>
              <a:custGeom>
                <a:avLst/>
                <a:gdLst/>
                <a:ahLst/>
                <a:cxnLst/>
                <a:rect l="l" t="t" r="r" b="b"/>
                <a:pathLst>
                  <a:path w="4135" h="13146" extrusionOk="0">
                    <a:moveTo>
                      <a:pt x="1876" y="1"/>
                    </a:moveTo>
                    <a:cubicBezTo>
                      <a:pt x="1876" y="1"/>
                      <a:pt x="1210" y="1372"/>
                      <a:pt x="605" y="6089"/>
                    </a:cubicBezTo>
                    <a:cubicBezTo>
                      <a:pt x="1" y="10826"/>
                      <a:pt x="2984" y="13146"/>
                      <a:pt x="2984" y="13146"/>
                    </a:cubicBezTo>
                    <a:cubicBezTo>
                      <a:pt x="2984" y="13146"/>
                      <a:pt x="4054" y="9375"/>
                      <a:pt x="4094" y="6310"/>
                    </a:cubicBezTo>
                    <a:cubicBezTo>
                      <a:pt x="4134" y="3267"/>
                      <a:pt x="1876" y="1"/>
                      <a:pt x="1876"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4486;p71">
                <a:extLst>
                  <a:ext uri="{FF2B5EF4-FFF2-40B4-BE49-F238E27FC236}">
                    <a16:creationId xmlns:a16="http://schemas.microsoft.com/office/drawing/2014/main" id="{AE25E53A-FFBA-42FD-BEA9-58AA1D009791}"/>
                  </a:ext>
                </a:extLst>
              </p:cNvPr>
              <p:cNvSpPr/>
              <p:nvPr/>
            </p:nvSpPr>
            <p:spPr>
              <a:xfrm>
                <a:off x="808175" y="3013225"/>
                <a:ext cx="183500" cy="299425"/>
              </a:xfrm>
              <a:custGeom>
                <a:avLst/>
                <a:gdLst/>
                <a:ahLst/>
                <a:cxnLst/>
                <a:rect l="l" t="t" r="r" b="b"/>
                <a:pathLst>
                  <a:path w="7340" h="11977" extrusionOk="0">
                    <a:moveTo>
                      <a:pt x="6996" y="1"/>
                    </a:moveTo>
                    <a:cubicBezTo>
                      <a:pt x="6996" y="1"/>
                      <a:pt x="5746" y="867"/>
                      <a:pt x="2864" y="4657"/>
                    </a:cubicBezTo>
                    <a:cubicBezTo>
                      <a:pt x="1" y="8468"/>
                      <a:pt x="1431" y="11976"/>
                      <a:pt x="1431" y="11976"/>
                    </a:cubicBezTo>
                    <a:cubicBezTo>
                      <a:pt x="1431" y="11976"/>
                      <a:pt x="4234" y="9213"/>
                      <a:pt x="5786" y="6592"/>
                    </a:cubicBezTo>
                    <a:cubicBezTo>
                      <a:pt x="7339" y="3952"/>
                      <a:pt x="6996" y="1"/>
                      <a:pt x="6996"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4487;p71">
                <a:extLst>
                  <a:ext uri="{FF2B5EF4-FFF2-40B4-BE49-F238E27FC236}">
                    <a16:creationId xmlns:a16="http://schemas.microsoft.com/office/drawing/2014/main" id="{A277B88C-3E40-4DFB-A156-D91A59490952}"/>
                  </a:ext>
                </a:extLst>
              </p:cNvPr>
              <p:cNvSpPr/>
              <p:nvPr/>
            </p:nvSpPr>
            <p:spPr>
              <a:xfrm>
                <a:off x="731050" y="3282850"/>
                <a:ext cx="74125" cy="653325"/>
              </a:xfrm>
              <a:custGeom>
                <a:avLst/>
                <a:gdLst/>
                <a:ahLst/>
                <a:cxnLst/>
                <a:rect l="l" t="t" r="r" b="b"/>
                <a:pathLst>
                  <a:path w="2965" h="26133" extrusionOk="0">
                    <a:moveTo>
                      <a:pt x="968" y="1"/>
                    </a:moveTo>
                    <a:cubicBezTo>
                      <a:pt x="868" y="1"/>
                      <a:pt x="787" y="62"/>
                      <a:pt x="766" y="143"/>
                    </a:cubicBezTo>
                    <a:cubicBezTo>
                      <a:pt x="565" y="1231"/>
                      <a:pt x="586" y="2320"/>
                      <a:pt x="645" y="3388"/>
                    </a:cubicBezTo>
                    <a:cubicBezTo>
                      <a:pt x="707" y="4477"/>
                      <a:pt x="828" y="5525"/>
                      <a:pt x="847" y="6573"/>
                    </a:cubicBezTo>
                    <a:cubicBezTo>
                      <a:pt x="887" y="8691"/>
                      <a:pt x="505" y="10788"/>
                      <a:pt x="263" y="12925"/>
                    </a:cubicBezTo>
                    <a:cubicBezTo>
                      <a:pt x="0" y="15081"/>
                      <a:pt x="0" y="17279"/>
                      <a:pt x="263" y="19436"/>
                    </a:cubicBezTo>
                    <a:cubicBezTo>
                      <a:pt x="524" y="21594"/>
                      <a:pt x="1029" y="23731"/>
                      <a:pt x="1795" y="25766"/>
                    </a:cubicBezTo>
                    <a:cubicBezTo>
                      <a:pt x="1795" y="25766"/>
                      <a:pt x="1795" y="25787"/>
                      <a:pt x="1815" y="25787"/>
                    </a:cubicBezTo>
                    <a:cubicBezTo>
                      <a:pt x="1891" y="26000"/>
                      <a:pt x="2105" y="26132"/>
                      <a:pt x="2327" y="26132"/>
                    </a:cubicBezTo>
                    <a:cubicBezTo>
                      <a:pt x="2399" y="26132"/>
                      <a:pt x="2471" y="26118"/>
                      <a:pt x="2541" y="26089"/>
                    </a:cubicBezTo>
                    <a:cubicBezTo>
                      <a:pt x="2823" y="25968"/>
                      <a:pt x="2965" y="25645"/>
                      <a:pt x="2844" y="25363"/>
                    </a:cubicBezTo>
                    <a:cubicBezTo>
                      <a:pt x="2057" y="23428"/>
                      <a:pt x="1492" y="21392"/>
                      <a:pt x="1191" y="19295"/>
                    </a:cubicBezTo>
                    <a:cubicBezTo>
                      <a:pt x="868" y="17218"/>
                      <a:pt x="807" y="15102"/>
                      <a:pt x="989" y="13005"/>
                    </a:cubicBezTo>
                    <a:cubicBezTo>
                      <a:pt x="1170" y="10888"/>
                      <a:pt x="1492" y="8751"/>
                      <a:pt x="1392" y="6573"/>
                    </a:cubicBezTo>
                    <a:cubicBezTo>
                      <a:pt x="1291" y="4396"/>
                      <a:pt x="787" y="2299"/>
                      <a:pt x="1110" y="202"/>
                    </a:cubicBezTo>
                    <a:cubicBezTo>
                      <a:pt x="1129" y="122"/>
                      <a:pt x="1049" y="22"/>
                      <a:pt x="968"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4488;p71">
                <a:extLst>
                  <a:ext uri="{FF2B5EF4-FFF2-40B4-BE49-F238E27FC236}">
                    <a16:creationId xmlns:a16="http://schemas.microsoft.com/office/drawing/2014/main" id="{2C04F13D-1C66-48E3-8A08-817B96F33681}"/>
                  </a:ext>
                </a:extLst>
              </p:cNvPr>
              <p:cNvSpPr/>
              <p:nvPr/>
            </p:nvSpPr>
            <p:spPr>
              <a:xfrm>
                <a:off x="746700" y="3197175"/>
                <a:ext cx="143150" cy="378100"/>
              </a:xfrm>
              <a:custGeom>
                <a:avLst/>
                <a:gdLst/>
                <a:ahLst/>
                <a:cxnLst/>
                <a:rect l="l" t="t" r="r" b="b"/>
                <a:pathLst>
                  <a:path w="5726" h="15124" extrusionOk="0">
                    <a:moveTo>
                      <a:pt x="5605" y="1"/>
                    </a:moveTo>
                    <a:cubicBezTo>
                      <a:pt x="5544" y="1"/>
                      <a:pt x="5463" y="41"/>
                      <a:pt x="5463" y="121"/>
                    </a:cubicBezTo>
                    <a:cubicBezTo>
                      <a:pt x="5261" y="1392"/>
                      <a:pt x="4758" y="2602"/>
                      <a:pt x="4153" y="3750"/>
                    </a:cubicBezTo>
                    <a:cubicBezTo>
                      <a:pt x="3548" y="4900"/>
                      <a:pt x="2882" y="6029"/>
                      <a:pt x="2298" y="7218"/>
                    </a:cubicBezTo>
                    <a:cubicBezTo>
                      <a:pt x="1148" y="9618"/>
                      <a:pt x="524" y="12199"/>
                      <a:pt x="19" y="14779"/>
                    </a:cubicBezTo>
                    <a:cubicBezTo>
                      <a:pt x="0" y="14940"/>
                      <a:pt x="100" y="15081"/>
                      <a:pt x="261" y="15121"/>
                    </a:cubicBezTo>
                    <a:cubicBezTo>
                      <a:pt x="274" y="15123"/>
                      <a:pt x="286" y="15124"/>
                      <a:pt x="299" y="15124"/>
                    </a:cubicBezTo>
                    <a:cubicBezTo>
                      <a:pt x="430" y="15124"/>
                      <a:pt x="566" y="15026"/>
                      <a:pt x="584" y="14879"/>
                    </a:cubicBezTo>
                    <a:cubicBezTo>
                      <a:pt x="1048" y="12320"/>
                      <a:pt x="1592" y="9758"/>
                      <a:pt x="2681" y="7400"/>
                    </a:cubicBezTo>
                    <a:cubicBezTo>
                      <a:pt x="3226" y="6231"/>
                      <a:pt x="3890" y="5081"/>
                      <a:pt x="4455" y="3912"/>
                    </a:cubicBezTo>
                    <a:cubicBezTo>
                      <a:pt x="5040" y="2723"/>
                      <a:pt x="5544" y="1492"/>
                      <a:pt x="5726" y="162"/>
                    </a:cubicBezTo>
                    <a:cubicBezTo>
                      <a:pt x="5726" y="81"/>
                      <a:pt x="5685" y="21"/>
                      <a:pt x="5605"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4489;p71">
                <a:extLst>
                  <a:ext uri="{FF2B5EF4-FFF2-40B4-BE49-F238E27FC236}">
                    <a16:creationId xmlns:a16="http://schemas.microsoft.com/office/drawing/2014/main" id="{99E2768E-7A46-4C7C-AC33-469CBC2F77BD}"/>
                  </a:ext>
                </a:extLst>
              </p:cNvPr>
              <p:cNvSpPr/>
              <p:nvPr/>
            </p:nvSpPr>
            <p:spPr>
              <a:xfrm>
                <a:off x="421100" y="3411925"/>
                <a:ext cx="1351800" cy="849275"/>
              </a:xfrm>
              <a:custGeom>
                <a:avLst/>
                <a:gdLst/>
                <a:ahLst/>
                <a:cxnLst/>
                <a:rect l="l" t="t" r="r" b="b"/>
                <a:pathLst>
                  <a:path w="54072" h="33971" extrusionOk="0">
                    <a:moveTo>
                      <a:pt x="767" y="1"/>
                    </a:moveTo>
                    <a:cubicBezTo>
                      <a:pt x="544" y="1"/>
                      <a:pt x="329" y="111"/>
                      <a:pt x="202" y="302"/>
                    </a:cubicBezTo>
                    <a:cubicBezTo>
                      <a:pt x="0" y="604"/>
                      <a:pt x="81" y="1028"/>
                      <a:pt x="403" y="1230"/>
                    </a:cubicBezTo>
                    <a:cubicBezTo>
                      <a:pt x="3710" y="3426"/>
                      <a:pt x="6210" y="6894"/>
                      <a:pt x="7237" y="10724"/>
                    </a:cubicBezTo>
                    <a:cubicBezTo>
                      <a:pt x="7379" y="11270"/>
                      <a:pt x="7500" y="11813"/>
                      <a:pt x="7621" y="12358"/>
                    </a:cubicBezTo>
                    <a:cubicBezTo>
                      <a:pt x="7944" y="13789"/>
                      <a:pt x="8266" y="15281"/>
                      <a:pt x="9032" y="16611"/>
                    </a:cubicBezTo>
                    <a:cubicBezTo>
                      <a:pt x="10685" y="19415"/>
                      <a:pt x="13951" y="20805"/>
                      <a:pt x="16350" y="21834"/>
                    </a:cubicBezTo>
                    <a:cubicBezTo>
                      <a:pt x="18930" y="22942"/>
                      <a:pt x="21632" y="24111"/>
                      <a:pt x="24495" y="24616"/>
                    </a:cubicBezTo>
                    <a:cubicBezTo>
                      <a:pt x="25140" y="24716"/>
                      <a:pt x="25785" y="24797"/>
                      <a:pt x="26411" y="24877"/>
                    </a:cubicBezTo>
                    <a:cubicBezTo>
                      <a:pt x="27680" y="25039"/>
                      <a:pt x="28850" y="25180"/>
                      <a:pt x="29979" y="25563"/>
                    </a:cubicBezTo>
                    <a:cubicBezTo>
                      <a:pt x="30906" y="25866"/>
                      <a:pt x="31753" y="26329"/>
                      <a:pt x="32661" y="26834"/>
                    </a:cubicBezTo>
                    <a:cubicBezTo>
                      <a:pt x="33527" y="27297"/>
                      <a:pt x="34395" y="27761"/>
                      <a:pt x="35341" y="28103"/>
                    </a:cubicBezTo>
                    <a:cubicBezTo>
                      <a:pt x="37096" y="28748"/>
                      <a:pt x="38930" y="28890"/>
                      <a:pt x="40725" y="29051"/>
                    </a:cubicBezTo>
                    <a:cubicBezTo>
                      <a:pt x="41612" y="29111"/>
                      <a:pt x="42519" y="29192"/>
                      <a:pt x="43406" y="29334"/>
                    </a:cubicBezTo>
                    <a:cubicBezTo>
                      <a:pt x="46894" y="29858"/>
                      <a:pt x="50260" y="31450"/>
                      <a:pt x="52881" y="33809"/>
                    </a:cubicBezTo>
                    <a:cubicBezTo>
                      <a:pt x="53002" y="33930"/>
                      <a:pt x="53164" y="33971"/>
                      <a:pt x="53325" y="33971"/>
                    </a:cubicBezTo>
                    <a:cubicBezTo>
                      <a:pt x="53507" y="33971"/>
                      <a:pt x="53688" y="33909"/>
                      <a:pt x="53830" y="33748"/>
                    </a:cubicBezTo>
                    <a:cubicBezTo>
                      <a:pt x="54072" y="33466"/>
                      <a:pt x="54051" y="33043"/>
                      <a:pt x="53768" y="32801"/>
                    </a:cubicBezTo>
                    <a:cubicBezTo>
                      <a:pt x="50967" y="30280"/>
                      <a:pt x="47357" y="28567"/>
                      <a:pt x="43607" y="28003"/>
                    </a:cubicBezTo>
                    <a:cubicBezTo>
                      <a:pt x="42680" y="27861"/>
                      <a:pt x="41733" y="27780"/>
                      <a:pt x="40825" y="27700"/>
                    </a:cubicBezTo>
                    <a:cubicBezTo>
                      <a:pt x="39051" y="27559"/>
                      <a:pt x="37378" y="27418"/>
                      <a:pt x="35806" y="26834"/>
                    </a:cubicBezTo>
                    <a:cubicBezTo>
                      <a:pt x="34959" y="26530"/>
                      <a:pt x="34153" y="26108"/>
                      <a:pt x="33306" y="25643"/>
                    </a:cubicBezTo>
                    <a:cubicBezTo>
                      <a:pt x="32398" y="25140"/>
                      <a:pt x="31451" y="24635"/>
                      <a:pt x="30422" y="24293"/>
                    </a:cubicBezTo>
                    <a:cubicBezTo>
                      <a:pt x="29153" y="23850"/>
                      <a:pt x="27841" y="23689"/>
                      <a:pt x="26572" y="23547"/>
                    </a:cubicBezTo>
                    <a:cubicBezTo>
                      <a:pt x="25967" y="23466"/>
                      <a:pt x="25342" y="23385"/>
                      <a:pt x="24737" y="23285"/>
                    </a:cubicBezTo>
                    <a:cubicBezTo>
                      <a:pt x="22016" y="22802"/>
                      <a:pt x="19395" y="21692"/>
                      <a:pt x="16874" y="20603"/>
                    </a:cubicBezTo>
                    <a:cubicBezTo>
                      <a:pt x="13992" y="19374"/>
                      <a:pt x="11511" y="18165"/>
                      <a:pt x="10202" y="15926"/>
                    </a:cubicBezTo>
                    <a:cubicBezTo>
                      <a:pt x="9535" y="14778"/>
                      <a:pt x="9253" y="13466"/>
                      <a:pt x="8952" y="12076"/>
                    </a:cubicBezTo>
                    <a:cubicBezTo>
                      <a:pt x="8810" y="11512"/>
                      <a:pt x="8689" y="10947"/>
                      <a:pt x="8548" y="10383"/>
                    </a:cubicBezTo>
                    <a:cubicBezTo>
                      <a:pt x="7419" y="6229"/>
                      <a:pt x="4718" y="2480"/>
                      <a:pt x="1149" y="120"/>
                    </a:cubicBezTo>
                    <a:cubicBezTo>
                      <a:pt x="1029" y="38"/>
                      <a:pt x="897" y="1"/>
                      <a:pt x="767"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4490;p71">
                <a:extLst>
                  <a:ext uri="{FF2B5EF4-FFF2-40B4-BE49-F238E27FC236}">
                    <a16:creationId xmlns:a16="http://schemas.microsoft.com/office/drawing/2014/main" id="{D45C791B-9EC7-4611-AEA9-333F93898297}"/>
                  </a:ext>
                </a:extLst>
              </p:cNvPr>
              <p:cNvSpPr/>
              <p:nvPr/>
            </p:nvSpPr>
            <p:spPr>
              <a:xfrm>
                <a:off x="238125" y="3526500"/>
                <a:ext cx="329150" cy="97325"/>
              </a:xfrm>
              <a:custGeom>
                <a:avLst/>
                <a:gdLst/>
                <a:ahLst/>
                <a:cxnLst/>
                <a:rect l="l" t="t" r="r" b="b"/>
                <a:pathLst>
                  <a:path w="13166" h="3893" extrusionOk="0">
                    <a:moveTo>
                      <a:pt x="5399" y="1"/>
                    </a:moveTo>
                    <a:cubicBezTo>
                      <a:pt x="2714" y="1"/>
                      <a:pt x="0" y="1303"/>
                      <a:pt x="0" y="1303"/>
                    </a:cubicBezTo>
                    <a:cubicBezTo>
                      <a:pt x="0" y="1303"/>
                      <a:pt x="1250" y="2171"/>
                      <a:pt x="5827" y="3501"/>
                    </a:cubicBezTo>
                    <a:cubicBezTo>
                      <a:pt x="6776" y="3781"/>
                      <a:pt x="7647" y="3892"/>
                      <a:pt x="8431" y="3892"/>
                    </a:cubicBezTo>
                    <a:cubicBezTo>
                      <a:pt x="11430" y="3892"/>
                      <a:pt x="13166" y="2271"/>
                      <a:pt x="13166" y="2271"/>
                    </a:cubicBezTo>
                    <a:cubicBezTo>
                      <a:pt x="13166" y="2271"/>
                      <a:pt x="9597" y="617"/>
                      <a:pt x="6572" y="93"/>
                    </a:cubicBezTo>
                    <a:cubicBezTo>
                      <a:pt x="6188" y="29"/>
                      <a:pt x="5794" y="1"/>
                      <a:pt x="5399"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4491;p71">
                <a:extLst>
                  <a:ext uri="{FF2B5EF4-FFF2-40B4-BE49-F238E27FC236}">
                    <a16:creationId xmlns:a16="http://schemas.microsoft.com/office/drawing/2014/main" id="{286B2EDE-4DAA-4F02-922E-0F6A56A5E2DA}"/>
                  </a:ext>
                </a:extLst>
              </p:cNvPr>
              <p:cNvSpPr/>
              <p:nvPr/>
            </p:nvSpPr>
            <p:spPr>
              <a:xfrm>
                <a:off x="547575" y="3314625"/>
                <a:ext cx="122525" cy="235900"/>
              </a:xfrm>
              <a:custGeom>
                <a:avLst/>
                <a:gdLst/>
                <a:ahLst/>
                <a:cxnLst/>
                <a:rect l="l" t="t" r="r" b="b"/>
                <a:pathLst>
                  <a:path w="4901" h="9436" extrusionOk="0">
                    <a:moveTo>
                      <a:pt x="4194" y="1"/>
                    </a:moveTo>
                    <a:cubicBezTo>
                      <a:pt x="4194" y="1"/>
                      <a:pt x="3388" y="767"/>
                      <a:pt x="1694" y="3891"/>
                    </a:cubicBezTo>
                    <a:cubicBezTo>
                      <a:pt x="1" y="7017"/>
                      <a:pt x="1452" y="9436"/>
                      <a:pt x="1452" y="9436"/>
                    </a:cubicBezTo>
                    <a:cubicBezTo>
                      <a:pt x="1452" y="9436"/>
                      <a:pt x="3207" y="7097"/>
                      <a:pt x="4054" y="4980"/>
                    </a:cubicBezTo>
                    <a:cubicBezTo>
                      <a:pt x="4901" y="2864"/>
                      <a:pt x="4194" y="1"/>
                      <a:pt x="4194"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4492;p71">
                <a:extLst>
                  <a:ext uri="{FF2B5EF4-FFF2-40B4-BE49-F238E27FC236}">
                    <a16:creationId xmlns:a16="http://schemas.microsoft.com/office/drawing/2014/main" id="{5672DAE0-B1CE-4110-801C-A4B4D4158FC9}"/>
                  </a:ext>
                </a:extLst>
              </p:cNvPr>
              <p:cNvSpPr/>
              <p:nvPr/>
            </p:nvSpPr>
            <p:spPr>
              <a:xfrm>
                <a:off x="536000" y="3312625"/>
                <a:ext cx="74625" cy="307550"/>
              </a:xfrm>
              <a:custGeom>
                <a:avLst/>
                <a:gdLst/>
                <a:ahLst/>
                <a:cxnLst/>
                <a:rect l="l" t="t" r="r" b="b"/>
                <a:pathLst>
                  <a:path w="2985" h="12302" extrusionOk="0">
                    <a:moveTo>
                      <a:pt x="544" y="0"/>
                    </a:moveTo>
                    <a:cubicBezTo>
                      <a:pt x="464" y="0"/>
                      <a:pt x="404" y="60"/>
                      <a:pt x="404" y="121"/>
                    </a:cubicBezTo>
                    <a:cubicBezTo>
                      <a:pt x="1" y="4153"/>
                      <a:pt x="625" y="8306"/>
                      <a:pt x="2238" y="12076"/>
                    </a:cubicBezTo>
                    <a:lnTo>
                      <a:pt x="2238" y="12097"/>
                    </a:lnTo>
                    <a:cubicBezTo>
                      <a:pt x="2295" y="12224"/>
                      <a:pt x="2422" y="12301"/>
                      <a:pt x="2555" y="12301"/>
                    </a:cubicBezTo>
                    <a:cubicBezTo>
                      <a:pt x="2611" y="12301"/>
                      <a:pt x="2668" y="12287"/>
                      <a:pt x="2722" y="12258"/>
                    </a:cubicBezTo>
                    <a:cubicBezTo>
                      <a:pt x="2904" y="12177"/>
                      <a:pt x="2985" y="11976"/>
                      <a:pt x="2883" y="11793"/>
                    </a:cubicBezTo>
                    <a:cubicBezTo>
                      <a:pt x="1190" y="8185"/>
                      <a:pt x="423" y="4153"/>
                      <a:pt x="665" y="140"/>
                    </a:cubicBezTo>
                    <a:cubicBezTo>
                      <a:pt x="665" y="81"/>
                      <a:pt x="625" y="19"/>
                      <a:pt x="544"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4493;p71">
                <a:extLst>
                  <a:ext uri="{FF2B5EF4-FFF2-40B4-BE49-F238E27FC236}">
                    <a16:creationId xmlns:a16="http://schemas.microsoft.com/office/drawing/2014/main" id="{6216001D-9C79-4D1B-A1A4-DCAFDB3E4A88}"/>
                  </a:ext>
                </a:extLst>
              </p:cNvPr>
              <p:cNvSpPr/>
              <p:nvPr/>
            </p:nvSpPr>
            <p:spPr>
              <a:xfrm>
                <a:off x="471500" y="3167925"/>
                <a:ext cx="149200" cy="143175"/>
              </a:xfrm>
              <a:custGeom>
                <a:avLst/>
                <a:gdLst/>
                <a:ahLst/>
                <a:cxnLst/>
                <a:rect l="l" t="t" r="r" b="b"/>
                <a:pathLst>
                  <a:path w="5968" h="5727" extrusionOk="0">
                    <a:moveTo>
                      <a:pt x="2895" y="0"/>
                    </a:moveTo>
                    <a:cubicBezTo>
                      <a:pt x="2793" y="0"/>
                      <a:pt x="2692" y="20"/>
                      <a:pt x="2600" y="62"/>
                    </a:cubicBezTo>
                    <a:cubicBezTo>
                      <a:pt x="2500" y="122"/>
                      <a:pt x="2420" y="183"/>
                      <a:pt x="2339" y="264"/>
                    </a:cubicBezTo>
                    <a:cubicBezTo>
                      <a:pt x="2318" y="283"/>
                      <a:pt x="2299" y="324"/>
                      <a:pt x="2258" y="345"/>
                    </a:cubicBezTo>
                    <a:cubicBezTo>
                      <a:pt x="2178" y="466"/>
                      <a:pt x="2097" y="587"/>
                      <a:pt x="2036" y="708"/>
                    </a:cubicBezTo>
                    <a:cubicBezTo>
                      <a:pt x="1976" y="788"/>
                      <a:pt x="1915" y="869"/>
                      <a:pt x="1834" y="909"/>
                    </a:cubicBezTo>
                    <a:cubicBezTo>
                      <a:pt x="1793" y="930"/>
                      <a:pt x="1752" y="938"/>
                      <a:pt x="1711" y="938"/>
                    </a:cubicBezTo>
                    <a:cubicBezTo>
                      <a:pt x="1591" y="938"/>
                      <a:pt x="1471" y="863"/>
                      <a:pt x="1350" y="788"/>
                    </a:cubicBezTo>
                    <a:cubicBezTo>
                      <a:pt x="1331" y="767"/>
                      <a:pt x="1310" y="748"/>
                      <a:pt x="1291" y="748"/>
                    </a:cubicBezTo>
                    <a:lnTo>
                      <a:pt x="1291" y="727"/>
                    </a:lnTo>
                    <a:cubicBezTo>
                      <a:pt x="1122" y="631"/>
                      <a:pt x="925" y="563"/>
                      <a:pt x="742" y="563"/>
                    </a:cubicBezTo>
                    <a:cubicBezTo>
                      <a:pt x="618" y="563"/>
                      <a:pt x="501" y="594"/>
                      <a:pt x="403" y="667"/>
                    </a:cubicBezTo>
                    <a:cubicBezTo>
                      <a:pt x="383" y="687"/>
                      <a:pt x="363" y="687"/>
                      <a:pt x="342" y="708"/>
                    </a:cubicBezTo>
                    <a:lnTo>
                      <a:pt x="323" y="727"/>
                    </a:lnTo>
                    <a:cubicBezTo>
                      <a:pt x="221" y="829"/>
                      <a:pt x="181" y="969"/>
                      <a:pt x="141" y="1090"/>
                    </a:cubicBezTo>
                    <a:cubicBezTo>
                      <a:pt x="0" y="1816"/>
                      <a:pt x="383" y="2522"/>
                      <a:pt x="544" y="3227"/>
                    </a:cubicBezTo>
                    <a:cubicBezTo>
                      <a:pt x="686" y="3772"/>
                      <a:pt x="686" y="4377"/>
                      <a:pt x="1008" y="4840"/>
                    </a:cubicBezTo>
                    <a:cubicBezTo>
                      <a:pt x="1270" y="5224"/>
                      <a:pt x="1713" y="5445"/>
                      <a:pt x="2157" y="5587"/>
                    </a:cubicBezTo>
                    <a:cubicBezTo>
                      <a:pt x="2318" y="5627"/>
                      <a:pt x="2500" y="5667"/>
                      <a:pt x="2662" y="5687"/>
                    </a:cubicBezTo>
                    <a:cubicBezTo>
                      <a:pt x="2721" y="5707"/>
                      <a:pt x="2802" y="5707"/>
                      <a:pt x="2863" y="5727"/>
                    </a:cubicBezTo>
                    <a:cubicBezTo>
                      <a:pt x="3044" y="5727"/>
                      <a:pt x="3226" y="5727"/>
                      <a:pt x="3407" y="5707"/>
                    </a:cubicBezTo>
                    <a:lnTo>
                      <a:pt x="3468" y="5707"/>
                    </a:lnTo>
                    <a:cubicBezTo>
                      <a:pt x="3750" y="5646"/>
                      <a:pt x="4032" y="5525"/>
                      <a:pt x="4294" y="5324"/>
                    </a:cubicBezTo>
                    <a:cubicBezTo>
                      <a:pt x="4657" y="5022"/>
                      <a:pt x="4939" y="4638"/>
                      <a:pt x="5161" y="4216"/>
                    </a:cubicBezTo>
                    <a:cubicBezTo>
                      <a:pt x="5584" y="3449"/>
                      <a:pt x="5866" y="2582"/>
                      <a:pt x="5947" y="1695"/>
                    </a:cubicBezTo>
                    <a:cubicBezTo>
                      <a:pt x="5968" y="1412"/>
                      <a:pt x="5968" y="1111"/>
                      <a:pt x="5847" y="829"/>
                    </a:cubicBezTo>
                    <a:cubicBezTo>
                      <a:pt x="5766" y="627"/>
                      <a:pt x="5584" y="445"/>
                      <a:pt x="5363" y="385"/>
                    </a:cubicBezTo>
                    <a:cubicBezTo>
                      <a:pt x="5342" y="385"/>
                      <a:pt x="5323" y="364"/>
                      <a:pt x="5302" y="364"/>
                    </a:cubicBezTo>
                    <a:lnTo>
                      <a:pt x="5161" y="364"/>
                    </a:lnTo>
                    <a:cubicBezTo>
                      <a:pt x="4781" y="400"/>
                      <a:pt x="4467" y="826"/>
                      <a:pt x="4115" y="826"/>
                    </a:cubicBezTo>
                    <a:cubicBezTo>
                      <a:pt x="4075" y="826"/>
                      <a:pt x="4034" y="820"/>
                      <a:pt x="3992" y="808"/>
                    </a:cubicBezTo>
                    <a:cubicBezTo>
                      <a:pt x="3891" y="767"/>
                      <a:pt x="3831" y="727"/>
                      <a:pt x="3770" y="646"/>
                    </a:cubicBezTo>
                    <a:lnTo>
                      <a:pt x="3750" y="646"/>
                    </a:lnTo>
                    <a:cubicBezTo>
                      <a:pt x="3729" y="606"/>
                      <a:pt x="3710" y="587"/>
                      <a:pt x="3689" y="546"/>
                    </a:cubicBezTo>
                    <a:cubicBezTo>
                      <a:pt x="3608" y="445"/>
                      <a:pt x="3528" y="304"/>
                      <a:pt x="3428" y="203"/>
                    </a:cubicBezTo>
                    <a:cubicBezTo>
                      <a:pt x="3282" y="71"/>
                      <a:pt x="3087" y="0"/>
                      <a:pt x="2895"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4494;p71">
                <a:extLst>
                  <a:ext uri="{FF2B5EF4-FFF2-40B4-BE49-F238E27FC236}">
                    <a16:creationId xmlns:a16="http://schemas.microsoft.com/office/drawing/2014/main" id="{E45888E6-36AD-4CFF-B6FD-23E6103988E1}"/>
                  </a:ext>
                </a:extLst>
              </p:cNvPr>
              <p:cNvSpPr/>
              <p:nvPr/>
            </p:nvSpPr>
            <p:spPr>
              <a:xfrm>
                <a:off x="480050" y="3184600"/>
                <a:ext cx="65050" cy="128525"/>
              </a:xfrm>
              <a:custGeom>
                <a:avLst/>
                <a:gdLst/>
                <a:ahLst/>
                <a:cxnLst/>
                <a:rect l="l" t="t" r="r" b="b"/>
                <a:pathLst>
                  <a:path w="2602" h="5141" extrusionOk="0">
                    <a:moveTo>
                      <a:pt x="61" y="0"/>
                    </a:moveTo>
                    <a:cubicBezTo>
                      <a:pt x="41" y="20"/>
                      <a:pt x="21" y="20"/>
                      <a:pt x="0" y="41"/>
                    </a:cubicBezTo>
                    <a:cubicBezTo>
                      <a:pt x="142" y="504"/>
                      <a:pt x="242" y="987"/>
                      <a:pt x="323" y="1471"/>
                    </a:cubicBezTo>
                    <a:cubicBezTo>
                      <a:pt x="465" y="2278"/>
                      <a:pt x="626" y="3105"/>
                      <a:pt x="1049" y="3810"/>
                    </a:cubicBezTo>
                    <a:cubicBezTo>
                      <a:pt x="1352" y="4315"/>
                      <a:pt x="1795" y="4737"/>
                      <a:pt x="2320" y="5020"/>
                    </a:cubicBezTo>
                    <a:lnTo>
                      <a:pt x="2561" y="5140"/>
                    </a:lnTo>
                    <a:lnTo>
                      <a:pt x="2602" y="5081"/>
                    </a:lnTo>
                    <a:cubicBezTo>
                      <a:pt x="2581" y="5081"/>
                      <a:pt x="2540" y="5060"/>
                      <a:pt x="2521" y="5060"/>
                    </a:cubicBezTo>
                    <a:cubicBezTo>
                      <a:pt x="1936" y="4778"/>
                      <a:pt x="1432" y="4334"/>
                      <a:pt x="1110" y="3770"/>
                    </a:cubicBezTo>
                    <a:cubicBezTo>
                      <a:pt x="686" y="3084"/>
                      <a:pt x="524" y="2258"/>
                      <a:pt x="384" y="1452"/>
                    </a:cubicBezTo>
                    <a:cubicBezTo>
                      <a:pt x="303" y="968"/>
                      <a:pt x="202" y="484"/>
                      <a:pt x="61"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4495;p71">
                <a:extLst>
                  <a:ext uri="{FF2B5EF4-FFF2-40B4-BE49-F238E27FC236}">
                    <a16:creationId xmlns:a16="http://schemas.microsoft.com/office/drawing/2014/main" id="{277E1414-07A1-41AE-BA6D-08E6DD1F0ADF}"/>
                  </a:ext>
                </a:extLst>
              </p:cNvPr>
              <p:cNvSpPr/>
              <p:nvPr/>
            </p:nvSpPr>
            <p:spPr>
              <a:xfrm>
                <a:off x="503750" y="3186075"/>
                <a:ext cx="47400" cy="123550"/>
              </a:xfrm>
              <a:custGeom>
                <a:avLst/>
                <a:gdLst/>
                <a:ahLst/>
                <a:cxnLst/>
                <a:rect l="l" t="t" r="r" b="b"/>
                <a:pathLst>
                  <a:path w="1896" h="4942" extrusionOk="0">
                    <a:moveTo>
                      <a:pt x="1" y="1"/>
                    </a:moveTo>
                    <a:lnTo>
                      <a:pt x="1" y="22"/>
                    </a:lnTo>
                    <a:cubicBezTo>
                      <a:pt x="1" y="22"/>
                      <a:pt x="1" y="22"/>
                      <a:pt x="1" y="22"/>
                    </a:cubicBezTo>
                    <a:lnTo>
                      <a:pt x="1" y="22"/>
                    </a:lnTo>
                    <a:cubicBezTo>
                      <a:pt x="1" y="15"/>
                      <a:pt x="1" y="8"/>
                      <a:pt x="1" y="1"/>
                    </a:cubicBezTo>
                    <a:close/>
                    <a:moveTo>
                      <a:pt x="1" y="22"/>
                    </a:moveTo>
                    <a:cubicBezTo>
                      <a:pt x="22" y="941"/>
                      <a:pt x="143" y="1740"/>
                      <a:pt x="363" y="2461"/>
                    </a:cubicBezTo>
                    <a:cubicBezTo>
                      <a:pt x="665" y="3449"/>
                      <a:pt x="1189" y="4315"/>
                      <a:pt x="1855" y="4941"/>
                    </a:cubicBezTo>
                    <a:lnTo>
                      <a:pt x="1896" y="4880"/>
                    </a:lnTo>
                    <a:cubicBezTo>
                      <a:pt x="1230" y="4275"/>
                      <a:pt x="726" y="3428"/>
                      <a:pt x="423" y="2441"/>
                    </a:cubicBezTo>
                    <a:cubicBezTo>
                      <a:pt x="202" y="1735"/>
                      <a:pt x="81" y="949"/>
                      <a:pt x="60" y="62"/>
                    </a:cubicBezTo>
                    <a:cubicBezTo>
                      <a:pt x="41" y="41"/>
                      <a:pt x="20" y="22"/>
                      <a:pt x="1" y="22"/>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4496;p71">
                <a:extLst>
                  <a:ext uri="{FF2B5EF4-FFF2-40B4-BE49-F238E27FC236}">
                    <a16:creationId xmlns:a16="http://schemas.microsoft.com/office/drawing/2014/main" id="{6E58DF32-199D-4C19-8445-5067B6982F80}"/>
                  </a:ext>
                </a:extLst>
              </p:cNvPr>
              <p:cNvSpPr/>
              <p:nvPr/>
            </p:nvSpPr>
            <p:spPr>
              <a:xfrm>
                <a:off x="526400" y="3174525"/>
                <a:ext cx="30275" cy="135100"/>
              </a:xfrm>
              <a:custGeom>
                <a:avLst/>
                <a:gdLst/>
                <a:ahLst/>
                <a:cxnLst/>
                <a:rect l="l" t="t" r="r" b="b"/>
                <a:pathLst>
                  <a:path w="1211" h="5404" extrusionOk="0">
                    <a:moveTo>
                      <a:pt x="143" y="0"/>
                    </a:moveTo>
                    <a:lnTo>
                      <a:pt x="143" y="0"/>
                    </a:lnTo>
                    <a:cubicBezTo>
                      <a:pt x="122" y="19"/>
                      <a:pt x="103" y="60"/>
                      <a:pt x="62" y="81"/>
                    </a:cubicBezTo>
                    <a:cubicBezTo>
                      <a:pt x="1" y="1936"/>
                      <a:pt x="606" y="3750"/>
                      <a:pt x="1151" y="5403"/>
                    </a:cubicBezTo>
                    <a:lnTo>
                      <a:pt x="1211" y="5382"/>
                    </a:lnTo>
                    <a:cubicBezTo>
                      <a:pt x="667" y="3710"/>
                      <a:pt x="41" y="1855"/>
                      <a:pt x="143"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4497;p71">
                <a:extLst>
                  <a:ext uri="{FF2B5EF4-FFF2-40B4-BE49-F238E27FC236}">
                    <a16:creationId xmlns:a16="http://schemas.microsoft.com/office/drawing/2014/main" id="{237FD624-DDA4-4D62-87B6-5119358536CB}"/>
                  </a:ext>
                </a:extLst>
              </p:cNvPr>
              <p:cNvSpPr/>
              <p:nvPr/>
            </p:nvSpPr>
            <p:spPr>
              <a:xfrm>
                <a:off x="557175" y="3177025"/>
                <a:ext cx="48425" cy="128550"/>
              </a:xfrm>
              <a:custGeom>
                <a:avLst/>
                <a:gdLst/>
                <a:ahLst/>
                <a:cxnLst/>
                <a:rect l="l" t="t" r="r" b="b"/>
                <a:pathLst>
                  <a:path w="1937" h="5142" extrusionOk="0">
                    <a:moveTo>
                      <a:pt x="1875" y="0"/>
                    </a:moveTo>
                    <a:cubicBezTo>
                      <a:pt x="1713" y="1250"/>
                      <a:pt x="1391" y="2460"/>
                      <a:pt x="907" y="3629"/>
                    </a:cubicBezTo>
                    <a:cubicBezTo>
                      <a:pt x="705" y="4134"/>
                      <a:pt x="484" y="4637"/>
                      <a:pt x="81" y="5021"/>
                    </a:cubicBezTo>
                    <a:lnTo>
                      <a:pt x="1" y="5102"/>
                    </a:lnTo>
                    <a:lnTo>
                      <a:pt x="60" y="5142"/>
                    </a:lnTo>
                    <a:cubicBezTo>
                      <a:pt x="60" y="5142"/>
                      <a:pt x="60" y="5121"/>
                      <a:pt x="81" y="5121"/>
                    </a:cubicBezTo>
                    <a:cubicBezTo>
                      <a:pt x="504" y="4718"/>
                      <a:pt x="767" y="4174"/>
                      <a:pt x="988" y="3650"/>
                    </a:cubicBezTo>
                    <a:cubicBezTo>
                      <a:pt x="1452" y="2481"/>
                      <a:pt x="1775" y="1271"/>
                      <a:pt x="1936" y="21"/>
                    </a:cubicBezTo>
                    <a:cubicBezTo>
                      <a:pt x="1915" y="21"/>
                      <a:pt x="1896" y="0"/>
                      <a:pt x="1875"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4498;p71">
                <a:extLst>
                  <a:ext uri="{FF2B5EF4-FFF2-40B4-BE49-F238E27FC236}">
                    <a16:creationId xmlns:a16="http://schemas.microsoft.com/office/drawing/2014/main" id="{44B32A11-244B-476F-B50B-5E48C2CE359A}"/>
                  </a:ext>
                </a:extLst>
              </p:cNvPr>
              <p:cNvSpPr/>
              <p:nvPr/>
            </p:nvSpPr>
            <p:spPr>
              <a:xfrm>
                <a:off x="556650" y="3181575"/>
                <a:ext cx="10100" cy="129050"/>
              </a:xfrm>
              <a:custGeom>
                <a:avLst/>
                <a:gdLst/>
                <a:ahLst/>
                <a:cxnLst/>
                <a:rect l="l" t="t" r="r" b="b"/>
                <a:pathLst>
                  <a:path w="404" h="5162" extrusionOk="0">
                    <a:moveTo>
                      <a:pt x="283" y="0"/>
                    </a:moveTo>
                    <a:lnTo>
                      <a:pt x="283" y="0"/>
                    </a:lnTo>
                    <a:cubicBezTo>
                      <a:pt x="344" y="1654"/>
                      <a:pt x="264" y="3286"/>
                      <a:pt x="22" y="4920"/>
                    </a:cubicBezTo>
                    <a:cubicBezTo>
                      <a:pt x="22" y="5000"/>
                      <a:pt x="1" y="5081"/>
                      <a:pt x="1" y="5161"/>
                    </a:cubicBezTo>
                    <a:lnTo>
                      <a:pt x="62" y="5161"/>
                    </a:lnTo>
                    <a:cubicBezTo>
                      <a:pt x="81" y="5081"/>
                      <a:pt x="81" y="5020"/>
                      <a:pt x="102" y="4939"/>
                    </a:cubicBezTo>
                    <a:lnTo>
                      <a:pt x="102" y="4839"/>
                    </a:lnTo>
                    <a:cubicBezTo>
                      <a:pt x="323" y="3266"/>
                      <a:pt x="404" y="1673"/>
                      <a:pt x="364" y="100"/>
                    </a:cubicBezTo>
                    <a:lnTo>
                      <a:pt x="344" y="100"/>
                    </a:lnTo>
                    <a:cubicBezTo>
                      <a:pt x="323" y="60"/>
                      <a:pt x="304" y="41"/>
                      <a:pt x="283"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4499;p71">
                <a:extLst>
                  <a:ext uri="{FF2B5EF4-FFF2-40B4-BE49-F238E27FC236}">
                    <a16:creationId xmlns:a16="http://schemas.microsoft.com/office/drawing/2014/main" id="{269AF2C6-66D1-4B10-BB25-B850006DC4E8}"/>
                  </a:ext>
                </a:extLst>
              </p:cNvPr>
              <p:cNvSpPr/>
              <p:nvPr/>
            </p:nvSpPr>
            <p:spPr>
              <a:xfrm>
                <a:off x="500725" y="3273775"/>
                <a:ext cx="54825" cy="42575"/>
              </a:xfrm>
              <a:custGeom>
                <a:avLst/>
                <a:gdLst/>
                <a:ahLst/>
                <a:cxnLst/>
                <a:rect l="l" t="t" r="r" b="b"/>
                <a:pathLst>
                  <a:path w="2193" h="1703" extrusionOk="0">
                    <a:moveTo>
                      <a:pt x="302" y="1"/>
                    </a:moveTo>
                    <a:cubicBezTo>
                      <a:pt x="222" y="1"/>
                      <a:pt x="141" y="1"/>
                      <a:pt x="101" y="41"/>
                    </a:cubicBezTo>
                    <a:cubicBezTo>
                      <a:pt x="1" y="122"/>
                      <a:pt x="41" y="283"/>
                      <a:pt x="81" y="404"/>
                    </a:cubicBezTo>
                    <a:cubicBezTo>
                      <a:pt x="302" y="848"/>
                      <a:pt x="686" y="1232"/>
                      <a:pt x="1130" y="1473"/>
                    </a:cubicBezTo>
                    <a:cubicBezTo>
                      <a:pt x="1277" y="1553"/>
                      <a:pt x="1668" y="1703"/>
                      <a:pt x="1910" y="1703"/>
                    </a:cubicBezTo>
                    <a:cubicBezTo>
                      <a:pt x="2096" y="1703"/>
                      <a:pt x="2193" y="1613"/>
                      <a:pt x="2017" y="1332"/>
                    </a:cubicBezTo>
                    <a:cubicBezTo>
                      <a:pt x="1815" y="1030"/>
                      <a:pt x="1593" y="707"/>
                      <a:pt x="1310" y="465"/>
                    </a:cubicBezTo>
                    <a:cubicBezTo>
                      <a:pt x="1028" y="203"/>
                      <a:pt x="686" y="22"/>
                      <a:pt x="302"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4500;p71">
                <a:extLst>
                  <a:ext uri="{FF2B5EF4-FFF2-40B4-BE49-F238E27FC236}">
                    <a16:creationId xmlns:a16="http://schemas.microsoft.com/office/drawing/2014/main" id="{786855D5-4B71-4C82-A288-F40A5D692F79}"/>
                  </a:ext>
                </a:extLst>
              </p:cNvPr>
              <p:cNvSpPr/>
              <p:nvPr/>
            </p:nvSpPr>
            <p:spPr>
              <a:xfrm>
                <a:off x="547500" y="3267425"/>
                <a:ext cx="47475" cy="49225"/>
              </a:xfrm>
              <a:custGeom>
                <a:avLst/>
                <a:gdLst/>
                <a:ahLst/>
                <a:cxnLst/>
                <a:rect l="l" t="t" r="r" b="b"/>
                <a:pathLst>
                  <a:path w="1899" h="1969" extrusionOk="0">
                    <a:moveTo>
                      <a:pt x="1674" y="0"/>
                    </a:moveTo>
                    <a:cubicBezTo>
                      <a:pt x="1642" y="0"/>
                      <a:pt x="1609" y="5"/>
                      <a:pt x="1576" y="13"/>
                    </a:cubicBezTo>
                    <a:cubicBezTo>
                      <a:pt x="1213" y="94"/>
                      <a:pt x="891" y="336"/>
                      <a:pt x="649" y="639"/>
                    </a:cubicBezTo>
                    <a:cubicBezTo>
                      <a:pt x="428" y="921"/>
                      <a:pt x="246" y="1263"/>
                      <a:pt x="105" y="1626"/>
                    </a:cubicBezTo>
                    <a:cubicBezTo>
                      <a:pt x="0" y="1881"/>
                      <a:pt x="66" y="1969"/>
                      <a:pt x="201" y="1969"/>
                    </a:cubicBezTo>
                    <a:cubicBezTo>
                      <a:pt x="430" y="1969"/>
                      <a:pt x="860" y="1720"/>
                      <a:pt x="1012" y="1607"/>
                    </a:cubicBezTo>
                    <a:cubicBezTo>
                      <a:pt x="1415" y="1284"/>
                      <a:pt x="1718" y="860"/>
                      <a:pt x="1859" y="376"/>
                    </a:cubicBezTo>
                    <a:cubicBezTo>
                      <a:pt x="1899" y="255"/>
                      <a:pt x="1899" y="94"/>
                      <a:pt x="1799" y="34"/>
                    </a:cubicBezTo>
                    <a:cubicBezTo>
                      <a:pt x="1763" y="10"/>
                      <a:pt x="1720" y="0"/>
                      <a:pt x="1674"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4501;p71">
                <a:extLst>
                  <a:ext uri="{FF2B5EF4-FFF2-40B4-BE49-F238E27FC236}">
                    <a16:creationId xmlns:a16="http://schemas.microsoft.com/office/drawing/2014/main" id="{60F18601-224E-41E4-B720-2442361D6D5D}"/>
                  </a:ext>
                </a:extLst>
              </p:cNvPr>
              <p:cNvSpPr/>
              <p:nvPr/>
            </p:nvSpPr>
            <p:spPr>
              <a:xfrm>
                <a:off x="1094475" y="4136125"/>
                <a:ext cx="313525" cy="112775"/>
              </a:xfrm>
              <a:custGeom>
                <a:avLst/>
                <a:gdLst/>
                <a:ahLst/>
                <a:cxnLst/>
                <a:rect l="l" t="t" r="r" b="b"/>
                <a:pathLst>
                  <a:path w="12541" h="4511" extrusionOk="0">
                    <a:moveTo>
                      <a:pt x="12192" y="0"/>
                    </a:moveTo>
                    <a:cubicBezTo>
                      <a:pt x="11164" y="0"/>
                      <a:pt x="8054" y="55"/>
                      <a:pt x="5584" y="667"/>
                    </a:cubicBezTo>
                    <a:cubicBezTo>
                      <a:pt x="2600" y="1414"/>
                      <a:pt x="0" y="4438"/>
                      <a:pt x="0" y="4438"/>
                    </a:cubicBezTo>
                    <a:cubicBezTo>
                      <a:pt x="0" y="4438"/>
                      <a:pt x="360" y="4511"/>
                      <a:pt x="1294" y="4511"/>
                    </a:cubicBezTo>
                    <a:cubicBezTo>
                      <a:pt x="2260" y="4511"/>
                      <a:pt x="3840" y="4433"/>
                      <a:pt x="6269" y="4115"/>
                    </a:cubicBezTo>
                    <a:cubicBezTo>
                      <a:pt x="11048" y="3511"/>
                      <a:pt x="12540" y="3"/>
                      <a:pt x="12540" y="3"/>
                    </a:cubicBezTo>
                    <a:cubicBezTo>
                      <a:pt x="12540" y="3"/>
                      <a:pt x="12415" y="0"/>
                      <a:pt x="12192"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4502;p71">
                <a:extLst>
                  <a:ext uri="{FF2B5EF4-FFF2-40B4-BE49-F238E27FC236}">
                    <a16:creationId xmlns:a16="http://schemas.microsoft.com/office/drawing/2014/main" id="{97D27084-2B0A-4F18-AC05-B686A8A7A88C}"/>
                  </a:ext>
                </a:extLst>
              </p:cNvPr>
              <p:cNvSpPr/>
              <p:nvPr/>
            </p:nvSpPr>
            <p:spPr>
              <a:xfrm>
                <a:off x="703350" y="4089800"/>
                <a:ext cx="185975" cy="300425"/>
              </a:xfrm>
              <a:custGeom>
                <a:avLst/>
                <a:gdLst/>
                <a:ahLst/>
                <a:cxnLst/>
                <a:rect l="l" t="t" r="r" b="b"/>
                <a:pathLst>
                  <a:path w="7439" h="12017" extrusionOk="0">
                    <a:moveTo>
                      <a:pt x="6028" y="1"/>
                    </a:moveTo>
                    <a:cubicBezTo>
                      <a:pt x="6027" y="1"/>
                      <a:pt x="3186" y="2762"/>
                      <a:pt x="1592" y="5404"/>
                    </a:cubicBezTo>
                    <a:cubicBezTo>
                      <a:pt x="0" y="8044"/>
                      <a:pt x="323" y="12017"/>
                      <a:pt x="323" y="12017"/>
                    </a:cubicBezTo>
                    <a:cubicBezTo>
                      <a:pt x="323" y="12017"/>
                      <a:pt x="1592" y="11170"/>
                      <a:pt x="4516" y="7359"/>
                    </a:cubicBezTo>
                    <a:cubicBezTo>
                      <a:pt x="7439" y="3528"/>
                      <a:pt x="6028" y="1"/>
                      <a:pt x="6028" y="1"/>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4503;p71">
                <a:extLst>
                  <a:ext uri="{FF2B5EF4-FFF2-40B4-BE49-F238E27FC236}">
                    <a16:creationId xmlns:a16="http://schemas.microsoft.com/office/drawing/2014/main" id="{3DF0DF3B-1E79-4005-BB36-C631E2693929}"/>
                  </a:ext>
                </a:extLst>
              </p:cNvPr>
              <p:cNvSpPr/>
              <p:nvPr/>
            </p:nvSpPr>
            <p:spPr>
              <a:xfrm>
                <a:off x="685200" y="4021075"/>
                <a:ext cx="469250" cy="144050"/>
              </a:xfrm>
              <a:custGeom>
                <a:avLst/>
                <a:gdLst/>
                <a:ahLst/>
                <a:cxnLst/>
                <a:rect l="l" t="t" r="r" b="b"/>
                <a:pathLst>
                  <a:path w="18770" h="5762" extrusionOk="0">
                    <a:moveTo>
                      <a:pt x="17268" y="0"/>
                    </a:moveTo>
                    <a:cubicBezTo>
                      <a:pt x="16002" y="0"/>
                      <a:pt x="14738" y="107"/>
                      <a:pt x="13487" y="310"/>
                    </a:cubicBezTo>
                    <a:cubicBezTo>
                      <a:pt x="11895" y="592"/>
                      <a:pt x="10323" y="995"/>
                      <a:pt x="8791" y="1500"/>
                    </a:cubicBezTo>
                    <a:cubicBezTo>
                      <a:pt x="7258" y="1984"/>
                      <a:pt x="5746" y="2568"/>
                      <a:pt x="4254" y="3172"/>
                    </a:cubicBezTo>
                    <a:cubicBezTo>
                      <a:pt x="3528" y="3476"/>
                      <a:pt x="2783" y="3758"/>
                      <a:pt x="2036" y="4121"/>
                    </a:cubicBezTo>
                    <a:cubicBezTo>
                      <a:pt x="1310" y="4463"/>
                      <a:pt x="584" y="4906"/>
                      <a:pt x="60" y="5551"/>
                    </a:cubicBezTo>
                    <a:cubicBezTo>
                      <a:pt x="0" y="5592"/>
                      <a:pt x="20" y="5672"/>
                      <a:pt x="60" y="5734"/>
                    </a:cubicBezTo>
                    <a:cubicBezTo>
                      <a:pt x="88" y="5752"/>
                      <a:pt x="119" y="5762"/>
                      <a:pt x="151" y="5762"/>
                    </a:cubicBezTo>
                    <a:cubicBezTo>
                      <a:pt x="189" y="5762"/>
                      <a:pt x="229" y="5747"/>
                      <a:pt x="262" y="5713"/>
                    </a:cubicBezTo>
                    <a:cubicBezTo>
                      <a:pt x="767" y="5148"/>
                      <a:pt x="1471" y="4745"/>
                      <a:pt x="2178" y="4422"/>
                    </a:cubicBezTo>
                    <a:cubicBezTo>
                      <a:pt x="2904" y="4100"/>
                      <a:pt x="3670" y="3839"/>
                      <a:pt x="4415" y="3556"/>
                    </a:cubicBezTo>
                    <a:cubicBezTo>
                      <a:pt x="5907" y="2992"/>
                      <a:pt x="7420" y="2468"/>
                      <a:pt x="8952" y="2024"/>
                    </a:cubicBezTo>
                    <a:cubicBezTo>
                      <a:pt x="10484" y="1581"/>
                      <a:pt x="12036" y="1218"/>
                      <a:pt x="13589" y="995"/>
                    </a:cubicBezTo>
                    <a:cubicBezTo>
                      <a:pt x="14615" y="864"/>
                      <a:pt x="15640" y="793"/>
                      <a:pt x="16666" y="793"/>
                    </a:cubicBezTo>
                    <a:cubicBezTo>
                      <a:pt x="17213" y="793"/>
                      <a:pt x="17760" y="813"/>
                      <a:pt x="18307" y="855"/>
                    </a:cubicBezTo>
                    <a:lnTo>
                      <a:pt x="18326" y="855"/>
                    </a:lnTo>
                    <a:cubicBezTo>
                      <a:pt x="18337" y="856"/>
                      <a:pt x="18348" y="856"/>
                      <a:pt x="18359" y="856"/>
                    </a:cubicBezTo>
                    <a:cubicBezTo>
                      <a:pt x="18568" y="856"/>
                      <a:pt x="18750" y="683"/>
                      <a:pt x="18750" y="471"/>
                    </a:cubicBezTo>
                    <a:cubicBezTo>
                      <a:pt x="18769" y="250"/>
                      <a:pt x="18589" y="48"/>
                      <a:pt x="18366" y="27"/>
                    </a:cubicBezTo>
                    <a:cubicBezTo>
                      <a:pt x="18000" y="9"/>
                      <a:pt x="17634" y="0"/>
                      <a:pt x="17268"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4504;p71">
                <a:extLst>
                  <a:ext uri="{FF2B5EF4-FFF2-40B4-BE49-F238E27FC236}">
                    <a16:creationId xmlns:a16="http://schemas.microsoft.com/office/drawing/2014/main" id="{82F3D196-5047-4649-A35A-90F731C6C8C9}"/>
                  </a:ext>
                </a:extLst>
              </p:cNvPr>
              <p:cNvSpPr/>
              <p:nvPr/>
            </p:nvSpPr>
            <p:spPr>
              <a:xfrm>
                <a:off x="559675" y="4104200"/>
                <a:ext cx="147200" cy="146400"/>
              </a:xfrm>
              <a:custGeom>
                <a:avLst/>
                <a:gdLst/>
                <a:ahLst/>
                <a:cxnLst/>
                <a:rect l="l" t="t" r="r" b="b"/>
                <a:pathLst>
                  <a:path w="5888" h="5856" extrusionOk="0">
                    <a:moveTo>
                      <a:pt x="2315" y="1"/>
                    </a:moveTo>
                    <a:cubicBezTo>
                      <a:pt x="1910" y="1"/>
                      <a:pt x="1506" y="37"/>
                      <a:pt x="1110" y="110"/>
                    </a:cubicBezTo>
                    <a:cubicBezTo>
                      <a:pt x="828" y="170"/>
                      <a:pt x="525" y="251"/>
                      <a:pt x="304" y="452"/>
                    </a:cubicBezTo>
                    <a:cubicBezTo>
                      <a:pt x="122" y="594"/>
                      <a:pt x="1" y="815"/>
                      <a:pt x="1" y="1038"/>
                    </a:cubicBezTo>
                    <a:cubicBezTo>
                      <a:pt x="1" y="1057"/>
                      <a:pt x="22" y="1078"/>
                      <a:pt x="22" y="1097"/>
                    </a:cubicBezTo>
                    <a:cubicBezTo>
                      <a:pt x="22" y="1159"/>
                      <a:pt x="22" y="1199"/>
                      <a:pt x="41" y="1239"/>
                    </a:cubicBezTo>
                    <a:cubicBezTo>
                      <a:pt x="202" y="1622"/>
                      <a:pt x="807" y="1804"/>
                      <a:pt x="788" y="2226"/>
                    </a:cubicBezTo>
                    <a:cubicBezTo>
                      <a:pt x="788" y="2328"/>
                      <a:pt x="767" y="2428"/>
                      <a:pt x="707" y="2509"/>
                    </a:cubicBezTo>
                    <a:cubicBezTo>
                      <a:pt x="686" y="2530"/>
                      <a:pt x="667" y="2570"/>
                      <a:pt x="646" y="2589"/>
                    </a:cubicBezTo>
                    <a:cubicBezTo>
                      <a:pt x="546" y="2710"/>
                      <a:pt x="444" y="2831"/>
                      <a:pt x="384" y="2952"/>
                    </a:cubicBezTo>
                    <a:cubicBezTo>
                      <a:pt x="243" y="3215"/>
                      <a:pt x="283" y="3557"/>
                      <a:pt x="484" y="3780"/>
                    </a:cubicBezTo>
                    <a:cubicBezTo>
                      <a:pt x="546" y="3860"/>
                      <a:pt x="646" y="3920"/>
                      <a:pt x="726" y="3981"/>
                    </a:cubicBezTo>
                    <a:cubicBezTo>
                      <a:pt x="767" y="4001"/>
                      <a:pt x="807" y="4001"/>
                      <a:pt x="828" y="4022"/>
                    </a:cubicBezTo>
                    <a:cubicBezTo>
                      <a:pt x="968" y="4081"/>
                      <a:pt x="1110" y="4122"/>
                      <a:pt x="1251" y="4143"/>
                    </a:cubicBezTo>
                    <a:cubicBezTo>
                      <a:pt x="1352" y="4183"/>
                      <a:pt x="1433" y="4202"/>
                      <a:pt x="1513" y="4283"/>
                    </a:cubicBezTo>
                    <a:cubicBezTo>
                      <a:pt x="1613" y="4404"/>
                      <a:pt x="1573" y="4605"/>
                      <a:pt x="1513" y="4788"/>
                    </a:cubicBezTo>
                    <a:cubicBezTo>
                      <a:pt x="1493" y="4807"/>
                      <a:pt x="1493" y="4828"/>
                      <a:pt x="1493" y="4847"/>
                    </a:cubicBezTo>
                    <a:lnTo>
                      <a:pt x="1493" y="4868"/>
                    </a:lnTo>
                    <a:cubicBezTo>
                      <a:pt x="1393" y="5170"/>
                      <a:pt x="1433" y="5533"/>
                      <a:pt x="1654" y="5734"/>
                    </a:cubicBezTo>
                    <a:cubicBezTo>
                      <a:pt x="1675" y="5734"/>
                      <a:pt x="1694" y="5755"/>
                      <a:pt x="1715" y="5775"/>
                    </a:cubicBezTo>
                    <a:cubicBezTo>
                      <a:pt x="1734" y="5775"/>
                      <a:pt x="1734" y="5775"/>
                      <a:pt x="1755" y="5796"/>
                    </a:cubicBezTo>
                    <a:cubicBezTo>
                      <a:pt x="1876" y="5855"/>
                      <a:pt x="2017" y="5855"/>
                      <a:pt x="2138" y="5855"/>
                    </a:cubicBezTo>
                    <a:cubicBezTo>
                      <a:pt x="2884" y="5796"/>
                      <a:pt x="3449" y="5231"/>
                      <a:pt x="4073" y="4868"/>
                    </a:cubicBezTo>
                    <a:cubicBezTo>
                      <a:pt x="4578" y="4586"/>
                      <a:pt x="5162" y="4404"/>
                      <a:pt x="5505" y="3960"/>
                    </a:cubicBezTo>
                    <a:cubicBezTo>
                      <a:pt x="5788" y="3618"/>
                      <a:pt x="5888" y="3134"/>
                      <a:pt x="5888" y="2670"/>
                    </a:cubicBezTo>
                    <a:cubicBezTo>
                      <a:pt x="5888" y="2489"/>
                      <a:pt x="5888" y="2328"/>
                      <a:pt x="5868" y="2167"/>
                    </a:cubicBezTo>
                    <a:cubicBezTo>
                      <a:pt x="5847" y="2086"/>
                      <a:pt x="5847" y="2025"/>
                      <a:pt x="5828" y="1944"/>
                    </a:cubicBezTo>
                    <a:cubicBezTo>
                      <a:pt x="5788" y="1764"/>
                      <a:pt x="5747" y="1602"/>
                      <a:pt x="5667" y="1441"/>
                    </a:cubicBezTo>
                    <a:cubicBezTo>
                      <a:pt x="5667" y="1420"/>
                      <a:pt x="5646" y="1401"/>
                      <a:pt x="5646" y="1380"/>
                    </a:cubicBezTo>
                    <a:cubicBezTo>
                      <a:pt x="5525" y="1118"/>
                      <a:pt x="5323" y="876"/>
                      <a:pt x="5041" y="694"/>
                    </a:cubicBezTo>
                    <a:cubicBezTo>
                      <a:pt x="4659" y="412"/>
                      <a:pt x="4215" y="251"/>
                      <a:pt x="3751" y="151"/>
                    </a:cubicBezTo>
                    <a:cubicBezTo>
                      <a:pt x="3280" y="52"/>
                      <a:pt x="2797" y="1"/>
                      <a:pt x="2315"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4505;p71">
                <a:extLst>
                  <a:ext uri="{FF2B5EF4-FFF2-40B4-BE49-F238E27FC236}">
                    <a16:creationId xmlns:a16="http://schemas.microsoft.com/office/drawing/2014/main" id="{0C7F53EB-B1D6-467C-8EA0-514D437FFBAF}"/>
                  </a:ext>
                </a:extLst>
              </p:cNvPr>
              <p:cNvSpPr/>
              <p:nvPr/>
            </p:nvSpPr>
            <p:spPr>
              <a:xfrm>
                <a:off x="601000" y="4150775"/>
                <a:ext cx="106400" cy="97800"/>
              </a:xfrm>
              <a:custGeom>
                <a:avLst/>
                <a:gdLst/>
                <a:ahLst/>
                <a:cxnLst/>
                <a:rect l="l" t="t" r="r" b="b"/>
                <a:pathLst>
                  <a:path w="4256" h="3912" extrusionOk="0">
                    <a:moveTo>
                      <a:pt x="4194" y="1"/>
                    </a:moveTo>
                    <a:cubicBezTo>
                      <a:pt x="4175" y="41"/>
                      <a:pt x="4175" y="62"/>
                      <a:pt x="4175" y="81"/>
                    </a:cubicBezTo>
                    <a:cubicBezTo>
                      <a:pt x="4073" y="726"/>
                      <a:pt x="3791" y="1331"/>
                      <a:pt x="3348" y="1815"/>
                    </a:cubicBezTo>
                    <a:cubicBezTo>
                      <a:pt x="2783" y="2400"/>
                      <a:pt x="2038" y="2783"/>
                      <a:pt x="1312" y="3146"/>
                    </a:cubicBezTo>
                    <a:cubicBezTo>
                      <a:pt x="888" y="3368"/>
                      <a:pt x="425" y="3589"/>
                      <a:pt x="1" y="3871"/>
                    </a:cubicBezTo>
                    <a:cubicBezTo>
                      <a:pt x="22" y="3871"/>
                      <a:pt x="41" y="3892"/>
                      <a:pt x="62" y="3912"/>
                    </a:cubicBezTo>
                    <a:cubicBezTo>
                      <a:pt x="465" y="3629"/>
                      <a:pt x="909" y="3409"/>
                      <a:pt x="1352" y="3207"/>
                    </a:cubicBezTo>
                    <a:cubicBezTo>
                      <a:pt x="2078" y="2844"/>
                      <a:pt x="2823" y="2460"/>
                      <a:pt x="3388" y="1855"/>
                    </a:cubicBezTo>
                    <a:cubicBezTo>
                      <a:pt x="3791" y="1412"/>
                      <a:pt x="4073" y="868"/>
                      <a:pt x="4215" y="304"/>
                    </a:cubicBezTo>
                    <a:cubicBezTo>
                      <a:pt x="4235" y="202"/>
                      <a:pt x="4235" y="102"/>
                      <a:pt x="4256" y="22"/>
                    </a:cubicBezTo>
                    <a:lnTo>
                      <a:pt x="4194" y="1"/>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4506;p71">
                <a:extLst>
                  <a:ext uri="{FF2B5EF4-FFF2-40B4-BE49-F238E27FC236}">
                    <a16:creationId xmlns:a16="http://schemas.microsoft.com/office/drawing/2014/main" id="{E37E405A-AD79-44E7-AC8F-2E0FD5D20BE1}"/>
                  </a:ext>
                </a:extLst>
              </p:cNvPr>
              <p:cNvSpPr/>
              <p:nvPr/>
            </p:nvSpPr>
            <p:spPr>
              <a:xfrm>
                <a:off x="596975" y="4146250"/>
                <a:ext cx="104850" cy="79675"/>
              </a:xfrm>
              <a:custGeom>
                <a:avLst/>
                <a:gdLst/>
                <a:ahLst/>
                <a:cxnLst/>
                <a:rect l="l" t="t" r="r" b="b"/>
                <a:pathLst>
                  <a:path w="4194" h="3187" extrusionOk="0">
                    <a:moveTo>
                      <a:pt x="4134" y="1"/>
                    </a:moveTo>
                    <a:cubicBezTo>
                      <a:pt x="3731" y="786"/>
                      <a:pt x="3065" y="1512"/>
                      <a:pt x="2199" y="2098"/>
                    </a:cubicBezTo>
                    <a:cubicBezTo>
                      <a:pt x="1594" y="2501"/>
                      <a:pt x="868" y="2823"/>
                      <a:pt x="21" y="3106"/>
                    </a:cubicBezTo>
                    <a:cubicBezTo>
                      <a:pt x="1" y="3125"/>
                      <a:pt x="1" y="3146"/>
                      <a:pt x="1" y="3165"/>
                    </a:cubicBezTo>
                    <a:lnTo>
                      <a:pt x="1" y="3186"/>
                    </a:lnTo>
                    <a:cubicBezTo>
                      <a:pt x="868" y="2904"/>
                      <a:pt x="1613" y="2561"/>
                      <a:pt x="2239" y="2138"/>
                    </a:cubicBezTo>
                    <a:cubicBezTo>
                      <a:pt x="3105" y="1573"/>
                      <a:pt x="3791" y="827"/>
                      <a:pt x="4194" y="20"/>
                    </a:cubicBezTo>
                    <a:lnTo>
                      <a:pt x="4134" y="1"/>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4507;p71">
                <a:extLst>
                  <a:ext uri="{FF2B5EF4-FFF2-40B4-BE49-F238E27FC236}">
                    <a16:creationId xmlns:a16="http://schemas.microsoft.com/office/drawing/2014/main" id="{F29B86C6-378F-4C13-9AD9-323F62E7CCBA}"/>
                  </a:ext>
                </a:extLst>
              </p:cNvPr>
              <p:cNvSpPr/>
              <p:nvPr/>
            </p:nvSpPr>
            <p:spPr>
              <a:xfrm>
                <a:off x="577825" y="4140700"/>
                <a:ext cx="123000" cy="64050"/>
              </a:xfrm>
              <a:custGeom>
                <a:avLst/>
                <a:gdLst/>
                <a:ahLst/>
                <a:cxnLst/>
                <a:rect l="l" t="t" r="r" b="b"/>
                <a:pathLst>
                  <a:path w="4920" h="2562" extrusionOk="0">
                    <a:moveTo>
                      <a:pt x="4879" y="0"/>
                    </a:moveTo>
                    <a:cubicBezTo>
                      <a:pt x="3428" y="989"/>
                      <a:pt x="1815" y="2097"/>
                      <a:pt x="0" y="2521"/>
                    </a:cubicBezTo>
                    <a:cubicBezTo>
                      <a:pt x="41" y="2541"/>
                      <a:pt x="81" y="2541"/>
                      <a:pt x="102" y="2562"/>
                    </a:cubicBezTo>
                    <a:cubicBezTo>
                      <a:pt x="1896" y="2118"/>
                      <a:pt x="3489" y="1029"/>
                      <a:pt x="4920" y="62"/>
                    </a:cubicBezTo>
                    <a:lnTo>
                      <a:pt x="4879" y="0"/>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4508;p71">
                <a:extLst>
                  <a:ext uri="{FF2B5EF4-FFF2-40B4-BE49-F238E27FC236}">
                    <a16:creationId xmlns:a16="http://schemas.microsoft.com/office/drawing/2014/main" id="{D4A607DB-22BE-4C8C-96C0-8BF652A310EA}"/>
                  </a:ext>
                </a:extLst>
              </p:cNvPr>
              <p:cNvSpPr/>
              <p:nvPr/>
            </p:nvSpPr>
            <p:spPr>
              <a:xfrm>
                <a:off x="559675" y="4125725"/>
                <a:ext cx="136125" cy="15525"/>
              </a:xfrm>
              <a:custGeom>
                <a:avLst/>
                <a:gdLst/>
                <a:ahLst/>
                <a:cxnLst/>
                <a:rect l="l" t="t" r="r" b="b"/>
                <a:pathLst>
                  <a:path w="5445" h="621" extrusionOk="0">
                    <a:moveTo>
                      <a:pt x="2249" y="1"/>
                    </a:moveTo>
                    <a:cubicBezTo>
                      <a:pt x="1498" y="1"/>
                      <a:pt x="746" y="57"/>
                      <a:pt x="1" y="177"/>
                    </a:cubicBezTo>
                    <a:cubicBezTo>
                      <a:pt x="1" y="196"/>
                      <a:pt x="22" y="217"/>
                      <a:pt x="22" y="236"/>
                    </a:cubicBezTo>
                    <a:cubicBezTo>
                      <a:pt x="751" y="129"/>
                      <a:pt x="1487" y="72"/>
                      <a:pt x="2226" y="72"/>
                    </a:cubicBezTo>
                    <a:cubicBezTo>
                      <a:pt x="2733" y="72"/>
                      <a:pt x="3242" y="99"/>
                      <a:pt x="3751" y="156"/>
                    </a:cubicBezTo>
                    <a:cubicBezTo>
                      <a:pt x="4296" y="217"/>
                      <a:pt x="4839" y="298"/>
                      <a:pt x="5323" y="559"/>
                    </a:cubicBezTo>
                    <a:cubicBezTo>
                      <a:pt x="5363" y="580"/>
                      <a:pt x="5384" y="599"/>
                      <a:pt x="5425" y="620"/>
                    </a:cubicBezTo>
                    <a:lnTo>
                      <a:pt x="5444" y="559"/>
                    </a:lnTo>
                    <a:lnTo>
                      <a:pt x="5425" y="540"/>
                    </a:lnTo>
                    <a:cubicBezTo>
                      <a:pt x="4920" y="236"/>
                      <a:pt x="4336" y="136"/>
                      <a:pt x="3771" y="75"/>
                    </a:cubicBezTo>
                    <a:cubicBezTo>
                      <a:pt x="3267" y="26"/>
                      <a:pt x="2758" y="1"/>
                      <a:pt x="2249"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4509;p71">
                <a:extLst>
                  <a:ext uri="{FF2B5EF4-FFF2-40B4-BE49-F238E27FC236}">
                    <a16:creationId xmlns:a16="http://schemas.microsoft.com/office/drawing/2014/main" id="{5F510E3D-CCA6-4B0C-B3E7-2052A5796BEA}"/>
                  </a:ext>
                </a:extLst>
              </p:cNvPr>
              <p:cNvSpPr/>
              <p:nvPr/>
            </p:nvSpPr>
            <p:spPr>
              <a:xfrm>
                <a:off x="575800" y="4138675"/>
                <a:ext cx="125550" cy="30275"/>
              </a:xfrm>
              <a:custGeom>
                <a:avLst/>
                <a:gdLst/>
                <a:ahLst/>
                <a:cxnLst/>
                <a:rect l="l" t="t" r="r" b="b"/>
                <a:pathLst>
                  <a:path w="5022" h="1211" extrusionOk="0">
                    <a:moveTo>
                      <a:pt x="5001" y="1"/>
                    </a:moveTo>
                    <a:cubicBezTo>
                      <a:pt x="4920" y="1"/>
                      <a:pt x="4860" y="22"/>
                      <a:pt x="4780" y="22"/>
                    </a:cubicBezTo>
                    <a:cubicBezTo>
                      <a:pt x="4759" y="41"/>
                      <a:pt x="4718" y="41"/>
                      <a:pt x="4678" y="41"/>
                    </a:cubicBezTo>
                    <a:cubicBezTo>
                      <a:pt x="3106" y="264"/>
                      <a:pt x="1554" y="626"/>
                      <a:pt x="62" y="1130"/>
                    </a:cubicBezTo>
                    <a:cubicBezTo>
                      <a:pt x="41" y="1151"/>
                      <a:pt x="22" y="1191"/>
                      <a:pt x="1" y="1210"/>
                    </a:cubicBezTo>
                    <a:cubicBezTo>
                      <a:pt x="1554" y="707"/>
                      <a:pt x="3146" y="323"/>
                      <a:pt x="4780" y="102"/>
                    </a:cubicBezTo>
                    <a:cubicBezTo>
                      <a:pt x="4860" y="81"/>
                      <a:pt x="4941" y="81"/>
                      <a:pt x="5022" y="62"/>
                    </a:cubicBezTo>
                    <a:lnTo>
                      <a:pt x="5022" y="1"/>
                    </a:ln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4510;p71">
                <a:extLst>
                  <a:ext uri="{FF2B5EF4-FFF2-40B4-BE49-F238E27FC236}">
                    <a16:creationId xmlns:a16="http://schemas.microsoft.com/office/drawing/2014/main" id="{8E72D9AC-6095-4F9E-A487-76767F4CB9AC}"/>
                  </a:ext>
                </a:extLst>
              </p:cNvPr>
              <p:cNvSpPr/>
              <p:nvPr/>
            </p:nvSpPr>
            <p:spPr>
              <a:xfrm>
                <a:off x="677125" y="4142275"/>
                <a:ext cx="34525" cy="59975"/>
              </a:xfrm>
              <a:custGeom>
                <a:avLst/>
                <a:gdLst/>
                <a:ahLst/>
                <a:cxnLst/>
                <a:rect l="l" t="t" r="r" b="b"/>
                <a:pathLst>
                  <a:path w="1381" h="2399" extrusionOk="0">
                    <a:moveTo>
                      <a:pt x="1145" y="0"/>
                    </a:moveTo>
                    <a:cubicBezTo>
                      <a:pt x="1086" y="0"/>
                      <a:pt x="1008" y="47"/>
                      <a:pt x="907" y="160"/>
                    </a:cubicBezTo>
                    <a:cubicBezTo>
                      <a:pt x="646" y="442"/>
                      <a:pt x="404" y="744"/>
                      <a:pt x="243" y="1087"/>
                    </a:cubicBezTo>
                    <a:cubicBezTo>
                      <a:pt x="82" y="1429"/>
                      <a:pt x="1" y="1813"/>
                      <a:pt x="101" y="2176"/>
                    </a:cubicBezTo>
                    <a:cubicBezTo>
                      <a:pt x="101" y="2257"/>
                      <a:pt x="141" y="2337"/>
                      <a:pt x="203" y="2378"/>
                    </a:cubicBezTo>
                    <a:cubicBezTo>
                      <a:pt x="227" y="2392"/>
                      <a:pt x="253" y="2398"/>
                      <a:pt x="281" y="2398"/>
                    </a:cubicBezTo>
                    <a:cubicBezTo>
                      <a:pt x="368" y="2398"/>
                      <a:pt x="464" y="2337"/>
                      <a:pt x="525" y="2276"/>
                    </a:cubicBezTo>
                    <a:cubicBezTo>
                      <a:pt x="907" y="1934"/>
                      <a:pt x="1170" y="1470"/>
                      <a:pt x="1270" y="986"/>
                    </a:cubicBezTo>
                    <a:cubicBezTo>
                      <a:pt x="1319" y="745"/>
                      <a:pt x="1381" y="0"/>
                      <a:pt x="1145" y="0"/>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4511;p71">
                <a:extLst>
                  <a:ext uri="{FF2B5EF4-FFF2-40B4-BE49-F238E27FC236}">
                    <a16:creationId xmlns:a16="http://schemas.microsoft.com/office/drawing/2014/main" id="{2942DB03-5863-4D83-9E7A-8F328A1DD17A}"/>
                  </a:ext>
                </a:extLst>
              </p:cNvPr>
              <p:cNvSpPr/>
              <p:nvPr/>
            </p:nvSpPr>
            <p:spPr>
              <a:xfrm>
                <a:off x="649925" y="4113475"/>
                <a:ext cx="67600" cy="33450"/>
              </a:xfrm>
              <a:custGeom>
                <a:avLst/>
                <a:gdLst/>
                <a:ahLst/>
                <a:cxnLst/>
                <a:rect l="l" t="t" r="r" b="b"/>
                <a:pathLst>
                  <a:path w="2704" h="1338" extrusionOk="0">
                    <a:moveTo>
                      <a:pt x="342" y="1"/>
                    </a:moveTo>
                    <a:cubicBezTo>
                      <a:pt x="221" y="1"/>
                      <a:pt x="60" y="41"/>
                      <a:pt x="20" y="162"/>
                    </a:cubicBezTo>
                    <a:cubicBezTo>
                      <a:pt x="0" y="243"/>
                      <a:pt x="41" y="304"/>
                      <a:pt x="81" y="364"/>
                    </a:cubicBezTo>
                    <a:cubicBezTo>
                      <a:pt x="261" y="707"/>
                      <a:pt x="584" y="949"/>
                      <a:pt x="928" y="1089"/>
                    </a:cubicBezTo>
                    <a:cubicBezTo>
                      <a:pt x="1270" y="1231"/>
                      <a:pt x="1653" y="1291"/>
                      <a:pt x="2016" y="1331"/>
                    </a:cubicBezTo>
                    <a:cubicBezTo>
                      <a:pt x="2055" y="1335"/>
                      <a:pt x="2090" y="1337"/>
                      <a:pt x="2122" y="1337"/>
                    </a:cubicBezTo>
                    <a:cubicBezTo>
                      <a:pt x="2704" y="1337"/>
                      <a:pt x="1983" y="657"/>
                      <a:pt x="1753" y="485"/>
                    </a:cubicBezTo>
                    <a:cubicBezTo>
                      <a:pt x="1350" y="183"/>
                      <a:pt x="847" y="1"/>
                      <a:pt x="342" y="1"/>
                    </a:cubicBezTo>
                    <a:close/>
                  </a:path>
                </a:pathLst>
              </a:custGeom>
              <a:solidFill>
                <a:srgbClr val="646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4512;p71">
                <a:extLst>
                  <a:ext uri="{FF2B5EF4-FFF2-40B4-BE49-F238E27FC236}">
                    <a16:creationId xmlns:a16="http://schemas.microsoft.com/office/drawing/2014/main" id="{C75F3DC6-7CD6-4E4D-B755-EEE916B4BA8E}"/>
                  </a:ext>
                </a:extLst>
              </p:cNvPr>
              <p:cNvSpPr/>
              <p:nvPr/>
            </p:nvSpPr>
            <p:spPr>
              <a:xfrm>
                <a:off x="1701475" y="3125850"/>
                <a:ext cx="180775" cy="390150"/>
              </a:xfrm>
              <a:custGeom>
                <a:avLst/>
                <a:gdLst/>
                <a:ahLst/>
                <a:cxnLst/>
                <a:rect l="l" t="t" r="r" b="b"/>
                <a:pathLst>
                  <a:path w="7231" h="15606" extrusionOk="0">
                    <a:moveTo>
                      <a:pt x="7024" y="0"/>
                    </a:moveTo>
                    <a:cubicBezTo>
                      <a:pt x="6968" y="0"/>
                      <a:pt x="6910" y="22"/>
                      <a:pt x="6868" y="71"/>
                    </a:cubicBezTo>
                    <a:cubicBezTo>
                      <a:pt x="6203" y="958"/>
                      <a:pt x="4711" y="3055"/>
                      <a:pt x="2736" y="6624"/>
                    </a:cubicBezTo>
                    <a:cubicBezTo>
                      <a:pt x="537" y="10595"/>
                      <a:pt x="94" y="14245"/>
                      <a:pt x="13" y="15474"/>
                    </a:cubicBezTo>
                    <a:cubicBezTo>
                      <a:pt x="1" y="15553"/>
                      <a:pt x="72" y="15606"/>
                      <a:pt x="152" y="15606"/>
                    </a:cubicBezTo>
                    <a:cubicBezTo>
                      <a:pt x="195" y="15606"/>
                      <a:pt x="240" y="15590"/>
                      <a:pt x="276" y="15555"/>
                    </a:cubicBezTo>
                    <a:cubicBezTo>
                      <a:pt x="1244" y="14385"/>
                      <a:pt x="4429" y="10474"/>
                      <a:pt x="5679" y="7974"/>
                    </a:cubicBezTo>
                    <a:cubicBezTo>
                      <a:pt x="6848" y="5595"/>
                      <a:pt x="7150" y="1665"/>
                      <a:pt x="7231" y="192"/>
                    </a:cubicBezTo>
                    <a:cubicBezTo>
                      <a:pt x="7231" y="75"/>
                      <a:pt x="7129" y="0"/>
                      <a:pt x="7024"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4513;p71">
                <a:extLst>
                  <a:ext uri="{FF2B5EF4-FFF2-40B4-BE49-F238E27FC236}">
                    <a16:creationId xmlns:a16="http://schemas.microsoft.com/office/drawing/2014/main" id="{3D073944-C5D0-4368-8B14-E7C9F9E07C9E}"/>
                  </a:ext>
                </a:extLst>
              </p:cNvPr>
              <p:cNvSpPr/>
              <p:nvPr/>
            </p:nvSpPr>
            <p:spPr>
              <a:xfrm>
                <a:off x="1700775" y="3126125"/>
                <a:ext cx="177450" cy="387125"/>
              </a:xfrm>
              <a:custGeom>
                <a:avLst/>
                <a:gdLst/>
                <a:ahLst/>
                <a:cxnLst/>
                <a:rect l="l" t="t" r="r" b="b"/>
                <a:pathLst>
                  <a:path w="7098" h="15485" extrusionOk="0">
                    <a:moveTo>
                      <a:pt x="7078" y="1"/>
                    </a:moveTo>
                    <a:cubicBezTo>
                      <a:pt x="7078" y="1"/>
                      <a:pt x="7057" y="1"/>
                      <a:pt x="7057" y="20"/>
                    </a:cubicBezTo>
                    <a:cubicBezTo>
                      <a:pt x="6997" y="122"/>
                      <a:pt x="1917" y="11713"/>
                      <a:pt x="1" y="15444"/>
                    </a:cubicBezTo>
                    <a:cubicBezTo>
                      <a:pt x="1" y="15463"/>
                      <a:pt x="1" y="15463"/>
                      <a:pt x="22" y="15484"/>
                    </a:cubicBezTo>
                    <a:lnTo>
                      <a:pt x="41" y="15484"/>
                    </a:lnTo>
                    <a:cubicBezTo>
                      <a:pt x="41" y="15484"/>
                      <a:pt x="62" y="15484"/>
                      <a:pt x="62" y="15463"/>
                    </a:cubicBezTo>
                    <a:cubicBezTo>
                      <a:pt x="1957" y="11734"/>
                      <a:pt x="7057" y="141"/>
                      <a:pt x="7097" y="41"/>
                    </a:cubicBezTo>
                    <a:cubicBezTo>
                      <a:pt x="7097" y="20"/>
                      <a:pt x="7097" y="1"/>
                      <a:pt x="7078"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4514;p71">
                <a:extLst>
                  <a:ext uri="{FF2B5EF4-FFF2-40B4-BE49-F238E27FC236}">
                    <a16:creationId xmlns:a16="http://schemas.microsoft.com/office/drawing/2014/main" id="{0021892E-1D74-4CBB-9738-EB571E659A93}"/>
                  </a:ext>
                </a:extLst>
              </p:cNvPr>
              <p:cNvSpPr/>
              <p:nvPr/>
            </p:nvSpPr>
            <p:spPr>
              <a:xfrm>
                <a:off x="1830325" y="3185600"/>
                <a:ext cx="46900" cy="33300"/>
              </a:xfrm>
              <a:custGeom>
                <a:avLst/>
                <a:gdLst/>
                <a:ahLst/>
                <a:cxnLst/>
                <a:rect l="l" t="t" r="r" b="b"/>
                <a:pathLst>
                  <a:path w="1876" h="1332" extrusionOk="0">
                    <a:moveTo>
                      <a:pt x="20" y="1"/>
                    </a:moveTo>
                    <a:lnTo>
                      <a:pt x="1" y="20"/>
                    </a:lnTo>
                    <a:lnTo>
                      <a:pt x="222" y="1291"/>
                    </a:lnTo>
                    <a:lnTo>
                      <a:pt x="222" y="1310"/>
                    </a:lnTo>
                    <a:lnTo>
                      <a:pt x="243" y="1331"/>
                    </a:lnTo>
                    <a:cubicBezTo>
                      <a:pt x="243" y="1331"/>
                      <a:pt x="262" y="1331"/>
                      <a:pt x="262" y="1310"/>
                    </a:cubicBezTo>
                    <a:lnTo>
                      <a:pt x="1856" y="423"/>
                    </a:lnTo>
                    <a:cubicBezTo>
                      <a:pt x="1875" y="423"/>
                      <a:pt x="1875" y="404"/>
                      <a:pt x="1856" y="383"/>
                    </a:cubicBezTo>
                    <a:cubicBezTo>
                      <a:pt x="1856" y="383"/>
                      <a:pt x="1846" y="374"/>
                      <a:pt x="1840" y="374"/>
                    </a:cubicBezTo>
                    <a:cubicBezTo>
                      <a:pt x="1837" y="374"/>
                      <a:pt x="1835" y="376"/>
                      <a:pt x="1835" y="383"/>
                    </a:cubicBezTo>
                    <a:lnTo>
                      <a:pt x="262" y="1251"/>
                    </a:lnTo>
                    <a:lnTo>
                      <a:pt x="61" y="20"/>
                    </a:lnTo>
                    <a:cubicBezTo>
                      <a:pt x="61" y="1"/>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4515;p71">
                <a:extLst>
                  <a:ext uri="{FF2B5EF4-FFF2-40B4-BE49-F238E27FC236}">
                    <a16:creationId xmlns:a16="http://schemas.microsoft.com/office/drawing/2014/main" id="{3C8558AC-1530-449D-9A63-CE3BF5E1C6F7}"/>
                  </a:ext>
                </a:extLst>
              </p:cNvPr>
              <p:cNvSpPr/>
              <p:nvPr/>
            </p:nvSpPr>
            <p:spPr>
              <a:xfrm>
                <a:off x="1781950" y="3266725"/>
                <a:ext cx="78125" cy="36325"/>
              </a:xfrm>
              <a:custGeom>
                <a:avLst/>
                <a:gdLst/>
                <a:ahLst/>
                <a:cxnLst/>
                <a:rect l="l" t="t" r="r" b="b"/>
                <a:pathLst>
                  <a:path w="3125" h="1453" extrusionOk="0">
                    <a:moveTo>
                      <a:pt x="20" y="1"/>
                    </a:moveTo>
                    <a:cubicBezTo>
                      <a:pt x="20" y="1"/>
                      <a:pt x="0" y="22"/>
                      <a:pt x="20" y="41"/>
                    </a:cubicBezTo>
                    <a:lnTo>
                      <a:pt x="686" y="1433"/>
                    </a:lnTo>
                    <a:cubicBezTo>
                      <a:pt x="705" y="1452"/>
                      <a:pt x="705" y="1452"/>
                      <a:pt x="726" y="1452"/>
                    </a:cubicBezTo>
                    <a:lnTo>
                      <a:pt x="3105" y="747"/>
                    </a:lnTo>
                    <a:cubicBezTo>
                      <a:pt x="3105" y="747"/>
                      <a:pt x="3125" y="726"/>
                      <a:pt x="3125" y="707"/>
                    </a:cubicBezTo>
                    <a:cubicBezTo>
                      <a:pt x="3105" y="707"/>
                      <a:pt x="3105" y="686"/>
                      <a:pt x="3084" y="686"/>
                    </a:cubicBezTo>
                    <a:lnTo>
                      <a:pt x="726" y="1393"/>
                    </a:lnTo>
                    <a:lnTo>
                      <a:pt x="60" y="22"/>
                    </a:lnTo>
                    <a:cubicBezTo>
                      <a:pt x="60" y="1"/>
                      <a:pt x="41" y="1"/>
                      <a:pt x="2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4516;p71">
                <a:extLst>
                  <a:ext uri="{FF2B5EF4-FFF2-40B4-BE49-F238E27FC236}">
                    <a16:creationId xmlns:a16="http://schemas.microsoft.com/office/drawing/2014/main" id="{FCB4CB6D-6D0D-4F1F-95EB-73A351D47CCA}"/>
                  </a:ext>
                </a:extLst>
              </p:cNvPr>
              <p:cNvSpPr/>
              <p:nvPr/>
            </p:nvSpPr>
            <p:spPr>
              <a:xfrm>
                <a:off x="1760250" y="3308050"/>
                <a:ext cx="80200" cy="47400"/>
              </a:xfrm>
              <a:custGeom>
                <a:avLst/>
                <a:gdLst/>
                <a:ahLst/>
                <a:cxnLst/>
                <a:rect l="l" t="t" r="r" b="b"/>
                <a:pathLst>
                  <a:path w="3208" h="1896" extrusionOk="0">
                    <a:moveTo>
                      <a:pt x="22" y="1"/>
                    </a:moveTo>
                    <a:cubicBezTo>
                      <a:pt x="1" y="22"/>
                      <a:pt x="1" y="22"/>
                      <a:pt x="1" y="41"/>
                    </a:cubicBezTo>
                    <a:lnTo>
                      <a:pt x="627" y="1877"/>
                    </a:lnTo>
                    <a:cubicBezTo>
                      <a:pt x="646" y="1877"/>
                      <a:pt x="646" y="1896"/>
                      <a:pt x="646" y="1896"/>
                    </a:cubicBezTo>
                    <a:lnTo>
                      <a:pt x="667" y="1896"/>
                    </a:lnTo>
                    <a:lnTo>
                      <a:pt x="3186" y="1030"/>
                    </a:lnTo>
                    <a:cubicBezTo>
                      <a:pt x="3207" y="1030"/>
                      <a:pt x="3207" y="1009"/>
                      <a:pt x="3207" y="990"/>
                    </a:cubicBezTo>
                    <a:cubicBezTo>
                      <a:pt x="3186" y="969"/>
                      <a:pt x="3186" y="969"/>
                      <a:pt x="3167" y="969"/>
                    </a:cubicBezTo>
                    <a:lnTo>
                      <a:pt x="686" y="1836"/>
                    </a:lnTo>
                    <a:lnTo>
                      <a:pt x="62" y="22"/>
                    </a:lnTo>
                    <a:cubicBezTo>
                      <a:pt x="62" y="1"/>
                      <a:pt x="41" y="1"/>
                      <a:pt x="2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4517;p71">
                <a:extLst>
                  <a:ext uri="{FF2B5EF4-FFF2-40B4-BE49-F238E27FC236}">
                    <a16:creationId xmlns:a16="http://schemas.microsoft.com/office/drawing/2014/main" id="{3A54B581-BC71-4329-B538-6E2858B0D377}"/>
                  </a:ext>
                </a:extLst>
              </p:cNvPr>
              <p:cNvSpPr/>
              <p:nvPr/>
            </p:nvSpPr>
            <p:spPr>
              <a:xfrm>
                <a:off x="1735575" y="3364025"/>
                <a:ext cx="69050" cy="37800"/>
              </a:xfrm>
              <a:custGeom>
                <a:avLst/>
                <a:gdLst/>
                <a:ahLst/>
                <a:cxnLst/>
                <a:rect l="l" t="t" r="r" b="b"/>
                <a:pathLst>
                  <a:path w="2762" h="1512" extrusionOk="0">
                    <a:moveTo>
                      <a:pt x="20" y="1"/>
                    </a:moveTo>
                    <a:cubicBezTo>
                      <a:pt x="1" y="1"/>
                      <a:pt x="1" y="20"/>
                      <a:pt x="1" y="41"/>
                    </a:cubicBezTo>
                    <a:lnTo>
                      <a:pt x="746" y="1512"/>
                    </a:lnTo>
                    <a:lnTo>
                      <a:pt x="767" y="1512"/>
                    </a:lnTo>
                    <a:lnTo>
                      <a:pt x="2743" y="1068"/>
                    </a:lnTo>
                    <a:cubicBezTo>
                      <a:pt x="2762" y="1068"/>
                      <a:pt x="2762" y="1049"/>
                      <a:pt x="2762" y="1049"/>
                    </a:cubicBezTo>
                    <a:cubicBezTo>
                      <a:pt x="2762" y="1034"/>
                      <a:pt x="2752" y="1020"/>
                      <a:pt x="2739" y="1020"/>
                    </a:cubicBezTo>
                    <a:cubicBezTo>
                      <a:pt x="2734" y="1020"/>
                      <a:pt x="2728" y="1022"/>
                      <a:pt x="2722" y="1028"/>
                    </a:cubicBezTo>
                    <a:lnTo>
                      <a:pt x="767" y="1471"/>
                    </a:lnTo>
                    <a:lnTo>
                      <a:pt x="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4518;p71">
                <a:extLst>
                  <a:ext uri="{FF2B5EF4-FFF2-40B4-BE49-F238E27FC236}">
                    <a16:creationId xmlns:a16="http://schemas.microsoft.com/office/drawing/2014/main" id="{7F655C30-F587-4BE1-9EA3-7AE75344C62A}"/>
                  </a:ext>
                </a:extLst>
              </p:cNvPr>
              <p:cNvSpPr/>
              <p:nvPr/>
            </p:nvSpPr>
            <p:spPr>
              <a:xfrm>
                <a:off x="1713875" y="3430550"/>
                <a:ext cx="50450" cy="33300"/>
              </a:xfrm>
              <a:custGeom>
                <a:avLst/>
                <a:gdLst/>
                <a:ahLst/>
                <a:cxnLst/>
                <a:rect l="l" t="t" r="r" b="b"/>
                <a:pathLst>
                  <a:path w="2018" h="1332" extrusionOk="0">
                    <a:moveTo>
                      <a:pt x="41" y="1"/>
                    </a:moveTo>
                    <a:cubicBezTo>
                      <a:pt x="22" y="1"/>
                      <a:pt x="1" y="20"/>
                      <a:pt x="22" y="41"/>
                    </a:cubicBezTo>
                    <a:lnTo>
                      <a:pt x="465" y="1331"/>
                    </a:lnTo>
                    <a:lnTo>
                      <a:pt x="506" y="1331"/>
                    </a:lnTo>
                    <a:lnTo>
                      <a:pt x="1998" y="646"/>
                    </a:lnTo>
                    <a:cubicBezTo>
                      <a:pt x="2017" y="646"/>
                      <a:pt x="2017" y="625"/>
                      <a:pt x="2017" y="606"/>
                    </a:cubicBezTo>
                    <a:cubicBezTo>
                      <a:pt x="2004" y="606"/>
                      <a:pt x="2000" y="596"/>
                      <a:pt x="1992" y="596"/>
                    </a:cubicBezTo>
                    <a:cubicBezTo>
                      <a:pt x="1988" y="596"/>
                      <a:pt x="1984" y="599"/>
                      <a:pt x="1977" y="606"/>
                    </a:cubicBezTo>
                    <a:lnTo>
                      <a:pt x="506" y="1270"/>
                    </a:lnTo>
                    <a:lnTo>
                      <a:pt x="62" y="20"/>
                    </a:lnTo>
                    <a:cubicBezTo>
                      <a:pt x="62" y="1"/>
                      <a:pt x="41" y="1"/>
                      <a:pt x="41"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4519;p71">
                <a:extLst>
                  <a:ext uri="{FF2B5EF4-FFF2-40B4-BE49-F238E27FC236}">
                    <a16:creationId xmlns:a16="http://schemas.microsoft.com/office/drawing/2014/main" id="{8D5361B1-0772-4B05-A6CD-ACC433B0FF35}"/>
                  </a:ext>
                </a:extLst>
              </p:cNvPr>
              <p:cNvSpPr/>
              <p:nvPr/>
            </p:nvSpPr>
            <p:spPr>
              <a:xfrm>
                <a:off x="1804600" y="3229950"/>
                <a:ext cx="64550" cy="26250"/>
              </a:xfrm>
              <a:custGeom>
                <a:avLst/>
                <a:gdLst/>
                <a:ahLst/>
                <a:cxnLst/>
                <a:rect l="l" t="t" r="r" b="b"/>
                <a:pathLst>
                  <a:path w="2582" h="1050" extrusionOk="0">
                    <a:moveTo>
                      <a:pt x="22" y="1"/>
                    </a:moveTo>
                    <a:cubicBezTo>
                      <a:pt x="1" y="20"/>
                      <a:pt x="1" y="41"/>
                      <a:pt x="1" y="41"/>
                    </a:cubicBezTo>
                    <a:lnTo>
                      <a:pt x="627" y="1028"/>
                    </a:lnTo>
                    <a:cubicBezTo>
                      <a:pt x="627" y="1049"/>
                      <a:pt x="627" y="1049"/>
                      <a:pt x="646" y="1049"/>
                    </a:cubicBezTo>
                    <a:lnTo>
                      <a:pt x="2562" y="464"/>
                    </a:lnTo>
                    <a:cubicBezTo>
                      <a:pt x="2581" y="464"/>
                      <a:pt x="2581" y="444"/>
                      <a:pt x="2581" y="444"/>
                    </a:cubicBezTo>
                    <a:cubicBezTo>
                      <a:pt x="2581" y="429"/>
                      <a:pt x="2572" y="415"/>
                      <a:pt x="2559" y="415"/>
                    </a:cubicBezTo>
                    <a:cubicBezTo>
                      <a:pt x="2553" y="415"/>
                      <a:pt x="2547" y="418"/>
                      <a:pt x="2541" y="423"/>
                    </a:cubicBezTo>
                    <a:lnTo>
                      <a:pt x="667" y="988"/>
                    </a:lnTo>
                    <a:lnTo>
                      <a:pt x="62" y="20"/>
                    </a:lnTo>
                    <a:cubicBezTo>
                      <a:pt x="41" y="1"/>
                      <a:pt x="22" y="1"/>
                      <a:pt x="2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4520;p71">
                <a:extLst>
                  <a:ext uri="{FF2B5EF4-FFF2-40B4-BE49-F238E27FC236}">
                    <a16:creationId xmlns:a16="http://schemas.microsoft.com/office/drawing/2014/main" id="{20078A0E-1502-455E-96E6-0E1893106850}"/>
                  </a:ext>
                </a:extLst>
              </p:cNvPr>
              <p:cNvSpPr/>
              <p:nvPr/>
            </p:nvSpPr>
            <p:spPr>
              <a:xfrm>
                <a:off x="1711750" y="3280125"/>
                <a:ext cx="343000" cy="286425"/>
              </a:xfrm>
              <a:custGeom>
                <a:avLst/>
                <a:gdLst/>
                <a:ahLst/>
                <a:cxnLst/>
                <a:rect l="l" t="t" r="r" b="b"/>
                <a:pathLst>
                  <a:path w="13720" h="11457" extrusionOk="0">
                    <a:moveTo>
                      <a:pt x="13489" y="0"/>
                    </a:moveTo>
                    <a:cubicBezTo>
                      <a:pt x="13457" y="0"/>
                      <a:pt x="13424" y="9"/>
                      <a:pt x="13392" y="29"/>
                    </a:cubicBezTo>
                    <a:cubicBezTo>
                      <a:pt x="12365" y="553"/>
                      <a:pt x="10045" y="1884"/>
                      <a:pt x="6599" y="4324"/>
                    </a:cubicBezTo>
                    <a:cubicBezTo>
                      <a:pt x="2787" y="7045"/>
                      <a:pt x="712" y="10190"/>
                      <a:pt x="67" y="11260"/>
                    </a:cubicBezTo>
                    <a:cubicBezTo>
                      <a:pt x="1" y="11358"/>
                      <a:pt x="82" y="11457"/>
                      <a:pt x="180" y="11457"/>
                    </a:cubicBezTo>
                    <a:cubicBezTo>
                      <a:pt x="202" y="11457"/>
                      <a:pt x="225" y="11452"/>
                      <a:pt x="247" y="11440"/>
                    </a:cubicBezTo>
                    <a:cubicBezTo>
                      <a:pt x="1679" y="10776"/>
                      <a:pt x="6376" y="8477"/>
                      <a:pt x="8655" y="6703"/>
                    </a:cubicBezTo>
                    <a:cubicBezTo>
                      <a:pt x="10811" y="5029"/>
                      <a:pt x="12908" y="1582"/>
                      <a:pt x="13655" y="271"/>
                    </a:cubicBezTo>
                    <a:cubicBezTo>
                      <a:pt x="13720" y="142"/>
                      <a:pt x="13616" y="0"/>
                      <a:pt x="13489"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4521;p71">
                <a:extLst>
                  <a:ext uri="{FF2B5EF4-FFF2-40B4-BE49-F238E27FC236}">
                    <a16:creationId xmlns:a16="http://schemas.microsoft.com/office/drawing/2014/main" id="{717EE8B6-F937-4EB6-8940-5196F4D16443}"/>
                  </a:ext>
                </a:extLst>
              </p:cNvPr>
              <p:cNvSpPr/>
              <p:nvPr/>
            </p:nvSpPr>
            <p:spPr>
              <a:xfrm>
                <a:off x="1712400" y="3280975"/>
                <a:ext cx="339200" cy="281125"/>
              </a:xfrm>
              <a:custGeom>
                <a:avLst/>
                <a:gdLst/>
                <a:ahLst/>
                <a:cxnLst/>
                <a:rect l="l" t="t" r="r" b="b"/>
                <a:pathLst>
                  <a:path w="13568" h="11245" extrusionOk="0">
                    <a:moveTo>
                      <a:pt x="13538" y="0"/>
                    </a:moveTo>
                    <a:cubicBezTo>
                      <a:pt x="13533" y="0"/>
                      <a:pt x="13527" y="6"/>
                      <a:pt x="13527" y="16"/>
                    </a:cubicBezTo>
                    <a:cubicBezTo>
                      <a:pt x="13427" y="97"/>
                      <a:pt x="3468" y="8564"/>
                      <a:pt x="20" y="11205"/>
                    </a:cubicBezTo>
                    <a:cubicBezTo>
                      <a:pt x="0" y="11205"/>
                      <a:pt x="0" y="11226"/>
                      <a:pt x="20" y="11245"/>
                    </a:cubicBezTo>
                    <a:lnTo>
                      <a:pt x="60" y="11245"/>
                    </a:lnTo>
                    <a:cubicBezTo>
                      <a:pt x="3487" y="8605"/>
                      <a:pt x="13447" y="137"/>
                      <a:pt x="13548" y="56"/>
                    </a:cubicBezTo>
                    <a:cubicBezTo>
                      <a:pt x="13568" y="36"/>
                      <a:pt x="13568" y="16"/>
                      <a:pt x="13548" y="16"/>
                    </a:cubicBezTo>
                    <a:cubicBezTo>
                      <a:pt x="13548" y="6"/>
                      <a:pt x="13543" y="0"/>
                      <a:pt x="1353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4522;p71">
                <a:extLst>
                  <a:ext uri="{FF2B5EF4-FFF2-40B4-BE49-F238E27FC236}">
                    <a16:creationId xmlns:a16="http://schemas.microsoft.com/office/drawing/2014/main" id="{DEC2B4E6-12FF-447B-9C63-35EC4259051E}"/>
                  </a:ext>
                </a:extLst>
              </p:cNvPr>
              <p:cNvSpPr/>
              <p:nvPr/>
            </p:nvSpPr>
            <p:spPr>
              <a:xfrm>
                <a:off x="1898350" y="3371075"/>
                <a:ext cx="63550" cy="46875"/>
              </a:xfrm>
              <a:custGeom>
                <a:avLst/>
                <a:gdLst/>
                <a:ahLst/>
                <a:cxnLst/>
                <a:rect l="l" t="t" r="r" b="b"/>
                <a:pathLst>
                  <a:path w="2542" h="1875" extrusionOk="0">
                    <a:moveTo>
                      <a:pt x="62" y="1"/>
                    </a:moveTo>
                    <a:cubicBezTo>
                      <a:pt x="41" y="1"/>
                      <a:pt x="41" y="20"/>
                      <a:pt x="41" y="20"/>
                    </a:cubicBezTo>
                    <a:lnTo>
                      <a:pt x="1" y="1552"/>
                    </a:lnTo>
                    <a:cubicBezTo>
                      <a:pt x="1" y="1573"/>
                      <a:pt x="22" y="1593"/>
                      <a:pt x="41" y="1593"/>
                    </a:cubicBezTo>
                    <a:lnTo>
                      <a:pt x="2522" y="1875"/>
                    </a:lnTo>
                    <a:cubicBezTo>
                      <a:pt x="2541" y="1875"/>
                      <a:pt x="2541" y="1875"/>
                      <a:pt x="2541" y="1856"/>
                    </a:cubicBezTo>
                    <a:cubicBezTo>
                      <a:pt x="2541" y="1856"/>
                      <a:pt x="2541" y="1835"/>
                      <a:pt x="2522" y="1835"/>
                    </a:cubicBezTo>
                    <a:lnTo>
                      <a:pt x="62" y="1533"/>
                    </a:lnTo>
                    <a:lnTo>
                      <a:pt x="81" y="20"/>
                    </a:lnTo>
                    <a:cubicBezTo>
                      <a:pt x="81" y="20"/>
                      <a:pt x="81" y="1"/>
                      <a:pt x="6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4523;p71">
                <a:extLst>
                  <a:ext uri="{FF2B5EF4-FFF2-40B4-BE49-F238E27FC236}">
                    <a16:creationId xmlns:a16="http://schemas.microsoft.com/office/drawing/2014/main" id="{3EB0D078-790D-4B3D-A02C-F09C57B56A80}"/>
                  </a:ext>
                </a:extLst>
              </p:cNvPr>
              <p:cNvSpPr/>
              <p:nvPr/>
            </p:nvSpPr>
            <p:spPr>
              <a:xfrm>
                <a:off x="1853525" y="3399800"/>
                <a:ext cx="68575" cy="54450"/>
              </a:xfrm>
              <a:custGeom>
                <a:avLst/>
                <a:gdLst/>
                <a:ahLst/>
                <a:cxnLst/>
                <a:rect l="l" t="t" r="r" b="b"/>
                <a:pathLst>
                  <a:path w="2743" h="2178" extrusionOk="0">
                    <a:moveTo>
                      <a:pt x="302" y="0"/>
                    </a:moveTo>
                    <a:cubicBezTo>
                      <a:pt x="283" y="0"/>
                      <a:pt x="283" y="21"/>
                      <a:pt x="283" y="21"/>
                    </a:cubicBezTo>
                    <a:lnTo>
                      <a:pt x="0" y="1936"/>
                    </a:lnTo>
                    <a:lnTo>
                      <a:pt x="0" y="1957"/>
                    </a:lnTo>
                    <a:lnTo>
                      <a:pt x="20" y="1976"/>
                    </a:lnTo>
                    <a:lnTo>
                      <a:pt x="2702" y="2177"/>
                    </a:lnTo>
                    <a:cubicBezTo>
                      <a:pt x="2721" y="2177"/>
                      <a:pt x="2742" y="2158"/>
                      <a:pt x="2742" y="2158"/>
                    </a:cubicBezTo>
                    <a:cubicBezTo>
                      <a:pt x="2742" y="2137"/>
                      <a:pt x="2721" y="2118"/>
                      <a:pt x="2702" y="2118"/>
                    </a:cubicBezTo>
                    <a:lnTo>
                      <a:pt x="60" y="1916"/>
                    </a:lnTo>
                    <a:lnTo>
                      <a:pt x="323" y="40"/>
                    </a:lnTo>
                    <a:cubicBezTo>
                      <a:pt x="323" y="21"/>
                      <a:pt x="323" y="0"/>
                      <a:pt x="302"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4524;p71">
                <a:extLst>
                  <a:ext uri="{FF2B5EF4-FFF2-40B4-BE49-F238E27FC236}">
                    <a16:creationId xmlns:a16="http://schemas.microsoft.com/office/drawing/2014/main" id="{14CDCDA5-6226-4E92-BFD9-5D3434D23080}"/>
                  </a:ext>
                </a:extLst>
              </p:cNvPr>
              <p:cNvSpPr/>
              <p:nvPr/>
            </p:nvSpPr>
            <p:spPr>
              <a:xfrm>
                <a:off x="1811675" y="3440625"/>
                <a:ext cx="51425" cy="50925"/>
              </a:xfrm>
              <a:custGeom>
                <a:avLst/>
                <a:gdLst/>
                <a:ahLst/>
                <a:cxnLst/>
                <a:rect l="l" t="t" r="r" b="b"/>
                <a:pathLst>
                  <a:path w="2057" h="2037" extrusionOk="0">
                    <a:moveTo>
                      <a:pt x="40" y="1"/>
                    </a:moveTo>
                    <a:cubicBezTo>
                      <a:pt x="21" y="1"/>
                      <a:pt x="21" y="1"/>
                      <a:pt x="21" y="20"/>
                    </a:cubicBezTo>
                    <a:lnTo>
                      <a:pt x="0" y="1654"/>
                    </a:lnTo>
                    <a:lnTo>
                      <a:pt x="21" y="1673"/>
                    </a:lnTo>
                    <a:lnTo>
                      <a:pt x="2037" y="2036"/>
                    </a:lnTo>
                    <a:cubicBezTo>
                      <a:pt x="2037" y="2036"/>
                      <a:pt x="2057" y="2036"/>
                      <a:pt x="2057" y="2017"/>
                    </a:cubicBezTo>
                    <a:cubicBezTo>
                      <a:pt x="2057" y="2017"/>
                      <a:pt x="2057" y="1996"/>
                      <a:pt x="2037" y="1996"/>
                    </a:cubicBezTo>
                    <a:lnTo>
                      <a:pt x="61" y="1633"/>
                    </a:lnTo>
                    <a:lnTo>
                      <a:pt x="61" y="20"/>
                    </a:lnTo>
                    <a:cubicBezTo>
                      <a:pt x="61" y="1"/>
                      <a:pt x="61" y="1"/>
                      <a:pt x="40"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4525;p71">
                <a:extLst>
                  <a:ext uri="{FF2B5EF4-FFF2-40B4-BE49-F238E27FC236}">
                    <a16:creationId xmlns:a16="http://schemas.microsoft.com/office/drawing/2014/main" id="{A745E08F-8954-40F4-AE4B-5A2BFFE96B0B}"/>
                  </a:ext>
                </a:extLst>
              </p:cNvPr>
              <p:cNvSpPr/>
              <p:nvPr/>
            </p:nvSpPr>
            <p:spPr>
              <a:xfrm>
                <a:off x="1757750" y="3492525"/>
                <a:ext cx="42850" cy="34825"/>
              </a:xfrm>
              <a:custGeom>
                <a:avLst/>
                <a:gdLst/>
                <a:ahLst/>
                <a:cxnLst/>
                <a:rect l="l" t="t" r="r" b="b"/>
                <a:pathLst>
                  <a:path w="1714" h="1393" extrusionOk="0">
                    <a:moveTo>
                      <a:pt x="202" y="1"/>
                    </a:moveTo>
                    <a:cubicBezTo>
                      <a:pt x="181" y="1"/>
                      <a:pt x="181" y="1"/>
                      <a:pt x="181" y="22"/>
                    </a:cubicBezTo>
                    <a:lnTo>
                      <a:pt x="1" y="1372"/>
                    </a:lnTo>
                    <a:lnTo>
                      <a:pt x="1" y="1393"/>
                    </a:lnTo>
                    <a:lnTo>
                      <a:pt x="20" y="1393"/>
                    </a:lnTo>
                    <a:lnTo>
                      <a:pt x="1694" y="1352"/>
                    </a:lnTo>
                    <a:cubicBezTo>
                      <a:pt x="1714" y="1352"/>
                      <a:pt x="1714" y="1352"/>
                      <a:pt x="1714" y="1331"/>
                    </a:cubicBezTo>
                    <a:cubicBezTo>
                      <a:pt x="1714" y="1312"/>
                      <a:pt x="1714" y="1312"/>
                      <a:pt x="1694" y="1312"/>
                    </a:cubicBezTo>
                    <a:lnTo>
                      <a:pt x="60" y="1352"/>
                    </a:lnTo>
                    <a:lnTo>
                      <a:pt x="222" y="22"/>
                    </a:lnTo>
                    <a:cubicBezTo>
                      <a:pt x="222" y="22"/>
                      <a:pt x="222" y="1"/>
                      <a:pt x="202"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4526;p71">
                <a:extLst>
                  <a:ext uri="{FF2B5EF4-FFF2-40B4-BE49-F238E27FC236}">
                    <a16:creationId xmlns:a16="http://schemas.microsoft.com/office/drawing/2014/main" id="{2B8018AC-549B-4597-908D-F471877869AF}"/>
                  </a:ext>
                </a:extLst>
              </p:cNvPr>
              <p:cNvSpPr/>
              <p:nvPr/>
            </p:nvSpPr>
            <p:spPr>
              <a:xfrm>
                <a:off x="1936675" y="3346675"/>
                <a:ext cx="53975" cy="35525"/>
              </a:xfrm>
              <a:custGeom>
                <a:avLst/>
                <a:gdLst/>
                <a:ahLst/>
                <a:cxnLst/>
                <a:rect l="l" t="t" r="r" b="b"/>
                <a:pathLst>
                  <a:path w="2159" h="1421" extrusionOk="0">
                    <a:moveTo>
                      <a:pt x="34" y="0"/>
                    </a:moveTo>
                    <a:cubicBezTo>
                      <a:pt x="31" y="0"/>
                      <a:pt x="27" y="3"/>
                      <a:pt x="21" y="9"/>
                    </a:cubicBezTo>
                    <a:cubicBezTo>
                      <a:pt x="0" y="9"/>
                      <a:pt x="0" y="9"/>
                      <a:pt x="0" y="28"/>
                    </a:cubicBezTo>
                    <a:lnTo>
                      <a:pt x="102" y="1157"/>
                    </a:lnTo>
                    <a:cubicBezTo>
                      <a:pt x="102" y="1178"/>
                      <a:pt x="102" y="1178"/>
                      <a:pt x="121" y="1198"/>
                    </a:cubicBezTo>
                    <a:lnTo>
                      <a:pt x="2118" y="1420"/>
                    </a:lnTo>
                    <a:lnTo>
                      <a:pt x="2137" y="1420"/>
                    </a:lnTo>
                    <a:cubicBezTo>
                      <a:pt x="2137" y="1420"/>
                      <a:pt x="2158" y="1420"/>
                      <a:pt x="2158" y="1399"/>
                    </a:cubicBezTo>
                    <a:cubicBezTo>
                      <a:pt x="2158" y="1380"/>
                      <a:pt x="2137" y="1380"/>
                      <a:pt x="2137" y="1380"/>
                    </a:cubicBezTo>
                    <a:lnTo>
                      <a:pt x="161" y="1138"/>
                    </a:lnTo>
                    <a:lnTo>
                      <a:pt x="40" y="28"/>
                    </a:lnTo>
                    <a:cubicBezTo>
                      <a:pt x="40" y="15"/>
                      <a:pt x="40" y="0"/>
                      <a:pt x="3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4527;p71">
                <a:extLst>
                  <a:ext uri="{FF2B5EF4-FFF2-40B4-BE49-F238E27FC236}">
                    <a16:creationId xmlns:a16="http://schemas.microsoft.com/office/drawing/2014/main" id="{F4F6B0BD-EA00-4DC6-A152-2A1320055817}"/>
                  </a:ext>
                </a:extLst>
              </p:cNvPr>
              <p:cNvSpPr/>
              <p:nvPr/>
            </p:nvSpPr>
            <p:spPr>
              <a:xfrm>
                <a:off x="1630750" y="3098100"/>
                <a:ext cx="86700" cy="387925"/>
              </a:xfrm>
              <a:custGeom>
                <a:avLst/>
                <a:gdLst/>
                <a:ahLst/>
                <a:cxnLst/>
                <a:rect l="l" t="t" r="r" b="b"/>
                <a:pathLst>
                  <a:path w="3468" h="15517" extrusionOk="0">
                    <a:moveTo>
                      <a:pt x="2876" y="0"/>
                    </a:moveTo>
                    <a:cubicBezTo>
                      <a:pt x="2807" y="0"/>
                      <a:pt x="2737" y="31"/>
                      <a:pt x="2702" y="93"/>
                    </a:cubicBezTo>
                    <a:cubicBezTo>
                      <a:pt x="2016" y="1343"/>
                      <a:pt x="323" y="4670"/>
                      <a:pt x="161" y="7068"/>
                    </a:cubicBezTo>
                    <a:cubicBezTo>
                      <a:pt x="0" y="9609"/>
                      <a:pt x="826" y="14065"/>
                      <a:pt x="1089" y="15415"/>
                    </a:cubicBezTo>
                    <a:cubicBezTo>
                      <a:pt x="1111" y="15480"/>
                      <a:pt x="1174" y="15517"/>
                      <a:pt x="1237" y="15517"/>
                    </a:cubicBezTo>
                    <a:cubicBezTo>
                      <a:pt x="1290" y="15517"/>
                      <a:pt x="1343" y="15491"/>
                      <a:pt x="1371" y="15436"/>
                    </a:cubicBezTo>
                    <a:cubicBezTo>
                      <a:pt x="1915" y="14407"/>
                      <a:pt x="3347" y="11262"/>
                      <a:pt x="3407" y="7149"/>
                    </a:cubicBezTo>
                    <a:cubicBezTo>
                      <a:pt x="3468" y="3460"/>
                      <a:pt x="3205" y="1122"/>
                      <a:pt x="3065" y="154"/>
                    </a:cubicBezTo>
                    <a:cubicBezTo>
                      <a:pt x="3053" y="51"/>
                      <a:pt x="2965" y="0"/>
                      <a:pt x="2876" y="0"/>
                    </a:cubicBezTo>
                    <a:close/>
                  </a:path>
                </a:pathLst>
              </a:custGeom>
              <a:solidFill>
                <a:srgbClr val="99BD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4528;p71">
                <a:extLst>
                  <a:ext uri="{FF2B5EF4-FFF2-40B4-BE49-F238E27FC236}">
                    <a16:creationId xmlns:a16="http://schemas.microsoft.com/office/drawing/2014/main" id="{C70B3E45-E6B7-4CA3-A8ED-41A8B58ACEF1}"/>
                  </a:ext>
                </a:extLst>
              </p:cNvPr>
              <p:cNvSpPr/>
              <p:nvPr/>
            </p:nvSpPr>
            <p:spPr>
              <a:xfrm>
                <a:off x="1664500" y="3098400"/>
                <a:ext cx="40350" cy="386625"/>
              </a:xfrm>
              <a:custGeom>
                <a:avLst/>
                <a:gdLst/>
                <a:ahLst/>
                <a:cxnLst/>
                <a:rect l="l" t="t" r="r" b="b"/>
                <a:pathLst>
                  <a:path w="1614" h="15465" extrusionOk="0">
                    <a:moveTo>
                      <a:pt x="1573" y="0"/>
                    </a:moveTo>
                    <a:lnTo>
                      <a:pt x="1553" y="21"/>
                    </a:lnTo>
                    <a:cubicBezTo>
                      <a:pt x="1532" y="142"/>
                      <a:pt x="202" y="11634"/>
                      <a:pt x="0" y="15424"/>
                    </a:cubicBezTo>
                    <a:cubicBezTo>
                      <a:pt x="0" y="15443"/>
                      <a:pt x="0" y="15464"/>
                      <a:pt x="21" y="15464"/>
                    </a:cubicBezTo>
                    <a:cubicBezTo>
                      <a:pt x="40" y="15464"/>
                      <a:pt x="40" y="15443"/>
                      <a:pt x="40" y="15424"/>
                    </a:cubicBezTo>
                    <a:cubicBezTo>
                      <a:pt x="242" y="11634"/>
                      <a:pt x="1594" y="142"/>
                      <a:pt x="1594" y="40"/>
                    </a:cubicBezTo>
                    <a:cubicBezTo>
                      <a:pt x="1613" y="21"/>
                      <a:pt x="1594" y="0"/>
                      <a:pt x="1573"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4529;p71">
                <a:extLst>
                  <a:ext uri="{FF2B5EF4-FFF2-40B4-BE49-F238E27FC236}">
                    <a16:creationId xmlns:a16="http://schemas.microsoft.com/office/drawing/2014/main" id="{4C46946E-7E4A-48A0-89BD-C8DC7261FF15}"/>
                  </a:ext>
                </a:extLst>
              </p:cNvPr>
              <p:cNvSpPr/>
              <p:nvPr/>
            </p:nvSpPr>
            <p:spPr>
              <a:xfrm>
                <a:off x="1669525" y="3155350"/>
                <a:ext cx="45925" cy="35325"/>
              </a:xfrm>
              <a:custGeom>
                <a:avLst/>
                <a:gdLst/>
                <a:ahLst/>
                <a:cxnLst/>
                <a:rect l="l" t="t" r="r" b="b"/>
                <a:pathLst>
                  <a:path w="1837" h="1413" extrusionOk="0">
                    <a:moveTo>
                      <a:pt x="22" y="1"/>
                    </a:moveTo>
                    <a:cubicBezTo>
                      <a:pt x="22" y="20"/>
                      <a:pt x="1" y="20"/>
                      <a:pt x="22" y="41"/>
                    </a:cubicBezTo>
                    <a:lnTo>
                      <a:pt x="968" y="1412"/>
                    </a:lnTo>
                    <a:lnTo>
                      <a:pt x="1009" y="1412"/>
                    </a:lnTo>
                    <a:lnTo>
                      <a:pt x="1836" y="464"/>
                    </a:lnTo>
                    <a:lnTo>
                      <a:pt x="1836" y="424"/>
                    </a:lnTo>
                    <a:cubicBezTo>
                      <a:pt x="1826" y="414"/>
                      <a:pt x="1820" y="409"/>
                      <a:pt x="1815" y="409"/>
                    </a:cubicBezTo>
                    <a:cubicBezTo>
                      <a:pt x="1810" y="409"/>
                      <a:pt x="1806" y="414"/>
                      <a:pt x="1796" y="424"/>
                    </a:cubicBezTo>
                    <a:lnTo>
                      <a:pt x="989" y="1351"/>
                    </a:lnTo>
                    <a:lnTo>
                      <a:pt x="62"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4530;p71">
                <a:extLst>
                  <a:ext uri="{FF2B5EF4-FFF2-40B4-BE49-F238E27FC236}">
                    <a16:creationId xmlns:a16="http://schemas.microsoft.com/office/drawing/2014/main" id="{FC150CC8-2929-42C8-8BED-7AC58497738A}"/>
                  </a:ext>
                </a:extLst>
              </p:cNvPr>
              <p:cNvSpPr/>
              <p:nvPr/>
            </p:nvSpPr>
            <p:spPr>
              <a:xfrm>
                <a:off x="1640300" y="3234775"/>
                <a:ext cx="77150" cy="39550"/>
              </a:xfrm>
              <a:custGeom>
                <a:avLst/>
                <a:gdLst/>
                <a:ahLst/>
                <a:cxnLst/>
                <a:rect l="l" t="t" r="r" b="b"/>
                <a:pathLst>
                  <a:path w="3086" h="1582" extrusionOk="0">
                    <a:moveTo>
                      <a:pt x="26" y="0"/>
                    </a:moveTo>
                    <a:cubicBezTo>
                      <a:pt x="19" y="0"/>
                      <a:pt x="14" y="9"/>
                      <a:pt x="0" y="9"/>
                    </a:cubicBezTo>
                    <a:lnTo>
                      <a:pt x="0" y="50"/>
                    </a:lnTo>
                    <a:lnTo>
                      <a:pt x="1734" y="1582"/>
                    </a:lnTo>
                    <a:lnTo>
                      <a:pt x="1775" y="1582"/>
                    </a:lnTo>
                    <a:lnTo>
                      <a:pt x="3065" y="714"/>
                    </a:lnTo>
                    <a:cubicBezTo>
                      <a:pt x="3086" y="695"/>
                      <a:pt x="3086" y="674"/>
                      <a:pt x="3065" y="674"/>
                    </a:cubicBezTo>
                    <a:cubicBezTo>
                      <a:pt x="3065" y="655"/>
                      <a:pt x="3046" y="655"/>
                      <a:pt x="3046" y="655"/>
                    </a:cubicBezTo>
                    <a:lnTo>
                      <a:pt x="1755" y="1521"/>
                    </a:lnTo>
                    <a:lnTo>
                      <a:pt x="41" y="9"/>
                    </a:lnTo>
                    <a:cubicBezTo>
                      <a:pt x="34" y="2"/>
                      <a:pt x="30" y="0"/>
                      <a:pt x="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4531;p71">
                <a:extLst>
                  <a:ext uri="{FF2B5EF4-FFF2-40B4-BE49-F238E27FC236}">
                    <a16:creationId xmlns:a16="http://schemas.microsoft.com/office/drawing/2014/main" id="{B8DAACA2-26EE-47AA-BD19-CEA7CF9118DA}"/>
                  </a:ext>
                </a:extLst>
              </p:cNvPr>
              <p:cNvSpPr/>
              <p:nvPr/>
            </p:nvSpPr>
            <p:spPr>
              <a:xfrm>
                <a:off x="1633250" y="3281975"/>
                <a:ext cx="82675" cy="44250"/>
              </a:xfrm>
              <a:custGeom>
                <a:avLst/>
                <a:gdLst/>
                <a:ahLst/>
                <a:cxnLst/>
                <a:rect l="l" t="t" r="r" b="b"/>
                <a:pathLst>
                  <a:path w="3307" h="1770" extrusionOk="0">
                    <a:moveTo>
                      <a:pt x="28" y="1"/>
                    </a:moveTo>
                    <a:cubicBezTo>
                      <a:pt x="21" y="1"/>
                      <a:pt x="11" y="6"/>
                      <a:pt x="0" y="16"/>
                    </a:cubicBezTo>
                    <a:lnTo>
                      <a:pt x="0" y="57"/>
                    </a:lnTo>
                    <a:lnTo>
                      <a:pt x="1774" y="1750"/>
                    </a:lnTo>
                    <a:lnTo>
                      <a:pt x="1795" y="1770"/>
                    </a:lnTo>
                    <a:lnTo>
                      <a:pt x="1815" y="1770"/>
                    </a:lnTo>
                    <a:lnTo>
                      <a:pt x="3287" y="520"/>
                    </a:lnTo>
                    <a:cubicBezTo>
                      <a:pt x="3307" y="500"/>
                      <a:pt x="3307" y="500"/>
                      <a:pt x="3287" y="479"/>
                    </a:cubicBezTo>
                    <a:cubicBezTo>
                      <a:pt x="3287" y="470"/>
                      <a:pt x="3282" y="465"/>
                      <a:pt x="3274" y="465"/>
                    </a:cubicBezTo>
                    <a:cubicBezTo>
                      <a:pt x="3267" y="465"/>
                      <a:pt x="3257" y="470"/>
                      <a:pt x="3247" y="479"/>
                    </a:cubicBezTo>
                    <a:lnTo>
                      <a:pt x="1795" y="1710"/>
                    </a:lnTo>
                    <a:lnTo>
                      <a:pt x="41" y="16"/>
                    </a:lnTo>
                    <a:cubicBezTo>
                      <a:pt x="41" y="6"/>
                      <a:pt x="36" y="1"/>
                      <a:pt x="28" y="1"/>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4532;p71">
                <a:extLst>
                  <a:ext uri="{FF2B5EF4-FFF2-40B4-BE49-F238E27FC236}">
                    <a16:creationId xmlns:a16="http://schemas.microsoft.com/office/drawing/2014/main" id="{58FD8E12-ADD7-475C-9112-12EDAEFB2855}"/>
                  </a:ext>
                </a:extLst>
              </p:cNvPr>
              <p:cNvSpPr/>
              <p:nvPr/>
            </p:nvSpPr>
            <p:spPr>
              <a:xfrm>
                <a:off x="1635775" y="3342850"/>
                <a:ext cx="74100" cy="30275"/>
              </a:xfrm>
              <a:custGeom>
                <a:avLst/>
                <a:gdLst/>
                <a:ahLst/>
                <a:cxnLst/>
                <a:rect l="l" t="t" r="r" b="b"/>
                <a:pathLst>
                  <a:path w="2964" h="1211" extrusionOk="0">
                    <a:moveTo>
                      <a:pt x="41" y="1"/>
                    </a:moveTo>
                    <a:cubicBezTo>
                      <a:pt x="41" y="1"/>
                      <a:pt x="20" y="1"/>
                      <a:pt x="20" y="20"/>
                    </a:cubicBezTo>
                    <a:cubicBezTo>
                      <a:pt x="1" y="20"/>
                      <a:pt x="1" y="41"/>
                      <a:pt x="20" y="41"/>
                    </a:cubicBezTo>
                    <a:lnTo>
                      <a:pt x="1533" y="1210"/>
                    </a:lnTo>
                    <a:lnTo>
                      <a:pt x="1552" y="1210"/>
                    </a:lnTo>
                    <a:lnTo>
                      <a:pt x="2944" y="302"/>
                    </a:lnTo>
                    <a:cubicBezTo>
                      <a:pt x="2944" y="283"/>
                      <a:pt x="2964" y="283"/>
                      <a:pt x="2944" y="262"/>
                    </a:cubicBezTo>
                    <a:cubicBezTo>
                      <a:pt x="2944" y="252"/>
                      <a:pt x="2939" y="248"/>
                      <a:pt x="2931" y="248"/>
                    </a:cubicBezTo>
                    <a:cubicBezTo>
                      <a:pt x="2924" y="248"/>
                      <a:pt x="2914" y="252"/>
                      <a:pt x="2904" y="262"/>
                    </a:cubicBezTo>
                    <a:lnTo>
                      <a:pt x="1533" y="1149"/>
                    </a:lnTo>
                    <a:lnTo>
                      <a:pt x="41" y="1"/>
                    </a:ln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4533;p71">
                <a:extLst>
                  <a:ext uri="{FF2B5EF4-FFF2-40B4-BE49-F238E27FC236}">
                    <a16:creationId xmlns:a16="http://schemas.microsoft.com/office/drawing/2014/main" id="{EF676A9B-5F80-48C3-B5E9-67D4EA606E7B}"/>
                  </a:ext>
                </a:extLst>
              </p:cNvPr>
              <p:cNvSpPr/>
              <p:nvPr/>
            </p:nvSpPr>
            <p:spPr>
              <a:xfrm>
                <a:off x="1643325" y="3404625"/>
                <a:ext cx="51425" cy="30475"/>
              </a:xfrm>
              <a:custGeom>
                <a:avLst/>
                <a:gdLst/>
                <a:ahLst/>
                <a:cxnLst/>
                <a:rect l="l" t="t" r="r" b="b"/>
                <a:pathLst>
                  <a:path w="2057" h="1219" extrusionOk="0">
                    <a:moveTo>
                      <a:pt x="26" y="0"/>
                    </a:moveTo>
                    <a:cubicBezTo>
                      <a:pt x="24" y="0"/>
                      <a:pt x="21" y="2"/>
                      <a:pt x="21" y="9"/>
                    </a:cubicBezTo>
                    <a:cubicBezTo>
                      <a:pt x="0" y="9"/>
                      <a:pt x="0" y="30"/>
                      <a:pt x="0" y="49"/>
                    </a:cubicBezTo>
                    <a:lnTo>
                      <a:pt x="968" y="1199"/>
                    </a:lnTo>
                    <a:lnTo>
                      <a:pt x="989" y="1218"/>
                    </a:lnTo>
                    <a:cubicBezTo>
                      <a:pt x="989" y="1218"/>
                      <a:pt x="1008" y="1218"/>
                      <a:pt x="1008" y="1199"/>
                    </a:cubicBezTo>
                    <a:lnTo>
                      <a:pt x="2057" y="331"/>
                    </a:lnTo>
                    <a:lnTo>
                      <a:pt x="2057" y="312"/>
                    </a:lnTo>
                    <a:cubicBezTo>
                      <a:pt x="2037" y="291"/>
                      <a:pt x="2037" y="291"/>
                      <a:pt x="2016" y="291"/>
                    </a:cubicBezTo>
                    <a:lnTo>
                      <a:pt x="989" y="1159"/>
                    </a:lnTo>
                    <a:lnTo>
                      <a:pt x="41" y="9"/>
                    </a:lnTo>
                    <a:cubicBezTo>
                      <a:pt x="41" y="9"/>
                      <a:pt x="32" y="0"/>
                      <a:pt x="26"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4534;p71">
                <a:extLst>
                  <a:ext uri="{FF2B5EF4-FFF2-40B4-BE49-F238E27FC236}">
                    <a16:creationId xmlns:a16="http://schemas.microsoft.com/office/drawing/2014/main" id="{A353C6CA-A71A-4B8E-B8CD-3E99FB4FFB9D}"/>
                  </a:ext>
                </a:extLst>
              </p:cNvPr>
              <p:cNvSpPr/>
              <p:nvPr/>
            </p:nvSpPr>
            <p:spPr>
              <a:xfrm>
                <a:off x="1653925" y="3195300"/>
                <a:ext cx="62000" cy="32150"/>
              </a:xfrm>
              <a:custGeom>
                <a:avLst/>
                <a:gdLst/>
                <a:ahLst/>
                <a:cxnLst/>
                <a:rect l="l" t="t" r="r" b="b"/>
                <a:pathLst>
                  <a:path w="2480" h="1286" extrusionOk="0">
                    <a:moveTo>
                      <a:pt x="28" y="0"/>
                    </a:moveTo>
                    <a:cubicBezTo>
                      <a:pt x="20" y="0"/>
                      <a:pt x="10" y="5"/>
                      <a:pt x="1" y="16"/>
                    </a:cubicBezTo>
                    <a:cubicBezTo>
                      <a:pt x="1" y="16"/>
                      <a:pt x="1" y="35"/>
                      <a:pt x="20" y="56"/>
                    </a:cubicBezTo>
                    <a:lnTo>
                      <a:pt x="1412" y="1285"/>
                    </a:lnTo>
                    <a:lnTo>
                      <a:pt x="1431" y="1285"/>
                    </a:lnTo>
                    <a:lnTo>
                      <a:pt x="2460" y="721"/>
                    </a:lnTo>
                    <a:cubicBezTo>
                      <a:pt x="2480" y="721"/>
                      <a:pt x="2480" y="701"/>
                      <a:pt x="2480" y="701"/>
                    </a:cubicBezTo>
                    <a:cubicBezTo>
                      <a:pt x="2480" y="680"/>
                      <a:pt x="2460" y="680"/>
                      <a:pt x="2439" y="680"/>
                    </a:cubicBezTo>
                    <a:lnTo>
                      <a:pt x="1431" y="1225"/>
                    </a:lnTo>
                    <a:lnTo>
                      <a:pt x="41" y="16"/>
                    </a:lnTo>
                    <a:cubicBezTo>
                      <a:pt x="41" y="5"/>
                      <a:pt x="36" y="0"/>
                      <a:pt x="28"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4535;p71">
                <a:extLst>
                  <a:ext uri="{FF2B5EF4-FFF2-40B4-BE49-F238E27FC236}">
                    <a16:creationId xmlns:a16="http://schemas.microsoft.com/office/drawing/2014/main" id="{51C4B8CA-AF7E-49F9-9C29-0C5F0CC5B121}"/>
                  </a:ext>
                </a:extLst>
              </p:cNvPr>
              <p:cNvSpPr/>
              <p:nvPr/>
            </p:nvSpPr>
            <p:spPr>
              <a:xfrm>
                <a:off x="1845950" y="3722600"/>
                <a:ext cx="31775" cy="29300"/>
              </a:xfrm>
              <a:custGeom>
                <a:avLst/>
                <a:gdLst/>
                <a:ahLst/>
                <a:cxnLst/>
                <a:rect l="l" t="t" r="r" b="b"/>
                <a:pathLst>
                  <a:path w="1271" h="1172" extrusionOk="0">
                    <a:moveTo>
                      <a:pt x="649" y="1"/>
                    </a:moveTo>
                    <a:cubicBezTo>
                      <a:pt x="369" y="1"/>
                      <a:pt x="114" y="189"/>
                      <a:pt x="61" y="455"/>
                    </a:cubicBezTo>
                    <a:cubicBezTo>
                      <a:pt x="0" y="778"/>
                      <a:pt x="202" y="1080"/>
                      <a:pt x="505" y="1160"/>
                    </a:cubicBezTo>
                    <a:cubicBezTo>
                      <a:pt x="544" y="1168"/>
                      <a:pt x="582" y="1171"/>
                      <a:pt x="620" y="1171"/>
                    </a:cubicBezTo>
                    <a:cubicBezTo>
                      <a:pt x="897" y="1171"/>
                      <a:pt x="1139" y="981"/>
                      <a:pt x="1210" y="697"/>
                    </a:cubicBezTo>
                    <a:cubicBezTo>
                      <a:pt x="1271" y="394"/>
                      <a:pt x="1069" y="72"/>
                      <a:pt x="766" y="12"/>
                    </a:cubicBezTo>
                    <a:cubicBezTo>
                      <a:pt x="727" y="5"/>
                      <a:pt x="688" y="1"/>
                      <a:pt x="649"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4536;p71">
                <a:extLst>
                  <a:ext uri="{FF2B5EF4-FFF2-40B4-BE49-F238E27FC236}">
                    <a16:creationId xmlns:a16="http://schemas.microsoft.com/office/drawing/2014/main" id="{71B74454-9715-40C7-AD53-F0CA82CF0D29}"/>
                  </a:ext>
                </a:extLst>
              </p:cNvPr>
              <p:cNvSpPr/>
              <p:nvPr/>
            </p:nvSpPr>
            <p:spPr>
              <a:xfrm>
                <a:off x="1887275" y="3786950"/>
                <a:ext cx="32275" cy="29150"/>
              </a:xfrm>
              <a:custGeom>
                <a:avLst/>
                <a:gdLst/>
                <a:ahLst/>
                <a:cxnLst/>
                <a:rect l="l" t="t" r="r" b="b"/>
                <a:pathLst>
                  <a:path w="1291" h="1166" extrusionOk="0">
                    <a:moveTo>
                      <a:pt x="624" y="1"/>
                    </a:moveTo>
                    <a:cubicBezTo>
                      <a:pt x="359" y="1"/>
                      <a:pt x="133" y="188"/>
                      <a:pt x="81" y="462"/>
                    </a:cubicBezTo>
                    <a:cubicBezTo>
                      <a:pt x="0" y="785"/>
                      <a:pt x="202" y="1086"/>
                      <a:pt x="524" y="1147"/>
                    </a:cubicBezTo>
                    <a:cubicBezTo>
                      <a:pt x="573" y="1160"/>
                      <a:pt x="620" y="1165"/>
                      <a:pt x="667" y="1165"/>
                    </a:cubicBezTo>
                    <a:cubicBezTo>
                      <a:pt x="932" y="1165"/>
                      <a:pt x="1159" y="978"/>
                      <a:pt x="1210" y="704"/>
                    </a:cubicBezTo>
                    <a:cubicBezTo>
                      <a:pt x="1291" y="381"/>
                      <a:pt x="1089" y="78"/>
                      <a:pt x="766" y="18"/>
                    </a:cubicBezTo>
                    <a:cubicBezTo>
                      <a:pt x="718" y="6"/>
                      <a:pt x="671" y="1"/>
                      <a:pt x="62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4537;p71">
                <a:extLst>
                  <a:ext uri="{FF2B5EF4-FFF2-40B4-BE49-F238E27FC236}">
                    <a16:creationId xmlns:a16="http://schemas.microsoft.com/office/drawing/2014/main" id="{EA233773-AE83-41E9-8464-B46947E0FDEA}"/>
                  </a:ext>
                </a:extLst>
              </p:cNvPr>
              <p:cNvSpPr/>
              <p:nvPr/>
            </p:nvSpPr>
            <p:spPr>
              <a:xfrm>
                <a:off x="1913475" y="3723925"/>
                <a:ext cx="31800" cy="29150"/>
              </a:xfrm>
              <a:custGeom>
                <a:avLst/>
                <a:gdLst/>
                <a:ahLst/>
                <a:cxnLst/>
                <a:rect l="l" t="t" r="r" b="b"/>
                <a:pathLst>
                  <a:path w="1272" h="1166" extrusionOk="0">
                    <a:moveTo>
                      <a:pt x="611" y="1"/>
                    </a:moveTo>
                    <a:cubicBezTo>
                      <a:pt x="354" y="1"/>
                      <a:pt x="113" y="188"/>
                      <a:pt x="62" y="462"/>
                    </a:cubicBezTo>
                    <a:cubicBezTo>
                      <a:pt x="1" y="785"/>
                      <a:pt x="202" y="1088"/>
                      <a:pt x="505" y="1148"/>
                    </a:cubicBezTo>
                    <a:cubicBezTo>
                      <a:pt x="554" y="1160"/>
                      <a:pt x="601" y="1165"/>
                      <a:pt x="648" y="1165"/>
                    </a:cubicBezTo>
                    <a:cubicBezTo>
                      <a:pt x="913" y="1165"/>
                      <a:pt x="1142" y="979"/>
                      <a:pt x="1210" y="704"/>
                    </a:cubicBezTo>
                    <a:cubicBezTo>
                      <a:pt x="1272" y="381"/>
                      <a:pt x="1070" y="80"/>
                      <a:pt x="747" y="19"/>
                    </a:cubicBezTo>
                    <a:cubicBezTo>
                      <a:pt x="702" y="7"/>
                      <a:pt x="656" y="1"/>
                      <a:pt x="611"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4538;p71">
                <a:extLst>
                  <a:ext uri="{FF2B5EF4-FFF2-40B4-BE49-F238E27FC236}">
                    <a16:creationId xmlns:a16="http://schemas.microsoft.com/office/drawing/2014/main" id="{AE8ABD6D-C669-4128-8611-44857DE49379}"/>
                  </a:ext>
                </a:extLst>
              </p:cNvPr>
              <p:cNvSpPr/>
              <p:nvPr/>
            </p:nvSpPr>
            <p:spPr>
              <a:xfrm>
                <a:off x="1410475" y="3037450"/>
                <a:ext cx="32275" cy="29150"/>
              </a:xfrm>
              <a:custGeom>
                <a:avLst/>
                <a:gdLst/>
                <a:ahLst/>
                <a:cxnLst/>
                <a:rect l="l" t="t" r="r" b="b"/>
                <a:pathLst>
                  <a:path w="1291" h="1166" extrusionOk="0">
                    <a:moveTo>
                      <a:pt x="624" y="1"/>
                    </a:moveTo>
                    <a:cubicBezTo>
                      <a:pt x="359" y="1"/>
                      <a:pt x="130" y="188"/>
                      <a:pt x="61" y="462"/>
                    </a:cubicBezTo>
                    <a:cubicBezTo>
                      <a:pt x="0" y="785"/>
                      <a:pt x="202" y="1088"/>
                      <a:pt x="524" y="1148"/>
                    </a:cubicBezTo>
                    <a:cubicBezTo>
                      <a:pt x="570" y="1160"/>
                      <a:pt x="615" y="1166"/>
                      <a:pt x="660" y="1166"/>
                    </a:cubicBezTo>
                    <a:cubicBezTo>
                      <a:pt x="918" y="1166"/>
                      <a:pt x="1159" y="979"/>
                      <a:pt x="1210" y="704"/>
                    </a:cubicBezTo>
                    <a:cubicBezTo>
                      <a:pt x="1290" y="403"/>
                      <a:pt x="1089" y="80"/>
                      <a:pt x="766" y="19"/>
                    </a:cubicBezTo>
                    <a:cubicBezTo>
                      <a:pt x="718" y="7"/>
                      <a:pt x="670" y="1"/>
                      <a:pt x="62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4539;p71">
                <a:extLst>
                  <a:ext uri="{FF2B5EF4-FFF2-40B4-BE49-F238E27FC236}">
                    <a16:creationId xmlns:a16="http://schemas.microsoft.com/office/drawing/2014/main" id="{85B7851B-33CC-4FCF-AD87-B2419AD0651A}"/>
                  </a:ext>
                </a:extLst>
              </p:cNvPr>
              <p:cNvSpPr/>
              <p:nvPr/>
            </p:nvSpPr>
            <p:spPr>
              <a:xfrm>
                <a:off x="1452325" y="3101650"/>
                <a:ext cx="31750" cy="29475"/>
              </a:xfrm>
              <a:custGeom>
                <a:avLst/>
                <a:gdLst/>
                <a:ahLst/>
                <a:cxnLst/>
                <a:rect l="l" t="t" r="r" b="b"/>
                <a:pathLst>
                  <a:path w="1270" h="1179" extrusionOk="0">
                    <a:moveTo>
                      <a:pt x="636" y="1"/>
                    </a:moveTo>
                    <a:cubicBezTo>
                      <a:pt x="370" y="1"/>
                      <a:pt x="114" y="191"/>
                      <a:pt x="60" y="475"/>
                    </a:cubicBezTo>
                    <a:cubicBezTo>
                      <a:pt x="0" y="778"/>
                      <a:pt x="202" y="1101"/>
                      <a:pt x="503" y="1160"/>
                    </a:cubicBezTo>
                    <a:cubicBezTo>
                      <a:pt x="552" y="1172"/>
                      <a:pt x="599" y="1178"/>
                      <a:pt x="646" y="1178"/>
                    </a:cubicBezTo>
                    <a:cubicBezTo>
                      <a:pt x="912" y="1178"/>
                      <a:pt x="1141" y="991"/>
                      <a:pt x="1210" y="717"/>
                    </a:cubicBezTo>
                    <a:cubicBezTo>
                      <a:pt x="1270" y="394"/>
                      <a:pt x="1068" y="93"/>
                      <a:pt x="745" y="12"/>
                    </a:cubicBezTo>
                    <a:cubicBezTo>
                      <a:pt x="709" y="5"/>
                      <a:pt x="672" y="1"/>
                      <a:pt x="636"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4540;p71">
                <a:extLst>
                  <a:ext uri="{FF2B5EF4-FFF2-40B4-BE49-F238E27FC236}">
                    <a16:creationId xmlns:a16="http://schemas.microsoft.com/office/drawing/2014/main" id="{07E26165-9FAF-4FB0-96B0-8E2BCEF0B19A}"/>
                  </a:ext>
                </a:extLst>
              </p:cNvPr>
              <p:cNvSpPr/>
              <p:nvPr/>
            </p:nvSpPr>
            <p:spPr>
              <a:xfrm>
                <a:off x="1478000" y="3038650"/>
                <a:ext cx="31800" cy="29300"/>
              </a:xfrm>
              <a:custGeom>
                <a:avLst/>
                <a:gdLst/>
                <a:ahLst/>
                <a:cxnLst/>
                <a:rect l="l" t="t" r="r" b="b"/>
                <a:pathLst>
                  <a:path w="1272" h="1172" extrusionOk="0">
                    <a:moveTo>
                      <a:pt x="654" y="1"/>
                    </a:moveTo>
                    <a:cubicBezTo>
                      <a:pt x="376" y="1"/>
                      <a:pt x="133" y="191"/>
                      <a:pt x="62" y="476"/>
                    </a:cubicBezTo>
                    <a:cubicBezTo>
                      <a:pt x="1" y="777"/>
                      <a:pt x="202" y="1100"/>
                      <a:pt x="525" y="1161"/>
                    </a:cubicBezTo>
                    <a:cubicBezTo>
                      <a:pt x="561" y="1168"/>
                      <a:pt x="597" y="1171"/>
                      <a:pt x="633" y="1171"/>
                    </a:cubicBezTo>
                    <a:cubicBezTo>
                      <a:pt x="901" y="1171"/>
                      <a:pt x="1158" y="983"/>
                      <a:pt x="1210" y="717"/>
                    </a:cubicBezTo>
                    <a:cubicBezTo>
                      <a:pt x="1272" y="395"/>
                      <a:pt x="1070" y="92"/>
                      <a:pt x="767" y="11"/>
                    </a:cubicBezTo>
                    <a:cubicBezTo>
                      <a:pt x="729" y="4"/>
                      <a:pt x="691" y="1"/>
                      <a:pt x="654" y="1"/>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4541;p71">
                <a:extLst>
                  <a:ext uri="{FF2B5EF4-FFF2-40B4-BE49-F238E27FC236}">
                    <a16:creationId xmlns:a16="http://schemas.microsoft.com/office/drawing/2014/main" id="{C1463342-2528-48C6-BC86-CAE392CDDE0D}"/>
                  </a:ext>
                </a:extLst>
              </p:cNvPr>
              <p:cNvSpPr/>
              <p:nvPr/>
            </p:nvSpPr>
            <p:spPr>
              <a:xfrm>
                <a:off x="591450" y="3966075"/>
                <a:ext cx="33300" cy="29250"/>
              </a:xfrm>
              <a:custGeom>
                <a:avLst/>
                <a:gdLst/>
                <a:ahLst/>
                <a:cxnLst/>
                <a:rect l="l" t="t" r="r" b="b"/>
                <a:pathLst>
                  <a:path w="1332" h="1170" extrusionOk="0">
                    <a:moveTo>
                      <a:pt x="672" y="0"/>
                    </a:moveTo>
                    <a:cubicBezTo>
                      <a:pt x="422" y="0"/>
                      <a:pt x="201" y="152"/>
                      <a:pt x="122" y="394"/>
                    </a:cubicBezTo>
                    <a:cubicBezTo>
                      <a:pt x="1" y="695"/>
                      <a:pt x="181" y="1018"/>
                      <a:pt x="484" y="1139"/>
                    </a:cubicBezTo>
                    <a:cubicBezTo>
                      <a:pt x="546" y="1159"/>
                      <a:pt x="608" y="1169"/>
                      <a:pt x="669" y="1169"/>
                    </a:cubicBezTo>
                    <a:cubicBezTo>
                      <a:pt x="909" y="1169"/>
                      <a:pt x="1133" y="1018"/>
                      <a:pt x="1230" y="776"/>
                    </a:cubicBezTo>
                    <a:cubicBezTo>
                      <a:pt x="1331" y="453"/>
                      <a:pt x="1170" y="131"/>
                      <a:pt x="867" y="31"/>
                    </a:cubicBezTo>
                    <a:cubicBezTo>
                      <a:pt x="801" y="10"/>
                      <a:pt x="736" y="0"/>
                      <a:pt x="672"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4542;p71">
                <a:extLst>
                  <a:ext uri="{FF2B5EF4-FFF2-40B4-BE49-F238E27FC236}">
                    <a16:creationId xmlns:a16="http://schemas.microsoft.com/office/drawing/2014/main" id="{F1301BE9-7362-42B6-BF22-BB5802EEB85D}"/>
                  </a:ext>
                </a:extLst>
              </p:cNvPr>
              <p:cNvSpPr/>
              <p:nvPr/>
            </p:nvSpPr>
            <p:spPr>
              <a:xfrm>
                <a:off x="558175" y="3897025"/>
                <a:ext cx="32775" cy="29250"/>
              </a:xfrm>
              <a:custGeom>
                <a:avLst/>
                <a:gdLst/>
                <a:ahLst/>
                <a:cxnLst/>
                <a:rect l="l" t="t" r="r" b="b"/>
                <a:pathLst>
                  <a:path w="1311" h="1170" extrusionOk="0">
                    <a:moveTo>
                      <a:pt x="663" y="0"/>
                    </a:moveTo>
                    <a:cubicBezTo>
                      <a:pt x="417" y="0"/>
                      <a:pt x="182" y="152"/>
                      <a:pt x="101" y="393"/>
                    </a:cubicBezTo>
                    <a:cubicBezTo>
                      <a:pt x="1" y="696"/>
                      <a:pt x="162" y="1038"/>
                      <a:pt x="464" y="1140"/>
                    </a:cubicBezTo>
                    <a:cubicBezTo>
                      <a:pt x="525" y="1160"/>
                      <a:pt x="587" y="1169"/>
                      <a:pt x="649" y="1169"/>
                    </a:cubicBezTo>
                    <a:cubicBezTo>
                      <a:pt x="895" y="1169"/>
                      <a:pt x="1129" y="1018"/>
                      <a:pt x="1211" y="777"/>
                    </a:cubicBezTo>
                    <a:cubicBezTo>
                      <a:pt x="1311" y="473"/>
                      <a:pt x="1149" y="131"/>
                      <a:pt x="848" y="30"/>
                    </a:cubicBezTo>
                    <a:cubicBezTo>
                      <a:pt x="787" y="10"/>
                      <a:pt x="724" y="0"/>
                      <a:pt x="663"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4543;p71">
                <a:extLst>
                  <a:ext uri="{FF2B5EF4-FFF2-40B4-BE49-F238E27FC236}">
                    <a16:creationId xmlns:a16="http://schemas.microsoft.com/office/drawing/2014/main" id="{760460E7-9D8F-436C-903E-73980609B17A}"/>
                  </a:ext>
                </a:extLst>
              </p:cNvPr>
              <p:cNvSpPr/>
              <p:nvPr/>
            </p:nvSpPr>
            <p:spPr>
              <a:xfrm>
                <a:off x="524925" y="3956500"/>
                <a:ext cx="32750" cy="29250"/>
              </a:xfrm>
              <a:custGeom>
                <a:avLst/>
                <a:gdLst/>
                <a:ahLst/>
                <a:cxnLst/>
                <a:rect l="l" t="t" r="r" b="b"/>
                <a:pathLst>
                  <a:path w="1310" h="1170" extrusionOk="0">
                    <a:moveTo>
                      <a:pt x="662" y="0"/>
                    </a:moveTo>
                    <a:cubicBezTo>
                      <a:pt x="416" y="0"/>
                      <a:pt x="182" y="152"/>
                      <a:pt x="100" y="393"/>
                    </a:cubicBezTo>
                    <a:cubicBezTo>
                      <a:pt x="0" y="696"/>
                      <a:pt x="162" y="1038"/>
                      <a:pt x="463" y="1139"/>
                    </a:cubicBezTo>
                    <a:cubicBezTo>
                      <a:pt x="524" y="1160"/>
                      <a:pt x="586" y="1169"/>
                      <a:pt x="648" y="1169"/>
                    </a:cubicBezTo>
                    <a:cubicBezTo>
                      <a:pt x="894" y="1169"/>
                      <a:pt x="1129" y="1018"/>
                      <a:pt x="1210" y="777"/>
                    </a:cubicBezTo>
                    <a:cubicBezTo>
                      <a:pt x="1310" y="473"/>
                      <a:pt x="1149" y="131"/>
                      <a:pt x="847" y="30"/>
                    </a:cubicBezTo>
                    <a:cubicBezTo>
                      <a:pt x="786" y="10"/>
                      <a:pt x="724" y="0"/>
                      <a:pt x="662" y="0"/>
                    </a:cubicBezTo>
                    <a:close/>
                  </a:path>
                </a:pathLst>
              </a:custGeom>
              <a:solidFill>
                <a:srgbClr val="F29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4544;p71">
                <a:extLst>
                  <a:ext uri="{FF2B5EF4-FFF2-40B4-BE49-F238E27FC236}">
                    <a16:creationId xmlns:a16="http://schemas.microsoft.com/office/drawing/2014/main" id="{6E05EEB8-7456-4F53-AF13-C291D7731065}"/>
                  </a:ext>
                </a:extLst>
              </p:cNvPr>
              <p:cNvSpPr/>
              <p:nvPr/>
            </p:nvSpPr>
            <p:spPr>
              <a:xfrm>
                <a:off x="340450" y="2913925"/>
                <a:ext cx="46400" cy="46375"/>
              </a:xfrm>
              <a:custGeom>
                <a:avLst/>
                <a:gdLst/>
                <a:ahLst/>
                <a:cxnLst/>
                <a:rect l="l" t="t" r="r" b="b"/>
                <a:pathLst>
                  <a:path w="1856" h="1855" extrusionOk="0">
                    <a:moveTo>
                      <a:pt x="907" y="0"/>
                    </a:moveTo>
                    <a:cubicBezTo>
                      <a:pt x="404" y="21"/>
                      <a:pt x="0" y="444"/>
                      <a:pt x="0" y="949"/>
                    </a:cubicBezTo>
                    <a:cubicBezTo>
                      <a:pt x="20" y="1452"/>
                      <a:pt x="444" y="1855"/>
                      <a:pt x="947" y="1855"/>
                    </a:cubicBezTo>
                    <a:cubicBezTo>
                      <a:pt x="1452" y="1836"/>
                      <a:pt x="1855" y="1432"/>
                      <a:pt x="1855" y="908"/>
                    </a:cubicBezTo>
                    <a:cubicBezTo>
                      <a:pt x="1834" y="403"/>
                      <a:pt x="1431" y="0"/>
                      <a:pt x="907"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4545;p71">
                <a:extLst>
                  <a:ext uri="{FF2B5EF4-FFF2-40B4-BE49-F238E27FC236}">
                    <a16:creationId xmlns:a16="http://schemas.microsoft.com/office/drawing/2014/main" id="{68632D0A-CE4A-4126-8561-98E9BBC3C8F0}"/>
                  </a:ext>
                </a:extLst>
              </p:cNvPr>
              <p:cNvSpPr/>
              <p:nvPr/>
            </p:nvSpPr>
            <p:spPr>
              <a:xfrm>
                <a:off x="427625" y="2998100"/>
                <a:ext cx="46925" cy="46400"/>
              </a:xfrm>
              <a:custGeom>
                <a:avLst/>
                <a:gdLst/>
                <a:ahLst/>
                <a:cxnLst/>
                <a:rect l="l" t="t" r="r" b="b"/>
                <a:pathLst>
                  <a:path w="1877" h="1856" extrusionOk="0">
                    <a:moveTo>
                      <a:pt x="928" y="1"/>
                    </a:moveTo>
                    <a:cubicBezTo>
                      <a:pt x="404" y="20"/>
                      <a:pt x="0" y="423"/>
                      <a:pt x="0" y="948"/>
                    </a:cubicBezTo>
                    <a:cubicBezTo>
                      <a:pt x="21" y="1452"/>
                      <a:pt x="444" y="1856"/>
                      <a:pt x="949" y="1856"/>
                    </a:cubicBezTo>
                    <a:cubicBezTo>
                      <a:pt x="1473" y="1835"/>
                      <a:pt x="1876" y="1412"/>
                      <a:pt x="1855" y="907"/>
                    </a:cubicBezTo>
                    <a:cubicBezTo>
                      <a:pt x="1855" y="404"/>
                      <a:pt x="1433" y="1"/>
                      <a:pt x="928"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4546;p71">
                <a:extLst>
                  <a:ext uri="{FF2B5EF4-FFF2-40B4-BE49-F238E27FC236}">
                    <a16:creationId xmlns:a16="http://schemas.microsoft.com/office/drawing/2014/main" id="{7BEB7B35-3460-4F6E-ADE4-BE4BFE6D77A3}"/>
                  </a:ext>
                </a:extLst>
              </p:cNvPr>
              <p:cNvSpPr/>
              <p:nvPr/>
            </p:nvSpPr>
            <p:spPr>
              <a:xfrm>
                <a:off x="444750" y="2891725"/>
                <a:ext cx="46925" cy="46400"/>
              </a:xfrm>
              <a:custGeom>
                <a:avLst/>
                <a:gdLst/>
                <a:ahLst/>
                <a:cxnLst/>
                <a:rect l="l" t="t" r="r" b="b"/>
                <a:pathLst>
                  <a:path w="1877" h="1856" extrusionOk="0">
                    <a:moveTo>
                      <a:pt x="945" y="0"/>
                    </a:moveTo>
                    <a:cubicBezTo>
                      <a:pt x="933" y="0"/>
                      <a:pt x="921" y="1"/>
                      <a:pt x="909" y="1"/>
                    </a:cubicBezTo>
                    <a:cubicBezTo>
                      <a:pt x="404" y="1"/>
                      <a:pt x="1" y="425"/>
                      <a:pt x="1" y="929"/>
                    </a:cubicBezTo>
                    <a:cubicBezTo>
                      <a:pt x="22" y="1453"/>
                      <a:pt x="444" y="1856"/>
                      <a:pt x="949" y="1856"/>
                    </a:cubicBezTo>
                    <a:cubicBezTo>
                      <a:pt x="1453" y="1837"/>
                      <a:pt x="1877" y="1412"/>
                      <a:pt x="1856" y="909"/>
                    </a:cubicBezTo>
                    <a:cubicBezTo>
                      <a:pt x="1856" y="397"/>
                      <a:pt x="1452" y="0"/>
                      <a:pt x="945"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4547;p71">
                <a:extLst>
                  <a:ext uri="{FF2B5EF4-FFF2-40B4-BE49-F238E27FC236}">
                    <a16:creationId xmlns:a16="http://schemas.microsoft.com/office/drawing/2014/main" id="{0C968537-6052-4B0B-A0F4-DBAB5C8EC3A9}"/>
                  </a:ext>
                </a:extLst>
              </p:cNvPr>
              <p:cNvSpPr/>
              <p:nvPr/>
            </p:nvSpPr>
            <p:spPr>
              <a:xfrm>
                <a:off x="275400" y="4202700"/>
                <a:ext cx="46925" cy="45900"/>
              </a:xfrm>
              <a:custGeom>
                <a:avLst/>
                <a:gdLst/>
                <a:ahLst/>
                <a:cxnLst/>
                <a:rect l="l" t="t" r="r" b="b"/>
                <a:pathLst>
                  <a:path w="1877" h="1836" extrusionOk="0">
                    <a:moveTo>
                      <a:pt x="948" y="0"/>
                    </a:moveTo>
                    <a:cubicBezTo>
                      <a:pt x="935" y="0"/>
                      <a:pt x="922" y="0"/>
                      <a:pt x="909" y="1"/>
                    </a:cubicBezTo>
                    <a:cubicBezTo>
                      <a:pt x="404" y="1"/>
                      <a:pt x="1" y="423"/>
                      <a:pt x="1" y="928"/>
                    </a:cubicBezTo>
                    <a:cubicBezTo>
                      <a:pt x="21" y="1439"/>
                      <a:pt x="424" y="1836"/>
                      <a:pt x="912" y="1836"/>
                    </a:cubicBezTo>
                    <a:cubicBezTo>
                      <a:pt x="924" y="1836"/>
                      <a:pt x="937" y="1835"/>
                      <a:pt x="949" y="1835"/>
                    </a:cubicBezTo>
                    <a:cubicBezTo>
                      <a:pt x="1473" y="1835"/>
                      <a:pt x="1877" y="1412"/>
                      <a:pt x="1856" y="907"/>
                    </a:cubicBezTo>
                    <a:cubicBezTo>
                      <a:pt x="1856" y="396"/>
                      <a:pt x="1454" y="0"/>
                      <a:pt x="948"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4548;p71">
                <a:extLst>
                  <a:ext uri="{FF2B5EF4-FFF2-40B4-BE49-F238E27FC236}">
                    <a16:creationId xmlns:a16="http://schemas.microsoft.com/office/drawing/2014/main" id="{7853B78C-0E20-4697-B564-D3330A52E1D3}"/>
                  </a:ext>
                </a:extLst>
              </p:cNvPr>
              <p:cNvSpPr/>
              <p:nvPr/>
            </p:nvSpPr>
            <p:spPr>
              <a:xfrm>
                <a:off x="362625" y="4286850"/>
                <a:ext cx="46875" cy="45950"/>
              </a:xfrm>
              <a:custGeom>
                <a:avLst/>
                <a:gdLst/>
                <a:ahLst/>
                <a:cxnLst/>
                <a:rect l="l" t="t" r="r" b="b"/>
                <a:pathLst>
                  <a:path w="1875" h="1838" extrusionOk="0">
                    <a:moveTo>
                      <a:pt x="963" y="0"/>
                    </a:moveTo>
                    <a:cubicBezTo>
                      <a:pt x="951" y="0"/>
                      <a:pt x="940" y="0"/>
                      <a:pt x="928" y="1"/>
                    </a:cubicBezTo>
                    <a:cubicBezTo>
                      <a:pt x="404" y="1"/>
                      <a:pt x="1" y="425"/>
                      <a:pt x="20" y="928"/>
                    </a:cubicBezTo>
                    <a:cubicBezTo>
                      <a:pt x="20" y="1440"/>
                      <a:pt x="425" y="1837"/>
                      <a:pt x="932" y="1837"/>
                    </a:cubicBezTo>
                    <a:cubicBezTo>
                      <a:pt x="944" y="1837"/>
                      <a:pt x="956" y="1837"/>
                      <a:pt x="968" y="1836"/>
                    </a:cubicBezTo>
                    <a:cubicBezTo>
                      <a:pt x="1471" y="1836"/>
                      <a:pt x="1875" y="1412"/>
                      <a:pt x="1875" y="909"/>
                    </a:cubicBezTo>
                    <a:cubicBezTo>
                      <a:pt x="1856" y="397"/>
                      <a:pt x="1451" y="0"/>
                      <a:pt x="963" y="0"/>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4549;p71">
                <a:extLst>
                  <a:ext uri="{FF2B5EF4-FFF2-40B4-BE49-F238E27FC236}">
                    <a16:creationId xmlns:a16="http://schemas.microsoft.com/office/drawing/2014/main" id="{5D63D419-2F08-4122-9C3D-31F3704DF6D4}"/>
                  </a:ext>
                </a:extLst>
              </p:cNvPr>
              <p:cNvSpPr/>
              <p:nvPr/>
            </p:nvSpPr>
            <p:spPr>
              <a:xfrm>
                <a:off x="379775" y="4180000"/>
                <a:ext cx="46875" cy="46400"/>
              </a:xfrm>
              <a:custGeom>
                <a:avLst/>
                <a:gdLst/>
                <a:ahLst/>
                <a:cxnLst/>
                <a:rect l="l" t="t" r="r" b="b"/>
                <a:pathLst>
                  <a:path w="1875" h="1856" extrusionOk="0">
                    <a:moveTo>
                      <a:pt x="927" y="1"/>
                    </a:moveTo>
                    <a:cubicBezTo>
                      <a:pt x="403" y="22"/>
                      <a:pt x="0" y="444"/>
                      <a:pt x="19" y="949"/>
                    </a:cubicBezTo>
                    <a:cubicBezTo>
                      <a:pt x="19" y="1452"/>
                      <a:pt x="444" y="1856"/>
                      <a:pt x="947" y="1856"/>
                    </a:cubicBezTo>
                    <a:cubicBezTo>
                      <a:pt x="1471" y="1856"/>
                      <a:pt x="1874" y="1433"/>
                      <a:pt x="1855" y="909"/>
                    </a:cubicBezTo>
                    <a:cubicBezTo>
                      <a:pt x="1855" y="404"/>
                      <a:pt x="1431" y="1"/>
                      <a:pt x="927" y="1"/>
                    </a:cubicBezTo>
                    <a:close/>
                  </a:path>
                </a:pathLst>
              </a:custGeom>
              <a:solidFill>
                <a:srgbClr val="FFE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 name="Google Shape;4550;p71">
              <a:extLst>
                <a:ext uri="{FF2B5EF4-FFF2-40B4-BE49-F238E27FC236}">
                  <a16:creationId xmlns:a16="http://schemas.microsoft.com/office/drawing/2014/main" id="{4CECE172-0877-42EC-8E76-D3B8AFE2C985}"/>
                </a:ext>
              </a:extLst>
            </p:cNvPr>
            <p:cNvSpPr/>
            <p:nvPr/>
          </p:nvSpPr>
          <p:spPr>
            <a:xfrm>
              <a:off x="1970450" y="3316650"/>
              <a:ext cx="47900" cy="32275"/>
            </a:xfrm>
            <a:custGeom>
              <a:avLst/>
              <a:gdLst/>
              <a:ahLst/>
              <a:cxnLst/>
              <a:rect l="l" t="t" r="r" b="b"/>
              <a:pathLst>
                <a:path w="1916" h="1291" extrusionOk="0">
                  <a:moveTo>
                    <a:pt x="444" y="0"/>
                  </a:moveTo>
                  <a:cubicBezTo>
                    <a:pt x="423" y="0"/>
                    <a:pt x="404" y="0"/>
                    <a:pt x="404" y="20"/>
                  </a:cubicBezTo>
                  <a:lnTo>
                    <a:pt x="1" y="1250"/>
                  </a:lnTo>
                  <a:cubicBezTo>
                    <a:pt x="1" y="1250"/>
                    <a:pt x="1" y="1270"/>
                    <a:pt x="20" y="1270"/>
                  </a:cubicBezTo>
                  <a:cubicBezTo>
                    <a:pt x="20" y="1291"/>
                    <a:pt x="20" y="1291"/>
                    <a:pt x="41" y="1291"/>
                  </a:cubicBezTo>
                  <a:lnTo>
                    <a:pt x="1896" y="1108"/>
                  </a:lnTo>
                  <a:cubicBezTo>
                    <a:pt x="1915" y="1108"/>
                    <a:pt x="1915" y="1089"/>
                    <a:pt x="1915" y="1068"/>
                  </a:cubicBezTo>
                  <a:cubicBezTo>
                    <a:pt x="1915" y="1068"/>
                    <a:pt x="1915" y="1049"/>
                    <a:pt x="1896" y="1049"/>
                  </a:cubicBezTo>
                  <a:lnTo>
                    <a:pt x="81" y="1229"/>
                  </a:lnTo>
                  <a:lnTo>
                    <a:pt x="463" y="41"/>
                  </a:lnTo>
                  <a:cubicBezTo>
                    <a:pt x="463" y="20"/>
                    <a:pt x="444" y="0"/>
                    <a:pt x="444" y="0"/>
                  </a:cubicBezTo>
                  <a:close/>
                </a:path>
              </a:pathLst>
            </a:custGeom>
            <a:solidFill>
              <a:srgbClr val="4647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Bird Encyclopedia by Slidesgo">
  <a:themeElements>
    <a:clrScheme name="Simple Light">
      <a:dk1>
        <a:srgbClr val="3F4053"/>
      </a:dk1>
      <a:lt1>
        <a:srgbClr val="F2DDD3"/>
      </a:lt1>
      <a:dk2>
        <a:srgbClr val="F29979"/>
      </a:dk2>
      <a:lt2>
        <a:srgbClr val="CF4639"/>
      </a:lt2>
      <a:accent1>
        <a:srgbClr val="99BDD1"/>
      </a:accent1>
      <a:accent2>
        <a:srgbClr val="ABBCA2"/>
      </a:accent2>
      <a:accent3>
        <a:srgbClr val="6F72A6"/>
      </a:accent3>
      <a:accent4>
        <a:srgbClr val="FFEEDE"/>
      </a:accent4>
      <a:accent5>
        <a:srgbClr val="64657E"/>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2555</TotalTime>
  <Words>1966</Words>
  <Application>Microsoft Office PowerPoint</Application>
  <PresentationFormat>On-screen Show (16:9)</PresentationFormat>
  <Paragraphs>213</Paragraphs>
  <Slides>27</Slides>
  <Notes>27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Yeseva One</vt:lpstr>
      <vt:lpstr>Arial</vt:lpstr>
      <vt:lpstr>Chivo</vt:lpstr>
      <vt:lpstr>Bird Encyclopedia by Slidesgo</vt:lpstr>
      <vt:lpstr>Welcome!</vt:lpstr>
      <vt:lpstr>Robin Staff</vt:lpstr>
      <vt:lpstr>Your role</vt:lpstr>
      <vt:lpstr>Your role - Attendance</vt:lpstr>
      <vt:lpstr>School Expectations</vt:lpstr>
      <vt:lpstr>Reading</vt:lpstr>
      <vt:lpstr>Our weekly timetable</vt:lpstr>
      <vt:lpstr>Our Curriculum</vt:lpstr>
      <vt:lpstr>Growth Mindset</vt:lpstr>
      <vt:lpstr>Characteristics of effective learning dinosaurs</vt:lpstr>
      <vt:lpstr>How can you support at home</vt:lpstr>
      <vt:lpstr>Class Dojo</vt:lpstr>
      <vt:lpstr>Special Educational and Disability Needs (SEND) in school</vt:lpstr>
      <vt:lpstr>Medical Information</vt:lpstr>
      <vt:lpstr>Safeguarding</vt:lpstr>
      <vt:lpstr>Safeguarding</vt:lpstr>
      <vt:lpstr>Safeguarding</vt:lpstr>
      <vt:lpstr>Safeguarding</vt:lpstr>
      <vt:lpstr>Racism</vt:lpstr>
      <vt:lpstr>Racism</vt:lpstr>
      <vt:lpstr>Racism</vt:lpstr>
      <vt:lpstr>E-safety and Social Media</vt:lpstr>
      <vt:lpstr>E-Safety and Social Media</vt:lpstr>
      <vt:lpstr>E-Safety and Social Media</vt:lpstr>
      <vt:lpstr>E-Safety and Social Media</vt:lpstr>
      <vt:lpstr>E-Safety and Social Media</vt:lpstr>
      <vt:lpstr>Thank you for your time!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cp:lastModifiedBy>Miss E Baldwin</cp:lastModifiedBy>
  <cp:revision>14</cp:revision>
  <dcterms:modified xsi:type="dcterms:W3CDTF">2025-09-16T16:40:45Z</dcterms:modified>
</cp:coreProperties>
</file>