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2" autoAdjust="0"/>
    <p:restoredTop sz="94660"/>
  </p:normalViewPr>
  <p:slideViewPr>
    <p:cSldViewPr snapToGrid="0">
      <p:cViewPr>
        <p:scale>
          <a:sx n="47" d="100"/>
          <a:sy n="47" d="100"/>
        </p:scale>
        <p:origin x="2064" y="7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4D671A-91B0-BAF8-C7CC-516B1A5195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BC2264F-ECB0-043B-8D63-976433EAF8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C8E113-8BAD-30DF-17AB-793D91F06C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42ACF-D6A7-415B-B417-DFB3CC2F2BCD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41BBD3-2CA6-2B96-16BB-A44382E20E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B0AAF9-398A-C129-DF32-8D5FE49E97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01422-01B3-4584-A12B-E0B26742A0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80473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904C6E-AF62-6CFC-C3B3-4582DB30D4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A82E2-4074-C85A-D84C-5BD19DFB1E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5D30ADF-7189-B580-828B-4BFE77F659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42ACF-D6A7-415B-B417-DFB3CC2F2BCD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F2E18-89C1-00D4-414F-F5093314AB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47AA93-6881-482B-4927-86988CA635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01422-01B3-4584-A12B-E0B26742A0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9983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9220A1-9CA6-DFAB-31F1-D7356793A0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EC9994-7C5C-A7A8-ED61-AFB2ADDA0A0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22B306-FACA-A720-C171-4FFA1FC80B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42ACF-D6A7-415B-B417-DFB3CC2F2BCD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B8EA024-0D67-E106-AD49-42474A709D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454008-2FD5-5881-BE39-837A88F83D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01422-01B3-4584-A12B-E0B26742A0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2885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50BE9A-1EEA-1A95-BA8C-020973DD27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88B2A6-845F-D308-8A95-41A849525F7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28C909-D3F0-4EA7-C7FD-35278DDEDF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A416342-394F-0C5D-9151-FC846AB8C7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42ACF-D6A7-415B-B417-DFB3CC2F2BCD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7F6833-1556-C886-B3E2-8D5D4090A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1D2DD4-601F-9CCD-9508-A0F3EF1ED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01422-01B3-4584-A12B-E0B26742A0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7348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4B4A86-A381-964B-F6EF-8D52BC882D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C574C3E-D576-A6F8-6610-1D5D57599B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4E4480-DA26-A1C2-40ED-06C6F1BBB0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2617364-0E03-6FDE-8E76-EA95530409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ACFA216-4603-C7CC-747E-C2F0D75EDFA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CAE66A-3B4A-A48E-70FD-9BFA325797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42ACF-D6A7-415B-B417-DFB3CC2F2BCD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082CDBE-A417-D1EC-A98C-A878C2F4EE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A7CB22B-0E35-0596-AA8E-F7286EACFB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01422-01B3-4584-A12B-E0B26742A0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0239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2850B7-7424-9FFE-971A-E0784E547B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B362A9B-614A-E59F-3B00-66312BE949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42ACF-D6A7-415B-B417-DFB3CC2F2BCD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EC95F45-F6D6-6A9F-DDBF-17114951EE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C342498-9DD0-7444-24C3-14C135A7F9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01422-01B3-4584-A12B-E0B26742A0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06930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1747625-E814-1CDD-2312-E4F2F3DB35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42ACF-D6A7-415B-B417-DFB3CC2F2BCD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F952ADE-214F-9254-5D8D-766F132E28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D2BC4FF-E833-6B52-285F-56461D87C8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01422-01B3-4584-A12B-E0B26742A0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334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1257A3-AB16-090D-B677-B7F79C387A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63CF22-7DD2-6963-003C-59853B880E8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A1A2F65-CEB8-271D-FF3B-DC32FC9260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0CA6C98-BFD1-3EB5-83CC-221B10670F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42ACF-D6A7-415B-B417-DFB3CC2F2BCD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A7D9C9-0214-5D7A-982A-0743B7BD6A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BBBA26-C64C-3B3D-8E8A-7B544761A2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01422-01B3-4584-A12B-E0B26742A0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50253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8EA910-08C7-4EC6-4944-A5390EA5E1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88D2EB-977A-B201-6EBF-5690ED9E131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257C961-44DC-4168-13B5-83F6A054F2B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35C4A29-E2A1-A416-AAA6-DC63E88208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42ACF-D6A7-415B-B417-DFB3CC2F2BCD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4EAF4F4-C38E-11F5-904D-F5F4253D67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5DFE088-4019-2137-E10E-1CF55BE87E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01422-01B3-4584-A12B-E0B26742A0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621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509040-EE99-AE01-F9B5-2336377FA8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7708407-6E9B-13FC-26F1-31356D0506D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3B1066-4DAC-40D4-AE7B-4213FB9BDC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42ACF-D6A7-415B-B417-DFB3CC2F2BCD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9CC703-26B3-77FC-4EDE-E6D0C0F6E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2ADA4F-78C2-BFF8-FA55-4548E9AFBB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01422-01B3-4584-A12B-E0B26742A0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9790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A58480-7679-7656-C143-CAA01A0A77B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01CBA7A-DE5A-ECA0-1E69-CE0439553CC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603A25D-22D0-ECB6-BB84-B3E336B46C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742ACF-D6A7-415B-B417-DFB3CC2F2BCD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E50443-33E6-1F40-B8DD-A4334F9935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CCC702B-1B97-304A-5437-4C50E36764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E01422-01B3-4584-A12B-E0B26742A0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648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A80D6D5-C4C0-D2BB-52C6-0B8D5F1B51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25E1166-880D-0709-6167-6D6BDC899D2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A53833-8B9F-AA4F-E8E4-DC3DAACC3C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42ACF-D6A7-415B-B417-DFB3CC2F2BCD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79B378-031C-2F9C-B56E-EC586F3A19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FBF60A-5773-6D75-4374-46DE9516654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E01422-01B3-4584-A12B-E0B26742A08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18570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remium Photo | Winter snow falling background">
            <a:extLst>
              <a:ext uri="{FF2B5EF4-FFF2-40B4-BE49-F238E27FC236}">
                <a16:creationId xmlns:a16="http://schemas.microsoft.com/office/drawing/2014/main" id="{81614FEA-406A-BB72-AD0E-CAEC2315D6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921"/>
            <a:ext cx="12191999" cy="68852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47BF89BD-D4D7-ABD3-29D7-2E5D5E345180}"/>
              </a:ext>
            </a:extLst>
          </p:cNvPr>
          <p:cNvSpPr txBox="1"/>
          <p:nvPr/>
        </p:nvSpPr>
        <p:spPr>
          <a:xfrm>
            <a:off x="2" y="135582"/>
            <a:ext cx="12191998" cy="62170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u="sng" dirty="0">
                <a:latin typeface="Sylexiad Sans Spaced Med" panose="02000506040000020004" pitchFamily="50" charset="0"/>
              </a:rPr>
              <a:t>Snow Work!</a:t>
            </a:r>
          </a:p>
          <a:p>
            <a:pPr algn="ctr"/>
            <a:endParaRPr lang="en-GB" sz="2400" dirty="0">
              <a:latin typeface="Sylexiad Sans Spaced Med" panose="02000506040000020004" pitchFamily="50" charset="0"/>
            </a:endParaRPr>
          </a:p>
          <a:p>
            <a:pPr algn="ctr"/>
            <a:r>
              <a:rPr lang="en-GB" sz="2400" b="1" i="1" dirty="0">
                <a:latin typeface="Sylexiad Sans Spaced Med" panose="02000506040000020004" pitchFamily="50" charset="0"/>
              </a:rPr>
              <a:t>Ice</a:t>
            </a:r>
            <a:r>
              <a:rPr lang="en-GB" sz="2400" dirty="0">
                <a:latin typeface="Sylexiad Sans Spaced Med" panose="02000506040000020004" pitchFamily="50" charset="0"/>
              </a:rPr>
              <a:t> to see you learning! Because of the snowy weather, I’ve put together some </a:t>
            </a:r>
            <a:r>
              <a:rPr lang="en-GB" sz="2400" b="1" i="1" dirty="0">
                <a:latin typeface="Sylexiad Sans Spaced Med" panose="02000506040000020004" pitchFamily="50" charset="0"/>
              </a:rPr>
              <a:t>chill-</a:t>
            </a:r>
            <a:r>
              <a:rPr lang="en-GB" sz="2400" b="1" i="1" dirty="0" err="1">
                <a:latin typeface="Sylexiad Sans Spaced Med" panose="02000506040000020004" pitchFamily="50" charset="0"/>
              </a:rPr>
              <a:t>tastic</a:t>
            </a:r>
            <a:r>
              <a:rPr lang="en-GB" sz="2400" b="1" i="1" dirty="0">
                <a:latin typeface="Sylexiad Sans Spaced Med" panose="02000506040000020004" pitchFamily="50" charset="0"/>
              </a:rPr>
              <a:t> </a:t>
            </a:r>
            <a:r>
              <a:rPr lang="en-GB" sz="2400" dirty="0">
                <a:latin typeface="Sylexiad Sans Spaced Med" panose="02000506040000020004" pitchFamily="50" charset="0"/>
              </a:rPr>
              <a:t>activities for you to choose from. You can warm up to a few favourites, or if you’re feeling on a </a:t>
            </a:r>
            <a:r>
              <a:rPr lang="en-GB" sz="2400" b="1" i="1" dirty="0">
                <a:latin typeface="Sylexiad Sans Spaced Med" panose="02000506040000020004" pitchFamily="50" charset="0"/>
              </a:rPr>
              <a:t>roll</a:t>
            </a:r>
            <a:r>
              <a:rPr lang="en-GB" sz="2400" b="1" dirty="0">
                <a:latin typeface="Sylexiad Sans Spaced Med" panose="02000506040000020004" pitchFamily="50" charset="0"/>
              </a:rPr>
              <a:t> (like a snowball!)</a:t>
            </a:r>
            <a:r>
              <a:rPr lang="en-GB" sz="2400" dirty="0">
                <a:latin typeface="Sylexiad Sans Spaced Med" panose="02000506040000020004" pitchFamily="50" charset="0"/>
              </a:rPr>
              <a:t>, you can complete them all.</a:t>
            </a:r>
          </a:p>
          <a:p>
            <a:pPr algn="ctr"/>
            <a:endParaRPr lang="en-GB" sz="2400" dirty="0">
              <a:latin typeface="Sylexiad Sans Spaced Med" panose="02000506040000020004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ylexiad Sans Spaced Med" panose="02000506040000020004" pitchFamily="50" charset="0"/>
              </a:rPr>
              <a:t>Snow Day Diary – Write a diary entry of a snow day OR make it really interesting and write from the perspective of a snowflake!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ylexiad Sans Spaced Med" panose="02000506040000020004" pitchFamily="50" charset="0"/>
              </a:rPr>
              <a:t>Design a winter-themed times tables poster.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ylexiad Sans Spaced Med" panose="02000506040000020004" pitchFamily="50" charset="0"/>
              </a:rPr>
              <a:t>Snow Art – Draw, paint, or collage a winter scene.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ylexiad Sans Spaced Med" panose="02000506040000020004" pitchFamily="50" charset="0"/>
              </a:rPr>
              <a:t>Snow Safety Poster – How to stay safe in icy weather.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ylexiad Sans Spaced Med" panose="02000506040000020004" pitchFamily="50" charset="0"/>
              </a:rPr>
              <a:t>Comic Strip – A snow day adventure (minimum 6 frames).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ylexiad Sans Spaced Med" panose="02000506040000020004" pitchFamily="50" charset="0"/>
              </a:rPr>
              <a:t>Snow Poem – Acrostic poem using the word SNOWBALL.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ylexiad Sans Spaced Med" panose="02000506040000020004" pitchFamily="50" charset="0"/>
              </a:rPr>
              <a:t>Reading Challenge – Read for 20 minutes and write 5 new words you learned.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Sylexiad Sans Spaced Med" panose="02000506040000020004" pitchFamily="50" charset="0"/>
              </a:rPr>
              <a:t>Winter Story Starter – Begin with: “Silently, the snow fell…then something strange happened.”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200" dirty="0">
                <a:latin typeface="Sylexiad Sans Spaced Med" panose="02000506040000020004" pitchFamily="50" charset="0"/>
              </a:rPr>
              <a:t>Mindfulness Moment – Write or draw something that makes you feel calm.</a:t>
            </a:r>
            <a:endParaRPr lang="en-GB" sz="2200" dirty="0">
              <a:latin typeface="Sylexiad Sans Spaced Med" panose="02000506040000020004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altLang="en-US" sz="2200" dirty="0">
                <a:latin typeface="Sylexiad Sans Spaced Med" panose="02000506040000020004" pitchFamily="50" charset="0"/>
              </a:rPr>
              <a:t>Snow Day Fitness – Create a 10-minute indoor exercise routine.</a:t>
            </a:r>
          </a:p>
        </p:txBody>
      </p:sp>
    </p:spTree>
    <p:extLst>
      <p:ext uri="{BB962C8B-B14F-4D97-AF65-F5344CB8AC3E}">
        <p14:creationId xmlns:p14="http://schemas.microsoft.com/office/powerpoint/2010/main" val="12967237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192</Words>
  <Application>Microsoft Office PowerPoint</Application>
  <PresentationFormat>Widescreen</PresentationFormat>
  <Paragraphs>14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Sylexiad Sans Spaced Med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Bryony Walker</dc:creator>
  <cp:lastModifiedBy>Bryony Walker</cp:lastModifiedBy>
  <cp:revision>1</cp:revision>
  <dcterms:created xsi:type="dcterms:W3CDTF">2026-01-05T12:40:16Z</dcterms:created>
  <dcterms:modified xsi:type="dcterms:W3CDTF">2026-01-05T12:40:30Z</dcterms:modified>
</cp:coreProperties>
</file>