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6" d="100"/>
          <a:sy n="56" d="100"/>
        </p:scale>
        <p:origin x="2621" y="43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extBox 186">
            <a:extLst>
              <a:ext uri="{FF2B5EF4-FFF2-40B4-BE49-F238E27FC236}">
                <a16:creationId xmlns:a16="http://schemas.microsoft.com/office/drawing/2014/main" id="{1648D276-C9F5-4958-99B4-639051F6BB8D}"/>
              </a:ext>
            </a:extLst>
          </p:cNvPr>
          <p:cNvSpPr txBox="1"/>
          <p:nvPr/>
        </p:nvSpPr>
        <p:spPr>
          <a:xfrm>
            <a:off x="310487" y="282552"/>
            <a:ext cx="6237026" cy="6528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</a:pPr>
            <a:r>
              <a:rPr lang="en-US" sz="2000" b="1" u="sng" kern="0" dirty="0">
                <a:solidFill>
                  <a:srgbClr val="365F91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Friday 26</a:t>
            </a:r>
            <a:r>
              <a:rPr lang="en-US" sz="2000" b="1" u="sng" kern="0" baseline="30000" dirty="0">
                <a:solidFill>
                  <a:srgbClr val="365F91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th</a:t>
            </a:r>
            <a:r>
              <a:rPr lang="en-US" sz="2000" b="1" u="sng" kern="0" dirty="0">
                <a:solidFill>
                  <a:srgbClr val="365F91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 June 2026</a:t>
            </a:r>
            <a:br>
              <a:rPr lang="en-US" sz="2000" b="1" kern="0" dirty="0">
                <a:solidFill>
                  <a:srgbClr val="365F91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</a:br>
            <a:r>
              <a:rPr lang="en-US" sz="2000" b="1" kern="0" dirty="0">
                <a:solidFill>
                  <a:srgbClr val="365F91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YEAR 6 REMOTE LEARNING CHALLENGE: DARWIN AND BEAK ADAPTATIONS</a:t>
            </a:r>
            <a:endParaRPr lang="en-GB" sz="2000" b="1" kern="0" dirty="0">
              <a:solidFill>
                <a:srgbClr val="365F91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000" b="1" dirty="0">
                <a:solidFill>
                  <a:srgbClr val="4F81BD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Today's Learning Objective</a:t>
            </a:r>
            <a:endParaRPr lang="en-GB" sz="20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By the end of this lesson, you will understand how the shape of a bird's beak helps it survive and how Charles Darwin used his observations of birds to develop his theory of evolution.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000" b="1" dirty="0">
                <a:solidFill>
                  <a:srgbClr val="4F81BD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Success Criteria</a:t>
            </a:r>
            <a:endParaRPr lang="en-GB" sz="20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• Explain what an adaptation is.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• Describe how different beaks are suited to different foods.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• Explain how Darwin used observations of finches to develop his ideas.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• Use scientific vocabulary accurately.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000" b="1" dirty="0">
                <a:solidFill>
                  <a:srgbClr val="4F81BD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Part 1: Starter Activity</a:t>
            </a:r>
            <a:endParaRPr lang="en-GB" sz="20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Have a look at the pictures below. Think about these questions…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1. What differences can you see between the beaks?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2. Why might birds need different-shaped beaks?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3. What food do you think each bird eats?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Challenge: How might a bird struggle if it had the wrong beak for its food source?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189" name="Picture 188">
            <a:extLst>
              <a:ext uri="{FF2B5EF4-FFF2-40B4-BE49-F238E27FC236}">
                <a16:creationId xmlns:a16="http://schemas.microsoft.com/office/drawing/2014/main" id="{62495588-7219-42EC-AC7A-FB658B5D82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487" y="6457576"/>
            <a:ext cx="2597601" cy="1908502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B06B2708-9505-4790-A36F-5EA0B88F53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8962" y="7624656"/>
            <a:ext cx="2856671" cy="2192086"/>
          </a:xfrm>
          <a:prstGeom prst="rect">
            <a:avLst/>
          </a:prstGeom>
        </p:spPr>
      </p:pic>
      <p:pic>
        <p:nvPicPr>
          <p:cNvPr id="191" name="Picture 190">
            <a:extLst>
              <a:ext uri="{FF2B5EF4-FFF2-40B4-BE49-F238E27FC236}">
                <a16:creationId xmlns:a16="http://schemas.microsoft.com/office/drawing/2014/main" id="{AB982EBF-FA4B-45CD-BFA9-B0BECE97D3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416" y="6553531"/>
            <a:ext cx="2572584" cy="23423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EFE1321-7B07-4078-8D76-7CEEF2833D59}"/>
              </a:ext>
            </a:extLst>
          </p:cNvPr>
          <p:cNvSpPr txBox="1"/>
          <p:nvPr/>
        </p:nvSpPr>
        <p:spPr>
          <a:xfrm>
            <a:off x="272957" y="352519"/>
            <a:ext cx="6332560" cy="81704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000" b="1" dirty="0">
                <a:solidFill>
                  <a:srgbClr val="4F81BD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Part 2: Read and Learn</a:t>
            </a:r>
            <a:endParaRPr lang="en-GB" sz="20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Charles Darwin visited the Galápagos Islands and observed finches with different beak shapes. He </a:t>
            </a:r>
            <a:r>
              <a:rPr lang="en-US" sz="1600" dirty="0" err="1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realised</a:t>
            </a: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 that birds with beaks suited to available food were more likely to survive and reproduce. Over generations, useful features became more common. This process is called natural selection.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000" b="1" dirty="0">
                <a:solidFill>
                  <a:srgbClr val="4F81BD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Key Vocabulary</a:t>
            </a:r>
            <a:endParaRPr lang="en-GB" sz="20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Adaptation – a feature that helps a living thing survive.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Species – a group of living things that can reproduce together.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Natural Selection – organisms with useful adaptations are more likely to survive and reproduce.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Evolution – the gradual change of living things over time.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000" b="1" dirty="0">
                <a:solidFill>
                  <a:srgbClr val="4F81BD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Part 3 (Experiment): The Beak Challenge</a:t>
            </a:r>
            <a:endParaRPr lang="en-GB" sz="20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Equipment: spoon, tweezers/tongs, clothes peg, straw, and small food items e.g. rice, pasta, raisins</a:t>
            </a:r>
            <a:r>
              <a:rPr lang="en-US" sz="1600" dirty="0"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, dried fruit, cereal</a:t>
            </a: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Method: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1. Spread food items on a table.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2. Each tool represents a bird beak.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3. Use each tool for 30 seconds.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4. Count how many items are collected.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5. Record your results.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Questions: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Which beak collected the most food?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Which collected the least?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• Why?</a:t>
            </a:r>
            <a:b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6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• How does this support Darwin's ideas?</a:t>
            </a:r>
            <a:endParaRPr lang="en-GB" sz="16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46684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4EAD37-2574-4FD3-B6D7-8E0F13ED1957}"/>
              </a:ext>
            </a:extLst>
          </p:cNvPr>
          <p:cNvSpPr txBox="1"/>
          <p:nvPr/>
        </p:nvSpPr>
        <p:spPr>
          <a:xfrm>
            <a:off x="433316" y="429468"/>
            <a:ext cx="6185848" cy="47360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400" b="1" dirty="0">
                <a:solidFill>
                  <a:srgbClr val="4F81BD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Part 4: Independent Task</a:t>
            </a:r>
            <a:endParaRPr lang="en-GB" sz="24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Choose ONE:</a:t>
            </a:r>
            <a:br>
              <a:rPr lang="en-US" sz="18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8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A) Write a paragraph explaining Darwin's observations, finch beaks, adaptations, and natural selection.</a:t>
            </a:r>
            <a:br>
              <a:rPr lang="en-US" sz="18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8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B) Design a bird adapted to eat seeds, insects, fruit, or nectar. Label its adaptations and explain how they help survival.</a:t>
            </a:r>
            <a:endParaRPr lang="en-GB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400" b="1" dirty="0">
                <a:solidFill>
                  <a:srgbClr val="4F81BD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Extension Challenge</a:t>
            </a:r>
            <a:endParaRPr lang="en-GB" sz="24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Research one of Darwin's finches and create a fact file including its beak type, diet, and how the beak helps it survive.</a:t>
            </a:r>
            <a:endParaRPr lang="en-GB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</a:pPr>
            <a:r>
              <a:rPr lang="en-US" sz="2400" b="1" dirty="0">
                <a:solidFill>
                  <a:srgbClr val="4F81BD"/>
                </a:solidFill>
                <a:effectLst/>
                <a:latin typeface="Sylexiad Sans Medium" panose="02000506040000020004" pitchFamily="50" charset="0"/>
                <a:ea typeface="MS Gothic" panose="020B0609070205080204" pitchFamily="49" charset="-128"/>
                <a:cs typeface="Times New Roman" panose="02020603050405020304" pitchFamily="18" charset="0"/>
              </a:rPr>
              <a:t>Reflection</a:t>
            </a:r>
            <a:endParaRPr lang="en-GB" sz="24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800" dirty="0">
                <a:effectLst/>
                <a:latin typeface="Sylexiad Sans Medium" panose="02000506040000020004" pitchFamily="50" charset="0"/>
                <a:ea typeface="MS Mincho" panose="02020609040205080304" pitchFamily="49" charset="-128"/>
                <a:cs typeface="Times New Roman" panose="02020603050405020304" pitchFamily="18" charset="0"/>
              </a:rPr>
              <a:t>Complete: "I now understand that birds have different beaks because ________________________"</a:t>
            </a:r>
            <a:endParaRPr lang="en-GB" sz="18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3421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494</Words>
  <Application>Microsoft Office PowerPoint</Application>
  <PresentationFormat>A4 Paper (210x297 mm)</PresentationFormat>
  <Paragraphs>19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Cambria</vt:lpstr>
      <vt:lpstr>Sylexiad Sans Medium</vt:lpstr>
      <vt:lpstr>Office Theme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Remote Learning: Darwin and Beak Adaptations</dc:title>
  <dc:subject/>
  <dc:creator>Miss G Harkcom</dc:creator>
  <cp:keywords/>
  <dc:description>generated using python-pptx</dc:description>
  <cp:lastModifiedBy>Miss G Harkcom</cp:lastModifiedBy>
  <cp:revision>4</cp:revision>
  <dcterms:created xsi:type="dcterms:W3CDTF">2013-01-27T09:14:16Z</dcterms:created>
  <dcterms:modified xsi:type="dcterms:W3CDTF">2026-06-25T10:36:34Z</dcterms:modified>
  <cp:category/>
</cp:coreProperties>
</file>