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5" r:id="rId4"/>
    <p:sldMasterId id="2147483666" r:id="rId5"/>
  </p:sldMasterIdLst>
  <p:notesMasterIdLst>
    <p:notesMasterId r:id="rId8"/>
  </p:notesMasterIdLst>
  <p:sldIdLst>
    <p:sldId id="256" r:id="rId6"/>
    <p:sldId id="257" r:id="rId7"/>
  </p:sldIdLst>
  <p:sldSz cx="7559675" cy="1069181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2" d="100"/>
          <a:sy n="32" d="100"/>
        </p:scale>
        <p:origin x="206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7996905f6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27996905f6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7996905f60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27996905f60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hyperlink" Target="https://www.thenational.academy/legal/terms-and-conditions" TargetMode="Externa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hyperlink" Target="https://www.thenational.academy/legal/terms-and-conditions" TargetMode="Externa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hyperlink" Target="https://www.thenational.academy/legal/terms-and-conditions" TargetMode="External"/><Relationship Id="rId4" Type="http://schemas.openxmlformats.org/officeDocument/2006/relationships/hyperlink" Target="https://www.nationalarchives.gov.uk/doc/open-government-licence/version/3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 FRONT COL 1">
  <p:cSld name="SECTION_HEADER_1_1_1_1_1_1_1_1_1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68000" y="266700"/>
            <a:ext cx="6624000" cy="432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1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68000" y="9981175"/>
            <a:ext cx="58989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2"/>
          <p:cNvPicPr preferRelativeResize="0"/>
          <p:nvPr/>
        </p:nvPicPr>
        <p:blipFill rotWithShape="1">
          <a:blip r:embed="rId3">
            <a:alphaModFix/>
          </a:blip>
          <a:srcRect l="4603" r="4603"/>
          <a:stretch/>
        </p:blipFill>
        <p:spPr>
          <a:xfrm>
            <a:off x="466825" y="698750"/>
            <a:ext cx="6623999" cy="75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" name="Google Shape;14;p2"/>
          <p:cNvGrpSpPr/>
          <p:nvPr/>
        </p:nvGrpSpPr>
        <p:grpSpPr>
          <a:xfrm>
            <a:off x="466900" y="962525"/>
            <a:ext cx="2953057" cy="162000"/>
            <a:chOff x="466900" y="962525"/>
            <a:chExt cx="2953057" cy="162000"/>
          </a:xfrm>
        </p:grpSpPr>
        <p:sp>
          <p:nvSpPr>
            <p:cNvPr id="15" name="Google Shape;15;p2"/>
            <p:cNvSpPr txBox="1"/>
            <p:nvPr/>
          </p:nvSpPr>
          <p:spPr>
            <a:xfrm>
              <a:off x="466900" y="962525"/>
              <a:ext cx="2953057" cy="153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2"/>
                  </a:solidFill>
                  <a:latin typeface="Lexend"/>
                  <a:ea typeface="Lexend"/>
                  <a:cs typeface="Lexend"/>
                  <a:sym typeface="Lexend"/>
                </a:rPr>
                <a:t>Name: </a:t>
              </a:r>
              <a:endParaRPr sz="10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16" name="Google Shape;16;p2"/>
            <p:cNvCxnSpPr/>
            <p:nvPr/>
          </p:nvCxnSpPr>
          <p:spPr>
            <a:xfrm rot="10800000" flipH="1">
              <a:off x="943904" y="1116425"/>
              <a:ext cx="1998900" cy="81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7" name="Google Shape;17;p2"/>
          <p:cNvSpPr txBox="1">
            <a:spLocks noGrp="1"/>
          </p:cNvSpPr>
          <p:nvPr>
            <p:ph type="sldNum" idx="12"/>
          </p:nvPr>
        </p:nvSpPr>
        <p:spPr>
          <a:xfrm>
            <a:off x="7074506" y="9873706"/>
            <a:ext cx="453600" cy="8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 sz="1300"/>
            </a:lvl1pPr>
            <a:lvl2pPr lvl="1">
              <a:buNone/>
              <a:defRPr sz="1300"/>
            </a:lvl2pPr>
            <a:lvl3pPr lvl="2">
              <a:buNone/>
              <a:defRPr sz="1300"/>
            </a:lvl3pPr>
            <a:lvl4pPr lvl="3">
              <a:buNone/>
              <a:defRPr sz="1300"/>
            </a:lvl4pPr>
            <a:lvl5pPr lvl="4">
              <a:buNone/>
              <a:defRPr sz="1300"/>
            </a:lvl5pPr>
            <a:lvl6pPr lvl="5">
              <a:buNone/>
              <a:defRPr sz="1300"/>
            </a:lvl6pPr>
            <a:lvl7pPr lvl="6">
              <a:buNone/>
              <a:defRPr sz="1300"/>
            </a:lvl7pPr>
            <a:lvl8pPr lvl="7">
              <a:buNone/>
              <a:defRPr sz="1300"/>
            </a:lvl8pPr>
            <a:lvl9pPr lvl="8">
              <a:buNone/>
              <a:defRPr sz="13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8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pos="295">
          <p15:clr>
            <a:srgbClr val="FF0000"/>
          </p15:clr>
        </p15:guide>
        <p15:guide id="7" pos="4467">
          <p15:clr>
            <a:srgbClr val="FF0000"/>
          </p15:clr>
        </p15:guide>
        <p15:guide id="8" pos="1519">
          <p15:clr>
            <a:srgbClr val="D9D9D9"/>
          </p15:clr>
        </p15:guide>
        <p15:guide id="9" pos="1764">
          <p15:clr>
            <a:srgbClr val="D9D9D9"/>
          </p15:clr>
        </p15:guide>
        <p15:guide id="10" pos="3243">
          <p15:clr>
            <a:srgbClr val="D9D9D9"/>
          </p15:clr>
        </p15:guide>
        <p15:guide id="11" pos="2998">
          <p15:clr>
            <a:srgbClr val="D9D9D9"/>
          </p15:clr>
        </p15:guide>
        <p15:guide id="12" pos="3120">
          <p15:clr>
            <a:srgbClr val="D9D9D9"/>
          </p15:clr>
        </p15:guide>
        <p15:guide id="13" pos="1642">
          <p15:clr>
            <a:srgbClr val="D9D9D9"/>
          </p15:clr>
        </p15:guide>
        <p15:guide id="14" pos="2381">
          <p15:clr>
            <a:srgbClr val="D9D9D9"/>
          </p15:clr>
        </p15:guide>
        <p15:guide id="15" pos="2154">
          <p15:clr>
            <a:srgbClr val="FF0000"/>
          </p15:clr>
        </p15:guide>
        <p15:guide id="16" pos="2608">
          <p15:clr>
            <a:srgbClr val="FF0000"/>
          </p15:clr>
        </p15:guide>
        <p15:guide id="17" orient="horz" pos="227">
          <p15:clr>
            <a:srgbClr val="FF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 FRONT COL 1 1">
  <p:cSld name="SECTION_HEADER_1_1_1_1_1_1_1_1_1_3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68000" y="266700"/>
            <a:ext cx="6624000" cy="432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1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1"/>
          </p:nvPr>
        </p:nvSpPr>
        <p:spPr>
          <a:xfrm>
            <a:off x="466825" y="1780150"/>
            <a:ext cx="66240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2"/>
          </p:nvPr>
        </p:nvSpPr>
        <p:spPr>
          <a:xfrm>
            <a:off x="2807400" y="47595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ubTitle" idx="3"/>
          </p:nvPr>
        </p:nvSpPr>
        <p:spPr>
          <a:xfrm>
            <a:off x="468000" y="9981175"/>
            <a:ext cx="58989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4"/>
          </p:nvPr>
        </p:nvSpPr>
        <p:spPr>
          <a:xfrm>
            <a:off x="4127250" y="304200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ubTitle" idx="5"/>
          </p:nvPr>
        </p:nvSpPr>
        <p:spPr>
          <a:xfrm>
            <a:off x="468000" y="5866375"/>
            <a:ext cx="6581700" cy="41058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6"/>
          </p:nvPr>
        </p:nvSpPr>
        <p:spPr>
          <a:xfrm>
            <a:off x="466825" y="304200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ubTitle" idx="7"/>
          </p:nvPr>
        </p:nvSpPr>
        <p:spPr>
          <a:xfrm>
            <a:off x="466825" y="47595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ubTitle" idx="8"/>
          </p:nvPr>
        </p:nvSpPr>
        <p:spPr>
          <a:xfrm>
            <a:off x="5147975" y="47595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8" name="Google Shape;28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3"/>
          <p:cNvPicPr preferRelativeResize="0"/>
          <p:nvPr/>
        </p:nvPicPr>
        <p:blipFill rotWithShape="1">
          <a:blip r:embed="rId3">
            <a:alphaModFix/>
          </a:blip>
          <a:srcRect l="4603" r="4603"/>
          <a:stretch/>
        </p:blipFill>
        <p:spPr>
          <a:xfrm>
            <a:off x="466825" y="698750"/>
            <a:ext cx="6623999" cy="75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" name="Google Shape;30;p3"/>
          <p:cNvGrpSpPr/>
          <p:nvPr/>
        </p:nvGrpSpPr>
        <p:grpSpPr>
          <a:xfrm>
            <a:off x="466900" y="962525"/>
            <a:ext cx="2953200" cy="162000"/>
            <a:chOff x="466900" y="962525"/>
            <a:chExt cx="2953200" cy="162000"/>
          </a:xfrm>
        </p:grpSpPr>
        <p:sp>
          <p:nvSpPr>
            <p:cNvPr id="31" name="Google Shape;31;p3"/>
            <p:cNvSpPr txBox="1"/>
            <p:nvPr/>
          </p:nvSpPr>
          <p:spPr>
            <a:xfrm>
              <a:off x="466900" y="962525"/>
              <a:ext cx="2953200" cy="153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2"/>
                  </a:solidFill>
                  <a:latin typeface="Lexend"/>
                  <a:ea typeface="Lexend"/>
                  <a:cs typeface="Lexend"/>
                  <a:sym typeface="Lexend"/>
                </a:rPr>
                <a:t>Name: </a:t>
              </a:r>
              <a:endParaRPr sz="10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32" name="Google Shape;32;p3"/>
            <p:cNvCxnSpPr/>
            <p:nvPr/>
          </p:nvCxnSpPr>
          <p:spPr>
            <a:xfrm rot="10800000" flipH="1">
              <a:off x="943904" y="1116425"/>
              <a:ext cx="1998900" cy="81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3" name="Google Shape;33;p3"/>
          <p:cNvSpPr txBox="1">
            <a:spLocks noGrp="1"/>
          </p:cNvSpPr>
          <p:nvPr>
            <p:ph type="subTitle" idx="9"/>
          </p:nvPr>
        </p:nvSpPr>
        <p:spPr>
          <a:xfrm>
            <a:off x="466825" y="13698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sldNum" idx="12"/>
          </p:nvPr>
        </p:nvSpPr>
        <p:spPr>
          <a:xfrm>
            <a:off x="7074506" y="9873706"/>
            <a:ext cx="453600" cy="8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 sz="1300"/>
            </a:lvl1pPr>
            <a:lvl2pPr lvl="1">
              <a:buNone/>
              <a:defRPr sz="1300"/>
            </a:lvl2pPr>
            <a:lvl3pPr lvl="2">
              <a:buNone/>
              <a:defRPr sz="1300"/>
            </a:lvl3pPr>
            <a:lvl4pPr lvl="3">
              <a:buNone/>
              <a:defRPr sz="1300"/>
            </a:lvl4pPr>
            <a:lvl5pPr lvl="4">
              <a:buNone/>
              <a:defRPr sz="1300"/>
            </a:lvl5pPr>
            <a:lvl6pPr lvl="5">
              <a:buNone/>
              <a:defRPr sz="1300"/>
            </a:lvl6pPr>
            <a:lvl7pPr lvl="6">
              <a:buNone/>
              <a:defRPr sz="1300"/>
            </a:lvl7pPr>
            <a:lvl8pPr lvl="7">
              <a:buNone/>
              <a:defRPr sz="1300"/>
            </a:lvl8pPr>
            <a:lvl9pPr lvl="8">
              <a:buNone/>
              <a:defRPr sz="13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8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pos="295">
          <p15:clr>
            <a:srgbClr val="FF0000"/>
          </p15:clr>
        </p15:guide>
        <p15:guide id="7" pos="4467">
          <p15:clr>
            <a:srgbClr val="FF0000"/>
          </p15:clr>
        </p15:guide>
        <p15:guide id="8" pos="1519">
          <p15:clr>
            <a:srgbClr val="D9D9D9"/>
          </p15:clr>
        </p15:guide>
        <p15:guide id="9" pos="1764">
          <p15:clr>
            <a:srgbClr val="D9D9D9"/>
          </p15:clr>
        </p15:guide>
        <p15:guide id="10" pos="3243">
          <p15:clr>
            <a:srgbClr val="D9D9D9"/>
          </p15:clr>
        </p15:guide>
        <p15:guide id="11" pos="2998">
          <p15:clr>
            <a:srgbClr val="D9D9D9"/>
          </p15:clr>
        </p15:guide>
        <p15:guide id="12" pos="3120">
          <p15:clr>
            <a:srgbClr val="D9D9D9"/>
          </p15:clr>
        </p15:guide>
        <p15:guide id="13" pos="1642">
          <p15:clr>
            <a:srgbClr val="D9D9D9"/>
          </p15:clr>
        </p15:guide>
        <p15:guide id="14" pos="2381">
          <p15:clr>
            <a:srgbClr val="D9D9D9"/>
          </p15:clr>
        </p15:guide>
        <p15:guide id="15" pos="2154">
          <p15:clr>
            <a:srgbClr val="FF0000"/>
          </p15:clr>
        </p15:guide>
        <p15:guide id="16" pos="2608">
          <p15:clr>
            <a:srgbClr val="FF0000"/>
          </p15:clr>
        </p15:guide>
        <p15:guide id="17" orient="horz" pos="227">
          <p15:clr>
            <a:srgbClr val="FF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sk 1">
  <p:cSld name="SECTION_HEADER_1_1_1_1_1_1_1_1_1_1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>
            <a:spLocks noGrp="1"/>
          </p:cNvSpPr>
          <p:nvPr>
            <p:ph type="subTitle" idx="1"/>
          </p:nvPr>
        </p:nvSpPr>
        <p:spPr>
          <a:xfrm>
            <a:off x="466825" y="1627750"/>
            <a:ext cx="66240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ubTitle" idx="2"/>
          </p:nvPr>
        </p:nvSpPr>
        <p:spPr>
          <a:xfrm>
            <a:off x="4127250" y="288960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subTitle" idx="3"/>
          </p:nvPr>
        </p:nvSpPr>
        <p:spPr>
          <a:xfrm>
            <a:off x="466825" y="288960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39" name="Google Shape;39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4"/>
          <p:cNvSpPr txBox="1">
            <a:spLocks noGrp="1"/>
          </p:cNvSpPr>
          <p:nvPr>
            <p:ph type="subTitle" idx="4"/>
          </p:nvPr>
        </p:nvSpPr>
        <p:spPr>
          <a:xfrm>
            <a:off x="466825" y="5316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4"/>
          <p:cNvSpPr txBox="1">
            <a:spLocks noGrp="1"/>
          </p:cNvSpPr>
          <p:nvPr>
            <p:ph type="sldNum" idx="12"/>
          </p:nvPr>
        </p:nvSpPr>
        <p:spPr>
          <a:xfrm>
            <a:off x="7074506" y="9873706"/>
            <a:ext cx="453600" cy="8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 sz="1300"/>
            </a:lvl1pPr>
            <a:lvl2pPr lvl="1">
              <a:buNone/>
              <a:defRPr sz="1300"/>
            </a:lvl2pPr>
            <a:lvl3pPr lvl="2">
              <a:buNone/>
              <a:defRPr sz="1300"/>
            </a:lvl3pPr>
            <a:lvl4pPr lvl="3">
              <a:buNone/>
              <a:defRPr sz="1300"/>
            </a:lvl4pPr>
            <a:lvl5pPr lvl="4">
              <a:buNone/>
              <a:defRPr sz="1300"/>
            </a:lvl5pPr>
            <a:lvl6pPr lvl="5">
              <a:buNone/>
              <a:defRPr sz="1300"/>
            </a:lvl6pPr>
            <a:lvl7pPr lvl="6">
              <a:buNone/>
              <a:defRPr sz="1300"/>
            </a:lvl7pPr>
            <a:lvl8pPr lvl="7">
              <a:buNone/>
              <a:defRPr sz="1300"/>
            </a:lvl8pPr>
            <a:lvl9pPr lvl="8">
              <a:buNone/>
              <a:defRPr sz="13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sk 2">
  <p:cSld name="SECTION_HEADER_1_1_1_1_1_1_1_1_1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"/>
          <p:cNvSpPr txBox="1">
            <a:spLocks noGrp="1"/>
          </p:cNvSpPr>
          <p:nvPr>
            <p:ph type="subTitle" idx="1"/>
          </p:nvPr>
        </p:nvSpPr>
        <p:spPr>
          <a:xfrm>
            <a:off x="2807400" y="1386138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subTitle" idx="2"/>
          </p:nvPr>
        </p:nvSpPr>
        <p:spPr>
          <a:xfrm>
            <a:off x="467950" y="2493013"/>
            <a:ext cx="6624000" cy="41058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5"/>
          <p:cNvSpPr txBox="1">
            <a:spLocks noGrp="1"/>
          </p:cNvSpPr>
          <p:nvPr>
            <p:ph type="subTitle" idx="3"/>
          </p:nvPr>
        </p:nvSpPr>
        <p:spPr>
          <a:xfrm>
            <a:off x="466825" y="1386138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5"/>
          <p:cNvSpPr txBox="1">
            <a:spLocks noGrp="1"/>
          </p:cNvSpPr>
          <p:nvPr>
            <p:ph type="subTitle" idx="4"/>
          </p:nvPr>
        </p:nvSpPr>
        <p:spPr>
          <a:xfrm>
            <a:off x="5147975" y="1386138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47" name="Google Shape;4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5"/>
          <p:cNvSpPr txBox="1">
            <a:spLocks noGrp="1"/>
          </p:cNvSpPr>
          <p:nvPr>
            <p:ph type="subTitle" idx="5"/>
          </p:nvPr>
        </p:nvSpPr>
        <p:spPr>
          <a:xfrm>
            <a:off x="466825" y="5316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5"/>
          <p:cNvSpPr txBox="1">
            <a:spLocks noGrp="1"/>
          </p:cNvSpPr>
          <p:nvPr>
            <p:ph type="sldNum" idx="12"/>
          </p:nvPr>
        </p:nvSpPr>
        <p:spPr>
          <a:xfrm>
            <a:off x="7074506" y="9873706"/>
            <a:ext cx="453600" cy="8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 sz="1300"/>
            </a:lvl1pPr>
            <a:lvl2pPr lvl="1">
              <a:buNone/>
              <a:defRPr sz="1300"/>
            </a:lvl2pPr>
            <a:lvl3pPr lvl="2">
              <a:buNone/>
              <a:defRPr sz="1300"/>
            </a:lvl3pPr>
            <a:lvl4pPr lvl="3">
              <a:buNone/>
              <a:defRPr sz="1300"/>
            </a:lvl4pPr>
            <a:lvl5pPr lvl="4">
              <a:buNone/>
              <a:defRPr sz="1300"/>
            </a:lvl5pPr>
            <a:lvl6pPr lvl="5">
              <a:buNone/>
              <a:defRPr sz="1300"/>
            </a:lvl6pPr>
            <a:lvl7pPr lvl="6">
              <a:buNone/>
              <a:defRPr sz="1300"/>
            </a:lvl7pPr>
            <a:lvl8pPr lvl="7">
              <a:buNone/>
              <a:defRPr sz="1300"/>
            </a:lvl8pPr>
            <a:lvl9pPr lvl="8">
              <a:buNone/>
              <a:defRPr sz="13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sk 3">
  <p:cSld name="SECTION_HEADER_1_1_1_1_1_1_1_1_1_1_1_2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6"/>
          <p:cNvSpPr txBox="1">
            <a:spLocks noGrp="1"/>
          </p:cNvSpPr>
          <p:nvPr>
            <p:ph type="subTitle" idx="1"/>
          </p:nvPr>
        </p:nvSpPr>
        <p:spPr>
          <a:xfrm>
            <a:off x="466825" y="38802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subTitle" idx="2"/>
          </p:nvPr>
        </p:nvSpPr>
        <p:spPr>
          <a:xfrm>
            <a:off x="2807400" y="38802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subTitle" idx="3"/>
          </p:nvPr>
        </p:nvSpPr>
        <p:spPr>
          <a:xfrm>
            <a:off x="5147975" y="38802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subTitle" idx="4"/>
          </p:nvPr>
        </p:nvSpPr>
        <p:spPr>
          <a:xfrm>
            <a:off x="466825" y="1702200"/>
            <a:ext cx="66240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subTitle" idx="5"/>
          </p:nvPr>
        </p:nvSpPr>
        <p:spPr>
          <a:xfrm>
            <a:off x="466825" y="296405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subTitle" idx="6"/>
          </p:nvPr>
        </p:nvSpPr>
        <p:spPr>
          <a:xfrm>
            <a:off x="4127250" y="296405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57" name="Google Shape;57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6"/>
          <p:cNvSpPr txBox="1">
            <a:spLocks noGrp="1"/>
          </p:cNvSpPr>
          <p:nvPr>
            <p:ph type="subTitle" idx="7"/>
          </p:nvPr>
        </p:nvSpPr>
        <p:spPr>
          <a:xfrm>
            <a:off x="466825" y="5316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6"/>
          <p:cNvSpPr txBox="1">
            <a:spLocks noGrp="1"/>
          </p:cNvSpPr>
          <p:nvPr>
            <p:ph type="sldNum" idx="12"/>
          </p:nvPr>
        </p:nvSpPr>
        <p:spPr>
          <a:xfrm>
            <a:off x="7074506" y="9873706"/>
            <a:ext cx="453600" cy="8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 sz="1300"/>
            </a:lvl1pPr>
            <a:lvl2pPr lvl="1">
              <a:buNone/>
              <a:defRPr sz="1300"/>
            </a:lvl2pPr>
            <a:lvl3pPr lvl="2">
              <a:buNone/>
              <a:defRPr sz="1300"/>
            </a:lvl3pPr>
            <a:lvl4pPr lvl="3">
              <a:buNone/>
              <a:defRPr sz="1300"/>
            </a:lvl4pPr>
            <a:lvl5pPr lvl="4">
              <a:buNone/>
              <a:defRPr sz="1300"/>
            </a:lvl5pPr>
            <a:lvl6pPr lvl="5">
              <a:buNone/>
              <a:defRPr sz="1300"/>
            </a:lvl6pPr>
            <a:lvl7pPr lvl="6">
              <a:buNone/>
              <a:defRPr sz="1300"/>
            </a:lvl7pPr>
            <a:lvl8pPr lvl="7">
              <a:buNone/>
              <a:defRPr sz="1300"/>
            </a:lvl8pPr>
            <a:lvl9pPr lvl="8">
              <a:buNone/>
              <a:defRPr sz="13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sk 4">
  <p:cSld name="SECTION_HEADER_1_1_1_1_1_1_1_1_1_1_1_2_1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"/>
          <p:cNvSpPr txBox="1">
            <a:spLocks noGrp="1"/>
          </p:cNvSpPr>
          <p:nvPr>
            <p:ph type="subTitle" idx="1"/>
          </p:nvPr>
        </p:nvSpPr>
        <p:spPr>
          <a:xfrm>
            <a:off x="468000" y="1327649"/>
            <a:ext cx="6624000" cy="38436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62" name="Google Shape;6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7"/>
          <p:cNvSpPr txBox="1">
            <a:spLocks noGrp="1"/>
          </p:cNvSpPr>
          <p:nvPr>
            <p:ph type="subTitle" idx="2"/>
          </p:nvPr>
        </p:nvSpPr>
        <p:spPr>
          <a:xfrm>
            <a:off x="466825" y="5316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sldNum" idx="12"/>
          </p:nvPr>
        </p:nvSpPr>
        <p:spPr>
          <a:xfrm>
            <a:off x="7074506" y="9873706"/>
            <a:ext cx="453600" cy="8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 sz="1300"/>
            </a:lvl1pPr>
            <a:lvl2pPr lvl="1">
              <a:buNone/>
              <a:defRPr sz="1300"/>
            </a:lvl2pPr>
            <a:lvl3pPr lvl="2">
              <a:buNone/>
              <a:defRPr sz="1300"/>
            </a:lvl3pPr>
            <a:lvl4pPr lvl="3">
              <a:buNone/>
              <a:defRPr sz="1300"/>
            </a:lvl4pPr>
            <a:lvl5pPr lvl="4">
              <a:buNone/>
              <a:defRPr sz="1300"/>
            </a:lvl5pPr>
            <a:lvl6pPr lvl="5">
              <a:buNone/>
              <a:defRPr sz="1300"/>
            </a:lvl6pPr>
            <a:lvl7pPr lvl="6">
              <a:buNone/>
              <a:defRPr sz="1300"/>
            </a:lvl7pPr>
            <a:lvl8pPr lvl="7">
              <a:buNone/>
              <a:defRPr sz="1300"/>
            </a:lvl8pPr>
            <a:lvl9pPr lvl="8">
              <a:buNone/>
              <a:defRPr sz="13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lements to copy and paste">
  <p:cSld name="SECTION_HEADER_1_1_1_1_1_1_1_1_1_1_1_2_1_1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8"/>
          <p:cNvSpPr txBox="1"/>
          <p:nvPr/>
        </p:nvSpPr>
        <p:spPr>
          <a:xfrm>
            <a:off x="493450" y="416654"/>
            <a:ext cx="662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Lexend"/>
                <a:ea typeface="Lexend"/>
                <a:cs typeface="Lexend"/>
                <a:sym typeface="Lexend"/>
              </a:rPr>
              <a:t>Elements to copy and paste</a:t>
            </a:r>
            <a:endParaRPr sz="11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7" name="Google Shape;67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8"/>
          <p:cNvSpPr txBox="1">
            <a:spLocks noGrp="1"/>
          </p:cNvSpPr>
          <p:nvPr>
            <p:ph type="sldNum" idx="12"/>
          </p:nvPr>
        </p:nvSpPr>
        <p:spPr>
          <a:xfrm>
            <a:off x="7074506" y="9873706"/>
            <a:ext cx="453600" cy="8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 sz="1300"/>
            </a:lvl1pPr>
            <a:lvl2pPr lvl="1">
              <a:buNone/>
              <a:defRPr sz="1300"/>
            </a:lvl2pPr>
            <a:lvl3pPr lvl="2">
              <a:buNone/>
              <a:defRPr sz="1300"/>
            </a:lvl3pPr>
            <a:lvl4pPr lvl="3">
              <a:buNone/>
              <a:defRPr sz="1300"/>
            </a:lvl4pPr>
            <a:lvl5pPr lvl="4">
              <a:buNone/>
              <a:defRPr sz="1300"/>
            </a:lvl5pPr>
            <a:lvl6pPr lvl="5">
              <a:buNone/>
              <a:defRPr sz="1300"/>
            </a:lvl6pPr>
            <a:lvl7pPr lvl="6">
              <a:buNone/>
              <a:defRPr sz="1300"/>
            </a:lvl7pPr>
            <a:lvl8pPr lvl="7">
              <a:buNone/>
              <a:defRPr sz="1300"/>
            </a:lvl8pPr>
            <a:lvl9pPr lvl="8">
              <a:buNone/>
              <a:defRPr sz="13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 Title page">
  <p:cSld name="SECTION_HEADER_1_1_1_1_1_1_1_1_1_1_1_2_1_1_1_1_1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6" name="Google Shape;76;p1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77" name="Google Shape;77;p10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8" name="Google Shape;78;p10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9" name="Google Shape;79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0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1" name="Google Shape;81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1 Title page with long title">
  <p:cSld name="SECTION_HEADER_1_1_1_1_1_1_1_1_1_1_1_2_1_1_1_1_1_1_2">
    <p:bg>
      <p:bgPr>
        <a:solidFill>
          <a:schemeClr val="lt1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1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5" name="Google Shape;85;p11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86" name="Google Shape;86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1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8" name="Google Shape;88;p11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" name="Google Shape;89;p11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0" name="Google Shape;90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 Middle page">
  <p:cSld name="SECTION_HEADER_1_1_1_1_1_1_1_1_1_1_1_2_1_1_1_1_1_1_1_1_2">
    <p:bg>
      <p:bgPr>
        <a:solidFill>
          <a:schemeClr val="lt1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4" name="Google Shape;94;p12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" name="Google Shape;95;p12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1 Last page">
  <p:cSld name="SECTION_HEADER_1_1_1_1_1_1_1_1_1_1_1_2_1_1_1_1_1_1_1_1_1_3">
    <p:bg>
      <p:bgPr>
        <a:solidFill>
          <a:schemeClr val="lt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9" name="Google Shape;99;p13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" name="Google Shape;100;p13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subTitle" idx="2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02" name="Google Shape;102;p13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" name="Google Shape;103;p13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 Single page worksheet">
  <p:cSld name="SECTION_HEADER_1_1_1_1_1_1_1_1_1_1_1_2_1_1_1_1_1_2">
    <p:bg>
      <p:bgPr>
        <a:solidFill>
          <a:schemeClr val="lt1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4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7" name="Google Shape;107;p14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08" name="Google Shape;10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4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10" name="Google Shape;110;p14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1" name="Google Shape;111;p14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" name="Google Shape;112;p14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13" name="Google Shape;113;p14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" name="Google Shape;114;p14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5" name="Google Shape;115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1 Single page worksheet with long title">
  <p:cSld name="SECTION_HEADER_1_1_1_1_1_1_1_1_1_1_1_2_1_1_1_1_1_1_1">
    <p:bg>
      <p:bgPr>
        <a:solidFill>
          <a:schemeClr val="lt1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5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9" name="Google Shape;119;p15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20" name="Google Shape;12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5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22" name="Google Shape;122;p15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3" name="Google Shape;123;p15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" name="Google Shape;124;p15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25" name="Google Shape;125;p15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" name="Google Shape;126;p15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7" name="Google Shape;12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22275" y="215694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 Landscape title page">
  <p:cSld name="SECTION_HEADER_1_1_1_1_1_1_1_1_1_1_1_2_1_1_1_1_1_1_1_1_1_1">
    <p:bg>
      <p:bgPr>
        <a:solidFill>
          <a:schemeClr val="lt1"/>
        </a:solid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6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1" name="Google Shape;131;p16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32" name="Google Shape;13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6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34" name="Google Shape;134;p16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5" name="Google Shape;135;p16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36" name="Google Shape;13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75" y="1225719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1 Landscape middle page">
  <p:cSld name="SECTION_HEADER_1_1_1_1_1_1_1_1_1_1_1_2_1_1_1_1_1_1_1_1_1_1_1">
    <p:bg>
      <p:bgPr>
        <a:solidFill>
          <a:schemeClr val="lt1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7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0" name="Google Shape;140;p17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" name="Google Shape;141;p17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2 Landscape last page">
  <p:cSld name="SECTION_HEADER_1_1_1_1_1_1_1_1_1_1_1_2_1_1_1_1_1_1_1_1_1_1_1_1">
    <p:bg>
      <p:bgPr>
        <a:solidFill>
          <a:schemeClr val="lt1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8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5" name="Google Shape;145;p18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" name="Google Shape;146;p18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7" name="Google Shape;147;p18"/>
          <p:cNvSpPr txBox="1">
            <a:spLocks noGrp="1"/>
          </p:cNvSpPr>
          <p:nvPr>
            <p:ph type="subTitle" idx="2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48" name="Google Shape;148;p18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" name="Google Shape;149;p18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0 Landscape single page worksheet">
  <p:cSld name="SECTION_HEADER_1_1_1_1_1_1_1_1_1_1_1_2_1_1_1_1_1_1_1_1_1_1_2">
    <p:bg>
      <p:bgPr>
        <a:solidFill>
          <a:schemeClr val="lt1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9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3" name="Google Shape;153;p19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54" name="Google Shape;15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9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6" name="Google Shape;156;p19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7" name="Google Shape;157;p19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8" name="Google Shape;158;p19"/>
          <p:cNvSpPr txBox="1">
            <a:spLocks noGrp="1"/>
          </p:cNvSpPr>
          <p:nvPr>
            <p:ph type="subTitle" idx="1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59" name="Google Shape;159;p19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" name="Google Shape;160;p19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© Oak National Academy 2025</a:t>
            </a:r>
            <a:r>
              <a:rPr lang="en-GB" sz="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1" name="Google Shape;161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5400000">
            <a:off x="319775" y="1225719"/>
            <a:ext cx="504000" cy="5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2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9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1" name="Google Shape;71;p9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sp>
        <p:nvSpPr>
          <p:cNvPr id="72" name="Google Shape;72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Jesus and the lepers today</a:t>
            </a:r>
            <a:endParaRPr/>
          </a:p>
        </p:txBody>
      </p:sp>
      <p:sp>
        <p:nvSpPr>
          <p:cNvPr id="167" name="Google Shape;167;p2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168" name="Google Shape;168;p20"/>
          <p:cNvSpPr txBox="1"/>
          <p:nvPr/>
        </p:nvSpPr>
        <p:spPr>
          <a:xfrm>
            <a:off x="6744600" y="10447800"/>
            <a:ext cx="815400" cy="2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v3.0</a:t>
            </a:r>
            <a:endParaRPr sz="1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" name="Google Shape;169;p20"/>
          <p:cNvSpPr txBox="1"/>
          <p:nvPr/>
        </p:nvSpPr>
        <p:spPr>
          <a:xfrm>
            <a:off x="476400" y="1953000"/>
            <a:ext cx="64302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500">
                <a:latin typeface="Lexend"/>
                <a:ea typeface="Lexend"/>
                <a:cs typeface="Lexend"/>
                <a:sym typeface="Lexend"/>
              </a:rPr>
              <a:t>Sofia and Lucas are thinking about how Christians interpret the story of Jesus and the lepers. Who do you think has the best answer and why?</a:t>
            </a:r>
            <a:endParaRPr sz="15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" name="Google Shape;170;p20"/>
          <p:cNvSpPr txBox="1"/>
          <p:nvPr/>
        </p:nvSpPr>
        <p:spPr>
          <a:xfrm>
            <a:off x="486520" y="1442075"/>
            <a:ext cx="66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Task A: How might Christians interpret the story?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" name="Google Shape;171;p20"/>
          <p:cNvSpPr txBox="1"/>
          <p:nvPr/>
        </p:nvSpPr>
        <p:spPr>
          <a:xfrm>
            <a:off x="638959" y="3989445"/>
            <a:ext cx="6837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500">
                <a:latin typeface="Lexend"/>
                <a:ea typeface="Lexend"/>
                <a:cs typeface="Lexend"/>
                <a:sym typeface="Lexend"/>
              </a:rPr>
              <a:t>Sofia</a:t>
            </a:r>
            <a:endParaRPr sz="1500" b="0" i="0" u="none" strike="noStrike" cap="none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2" name="Google Shape;172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04672" y="2602972"/>
            <a:ext cx="5332224" cy="183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0"/>
          <p:cNvSpPr txBox="1"/>
          <p:nvPr/>
        </p:nvSpPr>
        <p:spPr>
          <a:xfrm flipH="1">
            <a:off x="1677050" y="2740400"/>
            <a:ext cx="4998600" cy="102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500">
                <a:latin typeface="Lexend"/>
                <a:ea typeface="Lexend"/>
                <a:cs typeface="Lexend"/>
                <a:sym typeface="Lexend"/>
              </a:rPr>
              <a:t>Jesus said that he had come to bring good news to people like the lepers. Christians might read Luke’s gospel and feel </a:t>
            </a:r>
            <a:r>
              <a:rPr lang="en-GB" sz="1500" b="1">
                <a:latin typeface="Lexend"/>
                <a:ea typeface="Lexend"/>
                <a:cs typeface="Lexend"/>
                <a:sym typeface="Lexend"/>
              </a:rPr>
              <a:t>called </a:t>
            </a:r>
            <a:r>
              <a:rPr lang="en-GB" sz="1500">
                <a:latin typeface="Lexend"/>
                <a:ea typeface="Lexend"/>
                <a:cs typeface="Lexend"/>
                <a:sym typeface="Lexend"/>
              </a:rPr>
              <a:t>to make the world more like the one Jesus talked about.</a:t>
            </a:r>
            <a:endParaRPr sz="1500" b="0" i="0" u="none" strike="noStrike" cap="none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4" name="Google Shape;174;p20"/>
          <p:cNvSpPr txBox="1"/>
          <p:nvPr/>
        </p:nvSpPr>
        <p:spPr>
          <a:xfrm flipH="1">
            <a:off x="2304775" y="4621725"/>
            <a:ext cx="64302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5" name="Google Shape;175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541798" y="4531200"/>
            <a:ext cx="5481902" cy="153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0"/>
          <p:cNvSpPr txBox="1"/>
          <p:nvPr/>
        </p:nvSpPr>
        <p:spPr>
          <a:xfrm>
            <a:off x="697025" y="4646025"/>
            <a:ext cx="51492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Lexend"/>
                <a:ea typeface="Lexend"/>
                <a:cs typeface="Lexend"/>
                <a:sym typeface="Lexend"/>
              </a:rPr>
              <a:t>Jesus noticed the lepers. He talked to them and healed them. Christians might have a </a:t>
            </a:r>
            <a:r>
              <a:rPr lang="en-GB" sz="1500" b="1">
                <a:latin typeface="Lexend"/>
                <a:ea typeface="Lexend"/>
                <a:cs typeface="Lexend"/>
                <a:sym typeface="Lexend"/>
              </a:rPr>
              <a:t>calling </a:t>
            </a:r>
            <a:r>
              <a:rPr lang="en-GB" sz="1500">
                <a:latin typeface="Lexend"/>
                <a:ea typeface="Lexend"/>
                <a:cs typeface="Lexend"/>
                <a:sym typeface="Lexend"/>
              </a:rPr>
              <a:t>to follow Jesus’ example by helping people who are </a:t>
            </a:r>
            <a:r>
              <a:rPr lang="en-GB" sz="1500" b="1">
                <a:latin typeface="Lexend"/>
                <a:ea typeface="Lexend"/>
                <a:cs typeface="Lexend"/>
                <a:sym typeface="Lexend"/>
              </a:rPr>
              <a:t>excluded</a:t>
            </a:r>
            <a:r>
              <a:rPr lang="en-GB" sz="1500">
                <a:latin typeface="Lexend"/>
                <a:ea typeface="Lexend"/>
                <a:cs typeface="Lexend"/>
                <a:sym typeface="Lexend"/>
              </a:rPr>
              <a:t>.</a:t>
            </a:r>
            <a:endParaRPr sz="15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7" name="Google Shape;177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01050" y="4865225"/>
            <a:ext cx="625269" cy="664025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0"/>
          <p:cNvSpPr txBox="1"/>
          <p:nvPr/>
        </p:nvSpPr>
        <p:spPr>
          <a:xfrm>
            <a:off x="6224907" y="5549540"/>
            <a:ext cx="7620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500" b="0" i="0" u="none" strike="noStrike" cap="none">
                <a:latin typeface="Lexend"/>
                <a:ea typeface="Lexend"/>
                <a:cs typeface="Lexend"/>
                <a:sym typeface="Lexend"/>
              </a:rPr>
              <a:t>Lucas</a:t>
            </a:r>
            <a:endParaRPr sz="1500" b="0" i="0" u="none" strike="noStrike" cap="none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9" name="Google Shape;179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603725" y="3268369"/>
            <a:ext cx="762000" cy="6640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1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138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Interpreting Jesus and the lepers today</a:t>
            </a:r>
            <a:endParaRPr/>
          </a:p>
        </p:txBody>
      </p:sp>
      <p:sp>
        <p:nvSpPr>
          <p:cNvPr id="185" name="Google Shape;185;p21"/>
          <p:cNvSpPr txBox="1">
            <a:spLocks noGrp="1"/>
          </p:cNvSpPr>
          <p:nvPr>
            <p:ph type="subTitle" idx="2"/>
          </p:nvPr>
        </p:nvSpPr>
        <p:spPr>
          <a:xfrm>
            <a:off x="39518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Pennine Learning.</a:t>
            </a:r>
            <a:endParaRPr/>
          </a:p>
        </p:txBody>
      </p:sp>
      <p:sp>
        <p:nvSpPr>
          <p:cNvPr id="186" name="Google Shape;186;p21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87" name="Google Shape;187;p21"/>
          <p:cNvSpPr txBox="1"/>
          <p:nvPr/>
        </p:nvSpPr>
        <p:spPr>
          <a:xfrm>
            <a:off x="486525" y="908675"/>
            <a:ext cx="69885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Task B: How do Christians help those who are excluded?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" name="Google Shape;188;p21"/>
          <p:cNvSpPr txBox="1"/>
          <p:nvPr/>
        </p:nvSpPr>
        <p:spPr>
          <a:xfrm>
            <a:off x="476400" y="1419600"/>
            <a:ext cx="6615600" cy="15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Izzy is wondering how and why Christians like Charlie feel </a:t>
            </a:r>
            <a:r>
              <a:rPr lang="en-GB" sz="1500" b="1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called </a:t>
            </a: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to help those who are </a:t>
            </a:r>
            <a:r>
              <a:rPr lang="en-GB" sz="1500" b="1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excluded</a:t>
            </a: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5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Lucas tells her that Christians might have a </a:t>
            </a:r>
            <a:r>
              <a:rPr lang="en-GB" sz="1500" b="1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calling </a:t>
            </a: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to care for people with </a:t>
            </a:r>
            <a:r>
              <a:rPr lang="en-GB" sz="1500" b="1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disabilities </a:t>
            </a: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because all lives are precious to God.</a:t>
            </a:r>
            <a:endParaRPr sz="15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Can you give Izzy another two reasons?</a:t>
            </a:r>
            <a:endParaRPr sz="15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" name="Google Shape;189;p21"/>
          <p:cNvSpPr txBox="1"/>
          <p:nvPr/>
        </p:nvSpPr>
        <p:spPr>
          <a:xfrm flipH="1">
            <a:off x="2830912" y="3889400"/>
            <a:ext cx="799800" cy="2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Izzy</a:t>
            </a:r>
            <a:endParaRPr sz="1500">
              <a:solidFill>
                <a:srgbClr val="22222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90" name="Google Shape;19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2678500" y="3082765"/>
            <a:ext cx="712325" cy="772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52050" y="3145025"/>
            <a:ext cx="712324" cy="711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1"/>
          <p:cNvSpPr txBox="1"/>
          <p:nvPr/>
        </p:nvSpPr>
        <p:spPr>
          <a:xfrm>
            <a:off x="4121875" y="3889400"/>
            <a:ext cx="1026000" cy="32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222222"/>
                </a:solidFill>
                <a:latin typeface="Lexend"/>
                <a:ea typeface="Lexend"/>
                <a:cs typeface="Lexend"/>
                <a:sym typeface="Lexend"/>
              </a:rPr>
              <a:t>Lucas</a:t>
            </a:r>
            <a:endParaRPr sz="1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LD THEME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F0F0F0"/>
      </a:lt2>
      <a:accent1>
        <a:srgbClr val="25AB38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E51D4D"/>
      </a:accent6>
      <a:hlink>
        <a:srgbClr val="25AB3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orksheet Sep 2024 v2">
  <a:themeElements>
    <a:clrScheme name="Simple Light">
      <a:dk1>
        <a:srgbClr val="222222"/>
      </a:dk1>
      <a:lt1>
        <a:srgbClr val="FFFFFF"/>
      </a:lt1>
      <a:dk2>
        <a:srgbClr val="808080"/>
      </a:dk2>
      <a:lt2>
        <a:srgbClr val="F2F2F2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287C34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95a418f-dd07-4f13-a428-c9596bf08348" xsi:nil="true"/>
    <lcf76f155ced4ddcb4097134ff3c332f xmlns="00ce4390-531d-433d-9710-ec558ab1269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6D98215B24D341AB768DCDA7CB4058" ma:contentTypeVersion="23" ma:contentTypeDescription="Create a new document." ma:contentTypeScope="" ma:versionID="ae08b06757700c15185102b5ab5b8e9a">
  <xsd:schema xmlns:xsd="http://www.w3.org/2001/XMLSchema" xmlns:xs="http://www.w3.org/2001/XMLSchema" xmlns:p="http://schemas.microsoft.com/office/2006/metadata/properties" xmlns:ns2="00ce4390-531d-433d-9710-ec558ab12692" xmlns:ns3="a95a418f-dd07-4f13-a428-c9596bf08348" targetNamespace="http://schemas.microsoft.com/office/2006/metadata/properties" ma:root="true" ma:fieldsID="a5f5281c545d3782df82128f78c44b55" ns2:_="" ns3:_="">
    <xsd:import namespace="00ce4390-531d-433d-9710-ec558ab12692"/>
    <xsd:import namespace="a95a418f-dd07-4f13-a428-c9596bf083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ce4390-531d-433d-9710-ec558ab126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27e5ceb4-494c-4bf8-8871-c5038d7ac8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5a418f-dd07-4f13-a428-c9596bf08348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d5a372b5-db34-4ee6-be00-7c7dcdc6d974}" ma:internalName="TaxCatchAll" ma:showField="CatchAllData" ma:web="a95a418f-dd07-4f13-a428-c9596bf0834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1689D6-DD21-4C79-8EFF-E73C1DE61DA2}">
  <ds:schemaRefs>
    <ds:schemaRef ds:uri="http://schemas.microsoft.com/office/2006/metadata/properties"/>
    <ds:schemaRef ds:uri="http://schemas.microsoft.com/office/infopath/2007/PartnerControls"/>
    <ds:schemaRef ds:uri="a95a418f-dd07-4f13-a428-c9596bf08348"/>
    <ds:schemaRef ds:uri="00ce4390-531d-433d-9710-ec558ab12692"/>
  </ds:schemaRefs>
</ds:datastoreItem>
</file>

<file path=customXml/itemProps2.xml><?xml version="1.0" encoding="utf-8"?>
<ds:datastoreItem xmlns:ds="http://schemas.openxmlformats.org/officeDocument/2006/customXml" ds:itemID="{046D0675-71F6-4210-A82F-9153348D326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3715CF-4B1B-48FC-857C-7E44DBCAD5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ce4390-531d-433d-9710-ec558ab12692"/>
    <ds:schemaRef ds:uri="a95a418f-dd07-4f13-a428-c9596bf083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Custom</PresentationFormat>
  <Paragraphs>18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Kalam</vt:lpstr>
      <vt:lpstr>Lexend</vt:lpstr>
      <vt:lpstr>Lexend Light</vt:lpstr>
      <vt:lpstr>Lexend Medium</vt:lpstr>
      <vt:lpstr>OLD THEME</vt:lpstr>
      <vt:lpstr>Worksheet Sep 2024 v2</vt:lpstr>
      <vt:lpstr>Interpreting Jesus and the lepers today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Interpreting Jesus and the lepers today</dc:title>
  <dc:creator>Mrs Burgess</dc:creator>
  <cp:lastModifiedBy>Mrs S Burgess</cp:lastModifiedBy>
  <cp:revision>1</cp:revision>
  <dcterms:modified xsi:type="dcterms:W3CDTF">2026-06-25T09:43:39Z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0x0101008A6D98215B24D341AB768DCDA7CB4058</vt:lpwstr>
  </property>
</Properties>
</file>