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33"/>
  </p:notesMasterIdLst>
  <p:sldIdLst>
    <p:sldId id="256" r:id="rId5"/>
    <p:sldId id="257" r:id="rId6"/>
    <p:sldId id="334" r:id="rId7"/>
    <p:sldId id="347" r:id="rId8"/>
    <p:sldId id="271" r:id="rId9"/>
    <p:sldId id="273" r:id="rId10"/>
    <p:sldId id="331" r:id="rId11"/>
    <p:sldId id="262" r:id="rId12"/>
    <p:sldId id="270" r:id="rId13"/>
    <p:sldId id="265" r:id="rId14"/>
    <p:sldId id="272" r:id="rId15"/>
    <p:sldId id="263" r:id="rId16"/>
    <p:sldId id="333" r:id="rId17"/>
    <p:sldId id="346" r:id="rId18"/>
    <p:sldId id="341" r:id="rId19"/>
    <p:sldId id="335" r:id="rId20"/>
    <p:sldId id="336" r:id="rId21"/>
    <p:sldId id="342" r:id="rId22"/>
    <p:sldId id="343" r:id="rId23"/>
    <p:sldId id="344" r:id="rId24"/>
    <p:sldId id="345" r:id="rId25"/>
    <p:sldId id="337" r:id="rId26"/>
    <p:sldId id="338" r:id="rId27"/>
    <p:sldId id="339" r:id="rId28"/>
    <p:sldId id="323" r:id="rId29"/>
    <p:sldId id="274" r:id="rId30"/>
    <p:sldId id="260" r:id="rId31"/>
    <p:sldId id="27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DEBB8D-7735-718E-6607-E214EAA0B732}" v="232" dt="2025-09-16T09:55:18.985"/>
    <p1510:client id="{E65F40D1-36F1-4EB7-C614-225A56C4B44F}" v="1" dt="2025-09-16T09:48:48.2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G Harkcom" userId="S::gharkcom@stpaulswooburn.school::f8850014-e553-4549-a661-82cef689799e" providerId="AD" clId="Web-{7BBEAF3D-3556-59D2-ECAC-988D6309EC6E}"/>
    <pc:docChg chg="modSld">
      <pc:chgData name="Miss G Harkcom" userId="S::gharkcom@stpaulswooburn.school::f8850014-e553-4549-a661-82cef689799e" providerId="AD" clId="Web-{7BBEAF3D-3556-59D2-ECAC-988D6309EC6E}" dt="2023-09-12T18:02:27.730" v="4" actId="1076"/>
      <pc:docMkLst>
        <pc:docMk/>
      </pc:docMkLst>
      <pc:sldChg chg="addSp delSp modSp">
        <pc:chgData name="Miss G Harkcom" userId="S::gharkcom@stpaulswooburn.school::f8850014-e553-4549-a661-82cef689799e" providerId="AD" clId="Web-{7BBEAF3D-3556-59D2-ECAC-988D6309EC6E}" dt="2023-09-12T18:02:27.730" v="4" actId="1076"/>
        <pc:sldMkLst>
          <pc:docMk/>
          <pc:sldMk cId="3682961818" sldId="262"/>
        </pc:sldMkLst>
      </pc:sldChg>
    </pc:docChg>
  </pc:docChgLst>
  <pc:docChgLst>
    <pc:chgData name="Bryony Walker" userId="24defc9f2a6459b2" providerId="LiveId" clId="{68C4C803-5E06-4979-B095-C62B88B64AE9}"/>
    <pc:docChg chg="undo custSel addSld delSld modSld sldOrd">
      <pc:chgData name="Bryony Walker" userId="24defc9f2a6459b2" providerId="LiveId" clId="{68C4C803-5E06-4979-B095-C62B88B64AE9}" dt="2024-09-11T20:16:12.027" v="807" actId="207"/>
      <pc:docMkLst>
        <pc:docMk/>
      </pc:docMkLst>
      <pc:sldChg chg="ord">
        <pc:chgData name="Bryony Walker" userId="24defc9f2a6459b2" providerId="LiveId" clId="{68C4C803-5E06-4979-B095-C62B88B64AE9}" dt="2024-09-09T19:27:01.545" v="6"/>
        <pc:sldMkLst>
          <pc:docMk/>
          <pc:sldMk cId="1438393223" sldId="256"/>
        </pc:sldMkLst>
      </pc:sldChg>
      <pc:sldChg chg="ord">
        <pc:chgData name="Bryony Walker" userId="24defc9f2a6459b2" providerId="LiveId" clId="{68C4C803-5E06-4979-B095-C62B88B64AE9}" dt="2024-09-09T19:30:45.612" v="216"/>
        <pc:sldMkLst>
          <pc:docMk/>
          <pc:sldMk cId="3682961818" sldId="262"/>
        </pc:sldMkLst>
      </pc:sldChg>
      <pc:sldChg chg="modSp mod">
        <pc:chgData name="Bryony Walker" userId="24defc9f2a6459b2" providerId="LiveId" clId="{68C4C803-5E06-4979-B095-C62B88B64AE9}" dt="2024-09-09T19:34:40.193" v="366" actId="20577"/>
        <pc:sldMkLst>
          <pc:docMk/>
          <pc:sldMk cId="4242196199" sldId="270"/>
        </pc:sldMkLst>
      </pc:sldChg>
      <pc:sldChg chg="modSp mod ord">
        <pc:chgData name="Bryony Walker" userId="24defc9f2a6459b2" providerId="LiveId" clId="{68C4C803-5E06-4979-B095-C62B88B64AE9}" dt="2024-09-09T19:46:28.281" v="448" actId="20577"/>
        <pc:sldMkLst>
          <pc:docMk/>
          <pc:sldMk cId="3203054928" sldId="271"/>
        </pc:sldMkLst>
      </pc:sldChg>
      <pc:sldChg chg="modSp mod">
        <pc:chgData name="Bryony Walker" userId="24defc9f2a6459b2" providerId="LiveId" clId="{68C4C803-5E06-4979-B095-C62B88B64AE9}" dt="2024-09-09T19:38:55.930" v="380" actId="20577"/>
        <pc:sldMkLst>
          <pc:docMk/>
          <pc:sldMk cId="3990369074" sldId="274"/>
        </pc:sldMkLst>
      </pc:sldChg>
      <pc:sldChg chg="add ord">
        <pc:chgData name="Bryony Walker" userId="24defc9f2a6459b2" providerId="LiveId" clId="{68C4C803-5E06-4979-B095-C62B88B64AE9}" dt="2024-09-09T19:23:04.549" v="2"/>
        <pc:sldMkLst>
          <pc:docMk/>
          <pc:sldMk cId="3232382550" sldId="276"/>
        </pc:sldMkLst>
      </pc:sldChg>
      <pc:sldChg chg="add ord">
        <pc:chgData name="Bryony Walker" userId="24defc9f2a6459b2" providerId="LiveId" clId="{68C4C803-5E06-4979-B095-C62B88B64AE9}" dt="2024-09-09T19:36:51.137" v="370"/>
        <pc:sldMkLst>
          <pc:docMk/>
          <pc:sldMk cId="1090708091" sldId="323"/>
        </pc:sldMkLst>
      </pc:sldChg>
      <pc:sldChg chg="add">
        <pc:chgData name="Bryony Walker" userId="24defc9f2a6459b2" providerId="LiveId" clId="{68C4C803-5E06-4979-B095-C62B88B64AE9}" dt="2024-09-09T19:24:47.195" v="3"/>
        <pc:sldMkLst>
          <pc:docMk/>
          <pc:sldMk cId="2337671796" sldId="325"/>
        </pc:sldMkLst>
      </pc:sldChg>
      <pc:sldChg chg="add">
        <pc:chgData name="Bryony Walker" userId="24defc9f2a6459b2" providerId="LiveId" clId="{68C4C803-5E06-4979-B095-C62B88B64AE9}" dt="2024-09-09T19:24:47.195" v="3"/>
        <pc:sldMkLst>
          <pc:docMk/>
          <pc:sldMk cId="2920627787" sldId="326"/>
        </pc:sldMkLst>
      </pc:sldChg>
      <pc:sldChg chg="add">
        <pc:chgData name="Bryony Walker" userId="24defc9f2a6459b2" providerId="LiveId" clId="{68C4C803-5E06-4979-B095-C62B88B64AE9}" dt="2024-09-09T19:24:47.195" v="3"/>
        <pc:sldMkLst>
          <pc:docMk/>
          <pc:sldMk cId="3158639055" sldId="327"/>
        </pc:sldMkLst>
      </pc:sldChg>
      <pc:sldChg chg="add">
        <pc:chgData name="Bryony Walker" userId="24defc9f2a6459b2" providerId="LiveId" clId="{68C4C803-5E06-4979-B095-C62B88B64AE9}" dt="2024-09-09T19:26:12.742" v="4"/>
        <pc:sldMkLst>
          <pc:docMk/>
          <pc:sldMk cId="1665927179" sldId="328"/>
        </pc:sldMkLst>
      </pc:sldChg>
      <pc:sldChg chg="addSp modSp add mod setBg">
        <pc:chgData name="Bryony Walker" userId="24defc9f2a6459b2" providerId="LiveId" clId="{68C4C803-5E06-4979-B095-C62B88B64AE9}" dt="2024-09-11T20:12:30.171" v="798" actId="207"/>
        <pc:sldMkLst>
          <pc:docMk/>
          <pc:sldMk cId="2763998132" sldId="329"/>
        </pc:sldMkLst>
      </pc:sldChg>
      <pc:sldChg chg="modSp add del mod setBg">
        <pc:chgData name="Bryony Walker" userId="24defc9f2a6459b2" providerId="LiveId" clId="{68C4C803-5E06-4979-B095-C62B88B64AE9}" dt="2024-09-11T20:06:42.046" v="791" actId="47"/>
        <pc:sldMkLst>
          <pc:docMk/>
          <pc:sldMk cId="3605266659" sldId="330"/>
        </pc:sldMkLst>
      </pc:sldChg>
      <pc:sldChg chg="modSp add del mod">
        <pc:chgData name="Bryony Walker" userId="24defc9f2a6459b2" providerId="LiveId" clId="{68C4C803-5E06-4979-B095-C62B88B64AE9}" dt="2024-09-09T19:29:01.465" v="39" actId="47"/>
        <pc:sldMkLst>
          <pc:docMk/>
          <pc:sldMk cId="4131418644" sldId="330"/>
        </pc:sldMkLst>
      </pc:sldChg>
      <pc:sldChg chg="modSp add mod ord setBg">
        <pc:chgData name="Bryony Walker" userId="24defc9f2a6459b2" providerId="LiveId" clId="{68C4C803-5E06-4979-B095-C62B88B64AE9}" dt="2024-09-11T20:16:04.274" v="806" actId="20577"/>
        <pc:sldMkLst>
          <pc:docMk/>
          <pc:sldMk cId="2745052106" sldId="331"/>
        </pc:sldMkLst>
      </pc:sldChg>
      <pc:sldChg chg="modSp add mod setBg">
        <pc:chgData name="Bryony Walker" userId="24defc9f2a6459b2" providerId="LiveId" clId="{68C4C803-5E06-4979-B095-C62B88B64AE9}" dt="2024-09-11T20:16:12.027" v="807" actId="207"/>
        <pc:sldMkLst>
          <pc:docMk/>
          <pc:sldMk cId="1506243703" sldId="332"/>
        </pc:sldMkLst>
      </pc:sldChg>
    </pc:docChg>
  </pc:docChgLst>
  <pc:docChgLst>
    <pc:chgData name="Mrs B Walker" userId="S::bwalker@stpaulswooburn.school::494bcfe9-39fc-458f-a635-44cbfb401758" providerId="AD" clId="Web-{3C1AD68C-78E8-303F-BE30-969E77D14F3F}"/>
    <pc:docChg chg="modSld">
      <pc:chgData name="Mrs B Walker" userId="S::bwalker@stpaulswooburn.school::494bcfe9-39fc-458f-a635-44cbfb401758" providerId="AD" clId="Web-{3C1AD68C-78E8-303F-BE30-969E77D14F3F}" dt="2024-06-12T20:19:33.868" v="4" actId="20577"/>
      <pc:docMkLst>
        <pc:docMk/>
      </pc:docMkLst>
      <pc:sldChg chg="modSp">
        <pc:chgData name="Mrs B Walker" userId="S::bwalker@stpaulswooburn.school::494bcfe9-39fc-458f-a635-44cbfb401758" providerId="AD" clId="Web-{3C1AD68C-78E8-303F-BE30-969E77D14F3F}" dt="2024-06-12T20:19:33.868" v="4" actId="20577"/>
        <pc:sldMkLst>
          <pc:docMk/>
          <pc:sldMk cId="3203054928" sldId="271"/>
        </pc:sldMkLst>
      </pc:sldChg>
    </pc:docChg>
  </pc:docChgLst>
  <pc:docChgLst>
    <pc:chgData name="Bryony Walker" userId="24defc9f2a6459b2" providerId="LiveId" clId="{3D20783F-5FB2-40D7-ACFE-121454636B4D}"/>
    <pc:docChg chg="undo custSel addSld delSld modSld sldOrd">
      <pc:chgData name="Bryony Walker" userId="24defc9f2a6459b2" providerId="LiveId" clId="{3D20783F-5FB2-40D7-ACFE-121454636B4D}" dt="2025-09-11T19:09:06.652" v="1186" actId="1076"/>
      <pc:docMkLst>
        <pc:docMk/>
      </pc:docMkLst>
      <pc:sldChg chg="modSp mod">
        <pc:chgData name="Bryony Walker" userId="24defc9f2a6459b2" providerId="LiveId" clId="{3D20783F-5FB2-40D7-ACFE-121454636B4D}" dt="2025-09-09T20:42:46.622" v="136" actId="20577"/>
        <pc:sldMkLst>
          <pc:docMk/>
          <pc:sldMk cId="104301738" sldId="257"/>
        </pc:sldMkLst>
        <pc:spChg chg="mod">
          <ac:chgData name="Bryony Walker" userId="24defc9f2a6459b2" providerId="LiveId" clId="{3D20783F-5FB2-40D7-ACFE-121454636B4D}" dt="2025-09-09T20:42:46.622" v="136" actId="20577"/>
          <ac:spMkLst>
            <pc:docMk/>
            <pc:sldMk cId="104301738" sldId="257"/>
            <ac:spMk id="3" creationId="{00000000-0000-0000-0000-000000000000}"/>
          </ac:spMkLst>
        </pc:spChg>
      </pc:sldChg>
      <pc:sldChg chg="ord">
        <pc:chgData name="Bryony Walker" userId="24defc9f2a6459b2" providerId="LiveId" clId="{3D20783F-5FB2-40D7-ACFE-121454636B4D}" dt="2025-09-11T19:04:15.261" v="1048"/>
        <pc:sldMkLst>
          <pc:docMk/>
          <pc:sldMk cId="3240859605" sldId="260"/>
        </pc:sldMkLst>
      </pc:sldChg>
      <pc:sldChg chg="del">
        <pc:chgData name="Bryony Walker" userId="24defc9f2a6459b2" providerId="LiveId" clId="{3D20783F-5FB2-40D7-ACFE-121454636B4D}" dt="2025-09-11T18:45:08.012" v="702" actId="47"/>
        <pc:sldMkLst>
          <pc:docMk/>
          <pc:sldMk cId="721801905" sldId="261"/>
        </pc:sldMkLst>
      </pc:sldChg>
      <pc:sldChg chg="addSp delSp modSp mod">
        <pc:chgData name="Bryony Walker" userId="24defc9f2a6459b2" providerId="LiveId" clId="{3D20783F-5FB2-40D7-ACFE-121454636B4D}" dt="2025-09-09T21:00:54.170" v="442" actId="1076"/>
        <pc:sldMkLst>
          <pc:docMk/>
          <pc:sldMk cId="3682961818" sldId="262"/>
        </pc:sldMkLst>
        <pc:picChg chg="add mod">
          <ac:chgData name="Bryony Walker" userId="24defc9f2a6459b2" providerId="LiveId" clId="{3D20783F-5FB2-40D7-ACFE-121454636B4D}" dt="2025-09-09T21:00:54.170" v="442" actId="1076"/>
          <ac:picMkLst>
            <pc:docMk/>
            <pc:sldMk cId="3682961818" sldId="262"/>
            <ac:picMk id="4" creationId="{6596A5C6-70C0-A02C-706A-CAF392AFC47B}"/>
          </ac:picMkLst>
        </pc:picChg>
      </pc:sldChg>
      <pc:sldChg chg="modSp mod">
        <pc:chgData name="Bryony Walker" userId="24defc9f2a6459b2" providerId="LiveId" clId="{3D20783F-5FB2-40D7-ACFE-121454636B4D}" dt="2025-09-09T20:51:13.354" v="436" actId="20577"/>
        <pc:sldMkLst>
          <pc:docMk/>
          <pc:sldMk cId="1166627484" sldId="263"/>
        </pc:sldMkLst>
        <pc:spChg chg="mod">
          <ac:chgData name="Bryony Walker" userId="24defc9f2a6459b2" providerId="LiveId" clId="{3D20783F-5FB2-40D7-ACFE-121454636B4D}" dt="2025-09-09T20:51:13.354" v="436" actId="20577"/>
          <ac:spMkLst>
            <pc:docMk/>
            <pc:sldMk cId="1166627484" sldId="263"/>
            <ac:spMk id="3" creationId="{00000000-0000-0000-0000-000000000000}"/>
          </ac:spMkLst>
        </pc:spChg>
      </pc:sldChg>
      <pc:sldChg chg="modSp mod ord">
        <pc:chgData name="Bryony Walker" userId="24defc9f2a6459b2" providerId="LiveId" clId="{3D20783F-5FB2-40D7-ACFE-121454636B4D}" dt="2025-09-11T19:05:26.723" v="1060"/>
        <pc:sldMkLst>
          <pc:docMk/>
          <pc:sldMk cId="4017976141" sldId="265"/>
        </pc:sldMkLst>
        <pc:spChg chg="mod">
          <ac:chgData name="Bryony Walker" userId="24defc9f2a6459b2" providerId="LiveId" clId="{3D20783F-5FB2-40D7-ACFE-121454636B4D}" dt="2025-09-09T20:50:15.135" v="378" actId="20577"/>
          <ac:spMkLst>
            <pc:docMk/>
            <pc:sldMk cId="4017976141" sldId="265"/>
            <ac:spMk id="3" creationId="{00000000-0000-0000-0000-000000000000}"/>
          </ac:spMkLst>
        </pc:spChg>
      </pc:sldChg>
      <pc:sldChg chg="delSp modSp mod">
        <pc:chgData name="Bryony Walker" userId="24defc9f2a6459b2" providerId="LiveId" clId="{3D20783F-5FB2-40D7-ACFE-121454636B4D}" dt="2025-09-11T18:45:21.491" v="704" actId="1076"/>
        <pc:sldMkLst>
          <pc:docMk/>
          <pc:sldMk cId="4242196199" sldId="270"/>
        </pc:sldMkLst>
        <pc:graphicFrameChg chg="mod modGraphic">
          <ac:chgData name="Bryony Walker" userId="24defc9f2a6459b2" providerId="LiveId" clId="{3D20783F-5FB2-40D7-ACFE-121454636B4D}" dt="2025-09-11T18:45:21.491" v="704" actId="1076"/>
          <ac:graphicFrameMkLst>
            <pc:docMk/>
            <pc:sldMk cId="4242196199" sldId="270"/>
            <ac:graphicFrameMk id="3" creationId="{69F45478-E883-41E9-87CC-C744D2305871}"/>
          </ac:graphicFrameMkLst>
        </pc:graphicFrameChg>
      </pc:sldChg>
      <pc:sldChg chg="modSp mod ord">
        <pc:chgData name="Bryony Walker" userId="24defc9f2a6459b2" providerId="LiveId" clId="{3D20783F-5FB2-40D7-ACFE-121454636B4D}" dt="2025-09-11T19:04:48.575" v="1052"/>
        <pc:sldMkLst>
          <pc:docMk/>
          <pc:sldMk cId="3203054928" sldId="271"/>
        </pc:sldMkLst>
        <pc:spChg chg="mod">
          <ac:chgData name="Bryony Walker" userId="24defc9f2a6459b2" providerId="LiveId" clId="{3D20783F-5FB2-40D7-ACFE-121454636B4D}" dt="2025-09-11T18:40:30.223" v="623" actId="20577"/>
          <ac:spMkLst>
            <pc:docMk/>
            <pc:sldMk cId="3203054928" sldId="271"/>
            <ac:spMk id="5" creationId="{649D4B99-E2EF-BEB1-406E-4E096E5E7A23}"/>
          </ac:spMkLst>
        </pc:spChg>
      </pc:sldChg>
      <pc:sldChg chg="modSp mod">
        <pc:chgData name="Bryony Walker" userId="24defc9f2a6459b2" providerId="LiveId" clId="{3D20783F-5FB2-40D7-ACFE-121454636B4D}" dt="2025-09-09T21:02:16.547" v="531" actId="1076"/>
        <pc:sldMkLst>
          <pc:docMk/>
          <pc:sldMk cId="2084655012" sldId="272"/>
        </pc:sldMkLst>
        <pc:spChg chg="mod">
          <ac:chgData name="Bryony Walker" userId="24defc9f2a6459b2" providerId="LiveId" clId="{3D20783F-5FB2-40D7-ACFE-121454636B4D}" dt="2025-09-09T21:02:16.547" v="531" actId="1076"/>
          <ac:spMkLst>
            <pc:docMk/>
            <pc:sldMk cId="2084655012" sldId="272"/>
            <ac:spMk id="8" creationId="{648DE32A-9055-A03F-9569-EFEC3F2B721C}"/>
          </ac:spMkLst>
        </pc:spChg>
      </pc:sldChg>
      <pc:sldChg chg="ord">
        <pc:chgData name="Bryony Walker" userId="24defc9f2a6459b2" providerId="LiveId" clId="{3D20783F-5FB2-40D7-ACFE-121454636B4D}" dt="2025-09-11T19:04:15.261" v="1048"/>
        <pc:sldMkLst>
          <pc:docMk/>
          <pc:sldMk cId="3990369074" sldId="274"/>
        </pc:sldMkLst>
      </pc:sldChg>
      <pc:sldChg chg="add del">
        <pc:chgData name="Bryony Walker" userId="24defc9f2a6459b2" providerId="LiveId" clId="{3D20783F-5FB2-40D7-ACFE-121454636B4D}" dt="2025-09-11T18:59:00.894" v="1043" actId="47"/>
        <pc:sldMkLst>
          <pc:docMk/>
          <pc:sldMk cId="903642361" sldId="275"/>
        </pc:sldMkLst>
      </pc:sldChg>
      <pc:sldChg chg="del">
        <pc:chgData name="Bryony Walker" userId="24defc9f2a6459b2" providerId="LiveId" clId="{3D20783F-5FB2-40D7-ACFE-121454636B4D}" dt="2025-09-11T17:24:31.858" v="592" actId="47"/>
        <pc:sldMkLst>
          <pc:docMk/>
          <pc:sldMk cId="3232382550" sldId="276"/>
        </pc:sldMkLst>
      </pc:sldChg>
      <pc:sldChg chg="ord">
        <pc:chgData name="Bryony Walker" userId="24defc9f2a6459b2" providerId="LiveId" clId="{3D20783F-5FB2-40D7-ACFE-121454636B4D}" dt="2025-09-11T19:05:53.459" v="1068"/>
        <pc:sldMkLst>
          <pc:docMk/>
          <pc:sldMk cId="1090708091" sldId="323"/>
        </pc:sldMkLst>
      </pc:sldChg>
      <pc:sldChg chg="modSp del mod">
        <pc:chgData name="Bryony Walker" userId="24defc9f2a6459b2" providerId="LiveId" clId="{3D20783F-5FB2-40D7-ACFE-121454636B4D}" dt="2025-09-11T18:46:55.364" v="740" actId="47"/>
        <pc:sldMkLst>
          <pc:docMk/>
          <pc:sldMk cId="2337671796" sldId="325"/>
        </pc:sldMkLst>
      </pc:sldChg>
      <pc:sldChg chg="del">
        <pc:chgData name="Bryony Walker" userId="24defc9f2a6459b2" providerId="LiveId" clId="{3D20783F-5FB2-40D7-ACFE-121454636B4D}" dt="2025-09-11T18:46:56.903" v="741" actId="47"/>
        <pc:sldMkLst>
          <pc:docMk/>
          <pc:sldMk cId="2920627787" sldId="326"/>
        </pc:sldMkLst>
      </pc:sldChg>
      <pc:sldChg chg="modSp del mod">
        <pc:chgData name="Bryony Walker" userId="24defc9f2a6459b2" providerId="LiveId" clId="{3D20783F-5FB2-40D7-ACFE-121454636B4D}" dt="2025-09-11T18:46:51.882" v="739" actId="47"/>
        <pc:sldMkLst>
          <pc:docMk/>
          <pc:sldMk cId="3158639055" sldId="327"/>
        </pc:sldMkLst>
      </pc:sldChg>
      <pc:sldChg chg="modSp del mod">
        <pc:chgData name="Bryony Walker" userId="24defc9f2a6459b2" providerId="LiveId" clId="{3D20783F-5FB2-40D7-ACFE-121454636B4D}" dt="2025-09-11T18:38:38.072" v="593" actId="47"/>
        <pc:sldMkLst>
          <pc:docMk/>
          <pc:sldMk cId="1665927179" sldId="328"/>
        </pc:sldMkLst>
      </pc:sldChg>
      <pc:sldChg chg="modSp del mod">
        <pc:chgData name="Bryony Walker" userId="24defc9f2a6459b2" providerId="LiveId" clId="{3D20783F-5FB2-40D7-ACFE-121454636B4D}" dt="2025-09-11T18:40:12.565" v="596" actId="47"/>
        <pc:sldMkLst>
          <pc:docMk/>
          <pc:sldMk cId="2763998132" sldId="329"/>
        </pc:sldMkLst>
      </pc:sldChg>
      <pc:sldChg chg="modSp mod ord">
        <pc:chgData name="Bryony Walker" userId="24defc9f2a6459b2" providerId="LiveId" clId="{3D20783F-5FB2-40D7-ACFE-121454636B4D}" dt="2025-09-11T19:02:15.570" v="1045"/>
        <pc:sldMkLst>
          <pc:docMk/>
          <pc:sldMk cId="2745052106" sldId="331"/>
        </pc:sldMkLst>
        <pc:spChg chg="mod">
          <ac:chgData name="Bryony Walker" userId="24defc9f2a6459b2" providerId="LiveId" clId="{3D20783F-5FB2-40D7-ACFE-121454636B4D}" dt="2025-09-11T18:46:13.588" v="737" actId="20577"/>
          <ac:spMkLst>
            <pc:docMk/>
            <pc:sldMk cId="2745052106" sldId="331"/>
            <ac:spMk id="3" creationId="{00000000-0000-0000-0000-000000000000}"/>
          </ac:spMkLst>
        </pc:spChg>
        <pc:spChg chg="mod">
          <ac:chgData name="Bryony Walker" userId="24defc9f2a6459b2" providerId="LiveId" clId="{3D20783F-5FB2-40D7-ACFE-121454636B4D}" dt="2025-09-11T18:45:48.923" v="717" actId="20577"/>
          <ac:spMkLst>
            <pc:docMk/>
            <pc:sldMk cId="2745052106" sldId="331"/>
            <ac:spMk id="8" creationId="{53D2403B-8725-1076-E9C6-462B58C14948}"/>
          </ac:spMkLst>
        </pc:spChg>
      </pc:sldChg>
      <pc:sldChg chg="modSp del mod">
        <pc:chgData name="Bryony Walker" userId="24defc9f2a6459b2" providerId="LiveId" clId="{3D20783F-5FB2-40D7-ACFE-121454636B4D}" dt="2025-09-11T18:46:16.688" v="738" actId="47"/>
        <pc:sldMkLst>
          <pc:docMk/>
          <pc:sldMk cId="1506243703" sldId="332"/>
        </pc:sldMkLst>
      </pc:sldChg>
      <pc:sldChg chg="modSp add mod ord setBg">
        <pc:chgData name="Bryony Walker" userId="24defc9f2a6459b2" providerId="LiveId" clId="{3D20783F-5FB2-40D7-ACFE-121454636B4D}" dt="2025-09-11T19:05:30.149" v="1062"/>
        <pc:sldMkLst>
          <pc:docMk/>
          <pc:sldMk cId="560955059" sldId="333"/>
        </pc:sldMkLst>
        <pc:spChg chg="mod">
          <ac:chgData name="Bryony Walker" userId="24defc9f2a6459b2" providerId="LiveId" clId="{3D20783F-5FB2-40D7-ACFE-121454636B4D}" dt="2025-09-11T18:42:37.680" v="657" actId="403"/>
          <ac:spMkLst>
            <pc:docMk/>
            <pc:sldMk cId="560955059" sldId="333"/>
            <ac:spMk id="5" creationId="{4889D0B1-5A9B-8B88-2775-70F6B99D9B81}"/>
          </ac:spMkLst>
        </pc:spChg>
        <pc:spChg chg="mod">
          <ac:chgData name="Bryony Walker" userId="24defc9f2a6459b2" providerId="LiveId" clId="{3D20783F-5FB2-40D7-ACFE-121454636B4D}" dt="2025-09-11T18:41:47.691" v="649" actId="20577"/>
          <ac:spMkLst>
            <pc:docMk/>
            <pc:sldMk cId="560955059" sldId="333"/>
            <ac:spMk id="8" creationId="{BAC5D894-665F-5E8E-2808-1162FD47CCE9}"/>
          </ac:spMkLst>
        </pc:spChg>
      </pc:sldChg>
      <pc:sldChg chg="new del">
        <pc:chgData name="Bryony Walker" userId="24defc9f2a6459b2" providerId="LiveId" clId="{3D20783F-5FB2-40D7-ACFE-121454636B4D}" dt="2025-09-11T18:41:36.987" v="625" actId="47"/>
        <pc:sldMkLst>
          <pc:docMk/>
          <pc:sldMk cId="2387353614" sldId="333"/>
        </pc:sldMkLst>
      </pc:sldChg>
      <pc:sldChg chg="modSp add mod setBg">
        <pc:chgData name="Bryony Walker" userId="24defc9f2a6459b2" providerId="LiveId" clId="{3D20783F-5FB2-40D7-ACFE-121454636B4D}" dt="2025-09-11T19:03:48.508" v="1046" actId="108"/>
        <pc:sldMkLst>
          <pc:docMk/>
          <pc:sldMk cId="1497362814" sldId="334"/>
        </pc:sldMkLst>
        <pc:spChg chg="mod">
          <ac:chgData name="Bryony Walker" userId="24defc9f2a6459b2" providerId="LiveId" clId="{3D20783F-5FB2-40D7-ACFE-121454636B4D}" dt="2025-09-11T18:43:49.559" v="689" actId="20577"/>
          <ac:spMkLst>
            <pc:docMk/>
            <pc:sldMk cId="1497362814" sldId="334"/>
            <ac:spMk id="2" creationId="{A4328BE5-060D-79FF-9327-506675805A5D}"/>
          </ac:spMkLst>
        </pc:spChg>
        <pc:spChg chg="mod">
          <ac:chgData name="Bryony Walker" userId="24defc9f2a6459b2" providerId="LiveId" clId="{3D20783F-5FB2-40D7-ACFE-121454636B4D}" dt="2025-09-11T19:03:48.508" v="1046" actId="108"/>
          <ac:spMkLst>
            <pc:docMk/>
            <pc:sldMk cId="1497362814" sldId="334"/>
            <ac:spMk id="3" creationId="{C530D510-5861-6777-F64B-3BA0A4BFED1B}"/>
          </ac:spMkLst>
        </pc:spChg>
      </pc:sldChg>
      <pc:sldChg chg="addSp delSp modSp add mod ord setBg">
        <pc:chgData name="Bryony Walker" userId="24defc9f2a6459b2" providerId="LiveId" clId="{3D20783F-5FB2-40D7-ACFE-121454636B4D}" dt="2025-09-11T19:09:06.652" v="1186" actId="1076"/>
        <pc:sldMkLst>
          <pc:docMk/>
          <pc:sldMk cId="1456637376" sldId="335"/>
        </pc:sldMkLst>
        <pc:spChg chg="add mod">
          <ac:chgData name="Bryony Walker" userId="24defc9f2a6459b2" providerId="LiveId" clId="{3D20783F-5FB2-40D7-ACFE-121454636B4D}" dt="2025-09-11T19:09:00.591" v="1182" actId="14100"/>
          <ac:spMkLst>
            <pc:docMk/>
            <pc:sldMk cId="1456637376" sldId="335"/>
            <ac:spMk id="6" creationId="{CCFA39BB-27E2-7FEE-6610-BFF02DB80F41}"/>
          </ac:spMkLst>
        </pc:spChg>
      </pc:sldChg>
      <pc:sldChg chg="addSp delSp modSp add mod">
        <pc:chgData name="Bryony Walker" userId="24defc9f2a6459b2" providerId="LiveId" clId="{3D20783F-5FB2-40D7-ACFE-121454636B4D}" dt="2025-09-11T18:50:42.485" v="863"/>
        <pc:sldMkLst>
          <pc:docMk/>
          <pc:sldMk cId="122276644" sldId="336"/>
        </pc:sldMkLst>
        <pc:spChg chg="mod">
          <ac:chgData name="Bryony Walker" userId="24defc9f2a6459b2" providerId="LiveId" clId="{3D20783F-5FB2-40D7-ACFE-121454636B4D}" dt="2025-09-11T18:50:15.581" v="854" actId="27636"/>
          <ac:spMkLst>
            <pc:docMk/>
            <pc:sldMk cId="122276644" sldId="336"/>
            <ac:spMk id="7" creationId="{90C910E1-DCC2-F0FE-D9E2-321EEF195392}"/>
          </ac:spMkLst>
        </pc:spChg>
        <pc:picChg chg="add mod">
          <ac:chgData name="Bryony Walker" userId="24defc9f2a6459b2" providerId="LiveId" clId="{3D20783F-5FB2-40D7-ACFE-121454636B4D}" dt="2025-09-11T18:50:35.686" v="862" actId="1076"/>
          <ac:picMkLst>
            <pc:docMk/>
            <pc:sldMk cId="122276644" sldId="336"/>
            <ac:picMk id="2" creationId="{F599B761-8DE8-AE88-56C8-A1D0B39F0F05}"/>
          </ac:picMkLst>
        </pc:picChg>
      </pc:sldChg>
      <pc:sldChg chg="modSp add mod">
        <pc:chgData name="Bryony Walker" userId="24defc9f2a6459b2" providerId="LiveId" clId="{3D20783F-5FB2-40D7-ACFE-121454636B4D}" dt="2025-09-11T18:55:55.286" v="967" actId="27636"/>
        <pc:sldMkLst>
          <pc:docMk/>
          <pc:sldMk cId="3167285925" sldId="337"/>
        </pc:sldMkLst>
        <pc:spChg chg="mod">
          <ac:chgData name="Bryony Walker" userId="24defc9f2a6459b2" providerId="LiveId" clId="{3D20783F-5FB2-40D7-ACFE-121454636B4D}" dt="2025-09-11T18:55:55.286" v="967" actId="27636"/>
          <ac:spMkLst>
            <pc:docMk/>
            <pc:sldMk cId="3167285925" sldId="337"/>
            <ac:spMk id="4" creationId="{0C6D4BD9-5B3C-9BA5-42C3-9A96BA1ACBCC}"/>
          </ac:spMkLst>
        </pc:spChg>
        <pc:spChg chg="mod">
          <ac:chgData name="Bryony Walker" userId="24defc9f2a6459b2" providerId="LiveId" clId="{3D20783F-5FB2-40D7-ACFE-121454636B4D}" dt="2025-09-11T18:55:02.809" v="931" actId="20577"/>
          <ac:spMkLst>
            <pc:docMk/>
            <pc:sldMk cId="3167285925" sldId="337"/>
            <ac:spMk id="7" creationId="{320A4D9F-D1F7-8ACF-0167-55589DF81461}"/>
          </ac:spMkLst>
        </pc:spChg>
      </pc:sldChg>
      <pc:sldChg chg="modSp add mod">
        <pc:chgData name="Bryony Walker" userId="24defc9f2a6459b2" providerId="LiveId" clId="{3D20783F-5FB2-40D7-ACFE-121454636B4D}" dt="2025-09-11T18:57:07.172" v="990" actId="403"/>
        <pc:sldMkLst>
          <pc:docMk/>
          <pc:sldMk cId="2926751946" sldId="338"/>
        </pc:sldMkLst>
        <pc:spChg chg="mod">
          <ac:chgData name="Bryony Walker" userId="24defc9f2a6459b2" providerId="LiveId" clId="{3D20783F-5FB2-40D7-ACFE-121454636B4D}" dt="2025-09-11T18:57:07.172" v="990" actId="403"/>
          <ac:spMkLst>
            <pc:docMk/>
            <pc:sldMk cId="2926751946" sldId="338"/>
            <ac:spMk id="4" creationId="{33E693E9-EF0C-B0BE-82FC-BDBE912D607E}"/>
          </ac:spMkLst>
        </pc:spChg>
        <pc:spChg chg="mod">
          <ac:chgData name="Bryony Walker" userId="24defc9f2a6459b2" providerId="LiveId" clId="{3D20783F-5FB2-40D7-ACFE-121454636B4D}" dt="2025-09-11T18:56:15.929" v="973" actId="20577"/>
          <ac:spMkLst>
            <pc:docMk/>
            <pc:sldMk cId="2926751946" sldId="338"/>
            <ac:spMk id="7" creationId="{7D03D179-0F26-8FAB-377A-89AD6DEA38EA}"/>
          </ac:spMkLst>
        </pc:spChg>
      </pc:sldChg>
      <pc:sldChg chg="modSp add mod">
        <pc:chgData name="Bryony Walker" userId="24defc9f2a6459b2" providerId="LiveId" clId="{3D20783F-5FB2-40D7-ACFE-121454636B4D}" dt="2025-09-11T18:58:17.254" v="1040" actId="20577"/>
        <pc:sldMkLst>
          <pc:docMk/>
          <pc:sldMk cId="1568482808" sldId="339"/>
        </pc:sldMkLst>
        <pc:spChg chg="mod">
          <ac:chgData name="Bryony Walker" userId="24defc9f2a6459b2" providerId="LiveId" clId="{3D20783F-5FB2-40D7-ACFE-121454636B4D}" dt="2025-09-11T18:58:17.254" v="1040" actId="20577"/>
          <ac:spMkLst>
            <pc:docMk/>
            <pc:sldMk cId="1568482808" sldId="339"/>
            <ac:spMk id="4" creationId="{15E24EF0-B201-3791-A2E3-77BF678B412B}"/>
          </ac:spMkLst>
        </pc:spChg>
        <pc:spChg chg="mod">
          <ac:chgData name="Bryony Walker" userId="24defc9f2a6459b2" providerId="LiveId" clId="{3D20783F-5FB2-40D7-ACFE-121454636B4D}" dt="2025-09-11T18:57:24.668" v="996" actId="20577"/>
          <ac:spMkLst>
            <pc:docMk/>
            <pc:sldMk cId="1568482808" sldId="339"/>
            <ac:spMk id="7" creationId="{C10F1411-EF01-2008-D7E7-9967AF202CFA}"/>
          </ac:spMkLst>
        </pc:spChg>
      </pc:sldChg>
      <pc:sldChg chg="add del">
        <pc:chgData name="Bryony Walker" userId="24defc9f2a6459b2" providerId="LiveId" clId="{3D20783F-5FB2-40D7-ACFE-121454636B4D}" dt="2025-09-11T18:58:36.335" v="1041" actId="47"/>
        <pc:sldMkLst>
          <pc:docMk/>
          <pc:sldMk cId="1328023998" sldId="340"/>
        </pc:sldMkLst>
      </pc:sldChg>
      <pc:sldChg chg="modSp add mod ord">
        <pc:chgData name="Bryony Walker" userId="24defc9f2a6459b2" providerId="LiveId" clId="{3D20783F-5FB2-40D7-ACFE-121454636B4D}" dt="2025-09-11T19:08:48.663" v="1180" actId="27636"/>
        <pc:sldMkLst>
          <pc:docMk/>
          <pc:sldMk cId="3495951398" sldId="341"/>
        </pc:sldMkLst>
        <pc:spChg chg="mod">
          <ac:chgData name="Bryony Walker" userId="24defc9f2a6459b2" providerId="LiveId" clId="{3D20783F-5FB2-40D7-ACFE-121454636B4D}" dt="2025-09-11T19:08:48.663" v="1180" actId="27636"/>
          <ac:spMkLst>
            <pc:docMk/>
            <pc:sldMk cId="3495951398" sldId="341"/>
            <ac:spMk id="4" creationId="{7A546861-1570-2BDA-6375-55FB65C4AAB2}"/>
          </ac:spMkLst>
        </pc:spChg>
        <pc:spChg chg="mod">
          <ac:chgData name="Bryony Walker" userId="24defc9f2a6459b2" providerId="LiveId" clId="{3D20783F-5FB2-40D7-ACFE-121454636B4D}" dt="2025-09-11T18:49:01.694" v="786" actId="14100"/>
          <ac:spMkLst>
            <pc:docMk/>
            <pc:sldMk cId="3495951398" sldId="341"/>
            <ac:spMk id="7" creationId="{08135D81-741E-9C7E-FC30-2C7A700C7827}"/>
          </ac:spMkLst>
        </pc:spChg>
      </pc:sldChg>
      <pc:sldChg chg="addSp delSp modSp add mod">
        <pc:chgData name="Bryony Walker" userId="24defc9f2a6459b2" providerId="LiveId" clId="{3D20783F-5FB2-40D7-ACFE-121454636B4D}" dt="2025-09-11T18:52:02.636" v="889" actId="22"/>
        <pc:sldMkLst>
          <pc:docMk/>
          <pc:sldMk cId="2325330841" sldId="342"/>
        </pc:sldMkLst>
        <pc:spChg chg="add mod">
          <ac:chgData name="Bryony Walker" userId="24defc9f2a6459b2" providerId="LiveId" clId="{3D20783F-5FB2-40D7-ACFE-121454636B4D}" dt="2025-09-11T18:51:43.729" v="887" actId="115"/>
          <ac:spMkLst>
            <pc:docMk/>
            <pc:sldMk cId="2325330841" sldId="342"/>
            <ac:spMk id="4" creationId="{C36A54C2-3833-9FB2-C84A-A7E2C23F5FDE}"/>
          </ac:spMkLst>
        </pc:spChg>
        <pc:spChg chg="mod">
          <ac:chgData name="Bryony Walker" userId="24defc9f2a6459b2" providerId="LiveId" clId="{3D20783F-5FB2-40D7-ACFE-121454636B4D}" dt="2025-09-11T18:51:00.263" v="875" actId="20577"/>
          <ac:spMkLst>
            <pc:docMk/>
            <pc:sldMk cId="2325330841" sldId="342"/>
            <ac:spMk id="7" creationId="{32CB9E56-3C9D-C1E4-92C2-3C818CB97C60}"/>
          </ac:spMkLst>
        </pc:spChg>
      </pc:sldChg>
      <pc:sldChg chg="modSp add mod">
        <pc:chgData name="Bryony Walker" userId="24defc9f2a6459b2" providerId="LiveId" clId="{3D20783F-5FB2-40D7-ACFE-121454636B4D}" dt="2025-09-11T18:53:01.063" v="903" actId="115"/>
        <pc:sldMkLst>
          <pc:docMk/>
          <pc:sldMk cId="2194585878" sldId="343"/>
        </pc:sldMkLst>
        <pc:spChg chg="mod">
          <ac:chgData name="Bryony Walker" userId="24defc9f2a6459b2" providerId="LiveId" clId="{3D20783F-5FB2-40D7-ACFE-121454636B4D}" dt="2025-09-11T18:53:01.063" v="903" actId="115"/>
          <ac:spMkLst>
            <pc:docMk/>
            <pc:sldMk cId="2194585878" sldId="343"/>
            <ac:spMk id="4" creationId="{5678955D-1117-7985-D37B-FC535C13678E}"/>
          </ac:spMkLst>
        </pc:spChg>
      </pc:sldChg>
      <pc:sldChg chg="modSp add mod">
        <pc:chgData name="Bryony Walker" userId="24defc9f2a6459b2" providerId="LiveId" clId="{3D20783F-5FB2-40D7-ACFE-121454636B4D}" dt="2025-09-11T18:53:46.420" v="910" actId="1076"/>
        <pc:sldMkLst>
          <pc:docMk/>
          <pc:sldMk cId="1290669888" sldId="344"/>
        </pc:sldMkLst>
        <pc:spChg chg="mod">
          <ac:chgData name="Bryony Walker" userId="24defc9f2a6459b2" providerId="LiveId" clId="{3D20783F-5FB2-40D7-ACFE-121454636B4D}" dt="2025-09-11T18:53:46.420" v="910" actId="1076"/>
          <ac:spMkLst>
            <pc:docMk/>
            <pc:sldMk cId="1290669888" sldId="344"/>
            <ac:spMk id="4" creationId="{D95B426C-51E7-AC4D-5C67-2F55A067F60A}"/>
          </ac:spMkLst>
        </pc:spChg>
      </pc:sldChg>
      <pc:sldChg chg="addSp modSp add mod">
        <pc:chgData name="Bryony Walker" userId="24defc9f2a6459b2" providerId="LiveId" clId="{3D20783F-5FB2-40D7-ACFE-121454636B4D}" dt="2025-09-11T18:54:46.904" v="925" actId="1076"/>
        <pc:sldMkLst>
          <pc:docMk/>
          <pc:sldMk cId="3473114494" sldId="345"/>
        </pc:sldMkLst>
        <pc:spChg chg="mod">
          <ac:chgData name="Bryony Walker" userId="24defc9f2a6459b2" providerId="LiveId" clId="{3D20783F-5FB2-40D7-ACFE-121454636B4D}" dt="2025-09-11T18:54:41.494" v="923" actId="403"/>
          <ac:spMkLst>
            <pc:docMk/>
            <pc:sldMk cId="3473114494" sldId="345"/>
            <ac:spMk id="4" creationId="{6EC71AA3-31FA-92FC-5A79-8A97F03E8811}"/>
          </ac:spMkLst>
        </pc:spChg>
        <pc:picChg chg="add mod">
          <ac:chgData name="Bryony Walker" userId="24defc9f2a6459b2" providerId="LiveId" clId="{3D20783F-5FB2-40D7-ACFE-121454636B4D}" dt="2025-09-11T18:54:46.904" v="925" actId="1076"/>
          <ac:picMkLst>
            <pc:docMk/>
            <pc:sldMk cId="3473114494" sldId="345"/>
            <ac:picMk id="2" creationId="{108923DA-6D30-E9A4-556B-ADB9BA3E8BC9}"/>
          </ac:picMkLst>
        </pc:picChg>
      </pc:sldChg>
      <pc:sldChg chg="modSp add mod">
        <pc:chgData name="Bryony Walker" userId="24defc9f2a6459b2" providerId="LiveId" clId="{3D20783F-5FB2-40D7-ACFE-121454636B4D}" dt="2025-09-11T19:08:34.733" v="1176" actId="313"/>
        <pc:sldMkLst>
          <pc:docMk/>
          <pc:sldMk cId="1161984379" sldId="346"/>
        </pc:sldMkLst>
        <pc:spChg chg="mod">
          <ac:chgData name="Bryony Walker" userId="24defc9f2a6459b2" providerId="LiveId" clId="{3D20783F-5FB2-40D7-ACFE-121454636B4D}" dt="2025-09-11T19:08:34.733" v="1176" actId="313"/>
          <ac:spMkLst>
            <pc:docMk/>
            <pc:sldMk cId="1161984379" sldId="346"/>
            <ac:spMk id="5" creationId="{9F4C4373-A9E1-BBC7-63E3-22004943AD40}"/>
          </ac:spMkLst>
        </pc:spChg>
        <pc:spChg chg="mod">
          <ac:chgData name="Bryony Walker" userId="24defc9f2a6459b2" providerId="LiveId" clId="{3D20783F-5FB2-40D7-ACFE-121454636B4D}" dt="2025-09-11T19:06:42.575" v="1148" actId="1076"/>
          <ac:spMkLst>
            <pc:docMk/>
            <pc:sldMk cId="1161984379" sldId="346"/>
            <ac:spMk id="8" creationId="{D5C75904-E247-EF15-914D-16A083924757}"/>
          </ac:spMkLst>
        </pc:spChg>
      </pc:sldChg>
    </pc:docChg>
  </pc:docChgLst>
  <pc:docChgLst>
    <pc:chgData name="Miss G Harkcom" userId="S::gharkcom@stpaulswooburn.school::f8850014-e553-4549-a661-82cef689799e" providerId="AD" clId="Web-{660FE980-5D66-B8EE-FDDC-2826491DD3A0}"/>
    <pc:docChg chg="addSld modSld">
      <pc:chgData name="Miss G Harkcom" userId="S::gharkcom@stpaulswooburn.school::f8850014-e553-4549-a661-82cef689799e" providerId="AD" clId="Web-{660FE980-5D66-B8EE-FDDC-2826491DD3A0}" dt="2023-09-10T15:54:25.839" v="5" actId="1076"/>
      <pc:docMkLst>
        <pc:docMk/>
      </pc:docMkLst>
      <pc:sldChg chg="addSp delSp modSp add replId">
        <pc:chgData name="Miss G Harkcom" userId="S::gharkcom@stpaulswooburn.school::f8850014-e553-4549-a661-82cef689799e" providerId="AD" clId="Web-{660FE980-5D66-B8EE-FDDC-2826491DD3A0}" dt="2023-09-10T15:54:25.839" v="5" actId="1076"/>
        <pc:sldMkLst>
          <pc:docMk/>
          <pc:sldMk cId="2084655012" sldId="272"/>
        </pc:sldMkLst>
      </pc:sldChg>
    </pc:docChg>
  </pc:docChgLst>
  <pc:docChgLst>
    <pc:chgData name="Miss G Harkcom" userId="S::gharkcom@stpaulswooburn.school::f8850014-e553-4549-a661-82cef689799e" providerId="AD" clId="Web-{EBABB400-0E94-EE8F-21CB-521F9C97C494}"/>
    <pc:docChg chg="modSld">
      <pc:chgData name="Miss G Harkcom" userId="S::gharkcom@stpaulswooburn.school::f8850014-e553-4549-a661-82cef689799e" providerId="AD" clId="Web-{EBABB400-0E94-EE8F-21CB-521F9C97C494}" dt="2023-09-18T15:18:19.565" v="39" actId="20577"/>
      <pc:docMkLst>
        <pc:docMk/>
      </pc:docMkLst>
      <pc:sldChg chg="modSp">
        <pc:chgData name="Miss G Harkcom" userId="S::gharkcom@stpaulswooburn.school::f8850014-e553-4549-a661-82cef689799e" providerId="AD" clId="Web-{EBABB400-0E94-EE8F-21CB-521F9C97C494}" dt="2023-09-18T15:18:19.565" v="39" actId="20577"/>
        <pc:sldMkLst>
          <pc:docMk/>
          <pc:sldMk cId="28955212" sldId="264"/>
        </pc:sldMkLst>
      </pc:sldChg>
      <pc:sldChg chg="modSp">
        <pc:chgData name="Miss G Harkcom" userId="S::gharkcom@stpaulswooburn.school::f8850014-e553-4549-a661-82cef689799e" providerId="AD" clId="Web-{EBABB400-0E94-EE8F-21CB-521F9C97C494}" dt="2023-09-18T15:17:29.876" v="1" actId="1076"/>
        <pc:sldMkLst>
          <pc:docMk/>
          <pc:sldMk cId="3203054928" sldId="271"/>
        </pc:sldMkLst>
      </pc:sldChg>
    </pc:docChg>
  </pc:docChgLst>
  <pc:docChgLst>
    <pc:chgData name="Mrs B Walker" userId="S::bwalker@stpaulswooburn.school::494bcfe9-39fc-458f-a635-44cbfb401758" providerId="AD" clId="Web-{B2DEBB8D-7735-718E-6607-E214EAA0B732}"/>
    <pc:docChg chg="addSld modSld">
      <pc:chgData name="Mrs B Walker" userId="S::bwalker@stpaulswooburn.school::494bcfe9-39fc-458f-a635-44cbfb401758" providerId="AD" clId="Web-{B2DEBB8D-7735-718E-6607-E214EAA0B732}" dt="2025-09-16T09:55:12.110" v="231" actId="20577"/>
      <pc:docMkLst>
        <pc:docMk/>
      </pc:docMkLst>
      <pc:sldChg chg="modSp">
        <pc:chgData name="Mrs B Walker" userId="S::bwalker@stpaulswooburn.school::494bcfe9-39fc-458f-a635-44cbfb401758" providerId="AD" clId="Web-{B2DEBB8D-7735-718E-6607-E214EAA0B732}" dt="2025-09-16T09:55:12.110" v="231" actId="20577"/>
        <pc:sldMkLst>
          <pc:docMk/>
          <pc:sldMk cId="1497362814" sldId="334"/>
        </pc:sldMkLst>
        <pc:spChg chg="mod">
          <ac:chgData name="Mrs B Walker" userId="S::bwalker@stpaulswooburn.school::494bcfe9-39fc-458f-a635-44cbfb401758" providerId="AD" clId="Web-{B2DEBB8D-7735-718E-6607-E214EAA0B732}" dt="2025-09-16T09:52:55.854" v="8" actId="20577"/>
          <ac:spMkLst>
            <pc:docMk/>
            <pc:sldMk cId="1497362814" sldId="334"/>
            <ac:spMk id="2" creationId="{A4328BE5-060D-79FF-9327-506675805A5D}"/>
          </ac:spMkLst>
        </pc:spChg>
        <pc:spChg chg="mod">
          <ac:chgData name="Mrs B Walker" userId="S::bwalker@stpaulswooburn.school::494bcfe9-39fc-458f-a635-44cbfb401758" providerId="AD" clId="Web-{B2DEBB8D-7735-718E-6607-E214EAA0B732}" dt="2025-09-16T09:55:12.110" v="231" actId="20577"/>
          <ac:spMkLst>
            <pc:docMk/>
            <pc:sldMk cId="1497362814" sldId="334"/>
            <ac:spMk id="3" creationId="{C530D510-5861-6777-F64B-3BA0A4BFED1B}"/>
          </ac:spMkLst>
        </pc:spChg>
      </pc:sldChg>
      <pc:sldChg chg="addSp modSp">
        <pc:chgData name="Mrs B Walker" userId="S::bwalker@stpaulswooburn.school::494bcfe9-39fc-458f-a635-44cbfb401758" providerId="AD" clId="Web-{B2DEBB8D-7735-718E-6607-E214EAA0B732}" dt="2025-09-16T09:52:29.134" v="3" actId="1076"/>
        <pc:sldMkLst>
          <pc:docMk/>
          <pc:sldMk cId="1456637376" sldId="335"/>
        </pc:sldMkLst>
        <pc:picChg chg="add mod">
          <ac:chgData name="Mrs B Walker" userId="S::bwalker@stpaulswooburn.school::494bcfe9-39fc-458f-a635-44cbfb401758" providerId="AD" clId="Web-{B2DEBB8D-7735-718E-6607-E214EAA0B732}" dt="2025-09-16T09:52:29.134" v="3" actId="1076"/>
          <ac:picMkLst>
            <pc:docMk/>
            <pc:sldMk cId="1456637376" sldId="335"/>
            <ac:picMk id="2" creationId="{560E0DFA-FC69-858C-F931-C61029568579}"/>
          </ac:picMkLst>
        </pc:picChg>
      </pc:sldChg>
      <pc:sldChg chg="add replId">
        <pc:chgData name="Mrs B Walker" userId="S::bwalker@stpaulswooburn.school::494bcfe9-39fc-458f-a635-44cbfb401758" providerId="AD" clId="Web-{B2DEBB8D-7735-718E-6607-E214EAA0B732}" dt="2025-09-16T09:52:50.588" v="4"/>
        <pc:sldMkLst>
          <pc:docMk/>
          <pc:sldMk cId="348807651" sldId="347"/>
        </pc:sldMkLst>
      </pc:sldChg>
    </pc:docChg>
  </pc:docChgLst>
  <pc:docChgLst>
    <pc:chgData name="Bryony Walker" userId="24defc9f2a6459b2" providerId="LiveId" clId="{04A077FF-A557-4008-8DEC-C4704491D398}"/>
    <pc:docChg chg="undo custSel addSld delSld modSld sldOrd">
      <pc:chgData name="Bryony Walker" userId="24defc9f2a6459b2" providerId="LiveId" clId="{04A077FF-A557-4008-8DEC-C4704491D398}" dt="2024-08-22T13:38:42.195" v="758" actId="1076"/>
      <pc:docMkLst>
        <pc:docMk/>
      </pc:docMkLst>
      <pc:sldChg chg="addSp delSp modSp mod setBg">
        <pc:chgData name="Bryony Walker" userId="24defc9f2a6459b2" providerId="LiveId" clId="{04A077FF-A557-4008-8DEC-C4704491D398}" dt="2024-08-21T19:23:20.725" v="367" actId="692"/>
        <pc:sldMkLst>
          <pc:docMk/>
          <pc:sldMk cId="1438393223" sldId="256"/>
        </pc:sldMkLst>
      </pc:sldChg>
      <pc:sldChg chg="addSp delSp modSp mod ord setBg">
        <pc:chgData name="Bryony Walker" userId="24defc9f2a6459b2" providerId="LiveId" clId="{04A077FF-A557-4008-8DEC-C4704491D398}" dt="2024-08-21T19:26:31.474" v="428" actId="1076"/>
        <pc:sldMkLst>
          <pc:docMk/>
          <pc:sldMk cId="104301738" sldId="257"/>
        </pc:sldMkLst>
      </pc:sldChg>
      <pc:sldChg chg="modSp del mod">
        <pc:chgData name="Bryony Walker" userId="24defc9f2a6459b2" providerId="LiveId" clId="{04A077FF-A557-4008-8DEC-C4704491D398}" dt="2024-08-21T19:26:45.370" v="433" actId="47"/>
        <pc:sldMkLst>
          <pc:docMk/>
          <pc:sldMk cId="172151477" sldId="258"/>
        </pc:sldMkLst>
      </pc:sldChg>
      <pc:sldChg chg="modSp del mod">
        <pc:chgData name="Bryony Walker" userId="24defc9f2a6459b2" providerId="LiveId" clId="{04A077FF-A557-4008-8DEC-C4704491D398}" dt="2024-08-21T19:28:19.746" v="466" actId="47"/>
        <pc:sldMkLst>
          <pc:docMk/>
          <pc:sldMk cId="2839384202" sldId="259"/>
        </pc:sldMkLst>
      </pc:sldChg>
      <pc:sldChg chg="addSp delSp modSp mod setBg">
        <pc:chgData name="Bryony Walker" userId="24defc9f2a6459b2" providerId="LiveId" clId="{04A077FF-A557-4008-8DEC-C4704491D398}" dt="2024-08-22T13:38:42.195" v="758" actId="1076"/>
        <pc:sldMkLst>
          <pc:docMk/>
          <pc:sldMk cId="3682961818" sldId="262"/>
        </pc:sldMkLst>
      </pc:sldChg>
      <pc:sldChg chg="addSp delSp modSp add del mod setBg">
        <pc:chgData name="Bryony Walker" userId="24defc9f2a6459b2" providerId="LiveId" clId="{04A077FF-A557-4008-8DEC-C4704491D398}" dt="2024-08-21T19:48:47.618" v="702" actId="27636"/>
        <pc:sldMkLst>
          <pc:docMk/>
          <pc:sldMk cId="1166627484" sldId="263"/>
        </pc:sldMkLst>
      </pc:sldChg>
      <pc:sldChg chg="del">
        <pc:chgData name="Bryony Walker" userId="24defc9f2a6459b2" providerId="LiveId" clId="{04A077FF-A557-4008-8DEC-C4704491D398}" dt="2024-08-21T19:29:44.255" v="498" actId="47"/>
        <pc:sldMkLst>
          <pc:docMk/>
          <pc:sldMk cId="28955212" sldId="264"/>
        </pc:sldMkLst>
      </pc:sldChg>
      <pc:sldChg chg="addSp delSp modSp mod setBg">
        <pc:chgData name="Bryony Walker" userId="24defc9f2a6459b2" providerId="LiveId" clId="{04A077FF-A557-4008-8DEC-C4704491D398}" dt="2024-08-21T19:48:19.183" v="687" actId="1076"/>
        <pc:sldMkLst>
          <pc:docMk/>
          <pc:sldMk cId="4017976141" sldId="265"/>
        </pc:sldMkLst>
      </pc:sldChg>
      <pc:sldChg chg="addSp delSp modSp mod setBg">
        <pc:chgData name="Bryony Walker" userId="24defc9f2a6459b2" providerId="LiveId" clId="{04A077FF-A557-4008-8DEC-C4704491D398}" dt="2024-08-21T19:31:30.287" v="529"/>
        <pc:sldMkLst>
          <pc:docMk/>
          <pc:sldMk cId="4242196199" sldId="270"/>
        </pc:sldMkLst>
      </pc:sldChg>
      <pc:sldChg chg="addSp delSp modSp mod setBg">
        <pc:chgData name="Bryony Walker" userId="24defc9f2a6459b2" providerId="LiveId" clId="{04A077FF-A557-4008-8DEC-C4704491D398}" dt="2024-08-21T19:47:32.751" v="609" actId="1076"/>
        <pc:sldMkLst>
          <pc:docMk/>
          <pc:sldMk cId="3203054928" sldId="271"/>
        </pc:sldMkLst>
      </pc:sldChg>
      <pc:sldChg chg="addSp delSp modSp mod ord setBg">
        <pc:chgData name="Bryony Walker" userId="24defc9f2a6459b2" providerId="LiveId" clId="{04A077FF-A557-4008-8DEC-C4704491D398}" dt="2024-08-21T19:32:59.521" v="567" actId="1076"/>
        <pc:sldMkLst>
          <pc:docMk/>
          <pc:sldMk cId="2084655012" sldId="272"/>
        </pc:sldMkLst>
      </pc:sldChg>
      <pc:sldChg chg="add del">
        <pc:chgData name="Bryony Walker" userId="24defc9f2a6459b2" providerId="LiveId" clId="{04A077FF-A557-4008-8DEC-C4704491D398}" dt="2024-08-11T00:10:45.852" v="333" actId="47"/>
        <pc:sldMkLst>
          <pc:docMk/>
          <pc:sldMk cId="2098936322" sldId="273"/>
        </pc:sldMkLst>
      </pc:sldChg>
      <pc:sldChg chg="addSp delSp modSp add mod setBg">
        <pc:chgData name="Bryony Walker" userId="24defc9f2a6459b2" providerId="LiveId" clId="{04A077FF-A557-4008-8DEC-C4704491D398}" dt="2024-08-21T19:26:41.577" v="432" actId="27636"/>
        <pc:sldMkLst>
          <pc:docMk/>
          <pc:sldMk cId="2100071855" sldId="273"/>
        </pc:sldMkLst>
      </pc:sldChg>
      <pc:sldChg chg="modSp add mod setBg">
        <pc:chgData name="Bryony Walker" userId="24defc9f2a6459b2" providerId="LiveId" clId="{04A077FF-A557-4008-8DEC-C4704491D398}" dt="2024-08-21T19:28:12.166" v="465" actId="12"/>
        <pc:sldMkLst>
          <pc:docMk/>
          <pc:sldMk cId="3990369074" sldId="274"/>
        </pc:sldMkLst>
      </pc:sldChg>
      <pc:sldChg chg="addSp delSp modSp add mod setBg">
        <pc:chgData name="Bryony Walker" userId="24defc9f2a6459b2" providerId="LiveId" clId="{04A077FF-A557-4008-8DEC-C4704491D398}" dt="2024-08-21T19:50:53.881" v="753" actId="1076"/>
        <pc:sldMkLst>
          <pc:docMk/>
          <pc:sldMk cId="903642361" sldId="275"/>
        </pc:sldMkLst>
      </pc:sldChg>
    </pc:docChg>
  </pc:docChgLst>
  <pc:docChgLst>
    <pc:chgData name="Georgina Harkcom" userId="e6fd7762e8c0e718" providerId="LiveId" clId="{33A498DD-F04C-4290-829B-5323795CC11A}"/>
    <pc:docChg chg="custSel modSld">
      <pc:chgData name="Georgina Harkcom" userId="e6fd7762e8c0e718" providerId="LiveId" clId="{33A498DD-F04C-4290-829B-5323795CC11A}" dt="2023-09-07T10:25:31.028" v="143" actId="20577"/>
      <pc:docMkLst>
        <pc:docMk/>
      </pc:docMkLst>
      <pc:sldChg chg="modSp mod">
        <pc:chgData name="Georgina Harkcom" userId="e6fd7762e8c0e718" providerId="LiveId" clId="{33A498DD-F04C-4290-829B-5323795CC11A}" dt="2023-09-07T10:19:48.996" v="42" actId="20577"/>
        <pc:sldMkLst>
          <pc:docMk/>
          <pc:sldMk cId="104301738" sldId="257"/>
        </pc:sldMkLst>
      </pc:sldChg>
      <pc:sldChg chg="addSp delSp modSp mod">
        <pc:chgData name="Georgina Harkcom" userId="e6fd7762e8c0e718" providerId="LiveId" clId="{33A498DD-F04C-4290-829B-5323795CC11A}" dt="2023-09-07T10:20:43.640" v="47" actId="1076"/>
        <pc:sldMkLst>
          <pc:docMk/>
          <pc:sldMk cId="3682961818" sldId="262"/>
        </pc:sldMkLst>
      </pc:sldChg>
      <pc:sldChg chg="modSp mod">
        <pc:chgData name="Georgina Harkcom" userId="e6fd7762e8c0e718" providerId="LiveId" clId="{33A498DD-F04C-4290-829B-5323795CC11A}" dt="2023-09-07T10:25:00" v="114" actId="20577"/>
        <pc:sldMkLst>
          <pc:docMk/>
          <pc:sldMk cId="1166627484" sldId="263"/>
        </pc:sldMkLst>
      </pc:sldChg>
      <pc:sldChg chg="modSp mod">
        <pc:chgData name="Georgina Harkcom" userId="e6fd7762e8c0e718" providerId="LiveId" clId="{33A498DD-F04C-4290-829B-5323795CC11A}" dt="2023-09-07T10:25:31.028" v="143" actId="20577"/>
        <pc:sldMkLst>
          <pc:docMk/>
          <pc:sldMk cId="4017976141" sldId="265"/>
        </pc:sldMkLst>
      </pc:sldChg>
      <pc:sldChg chg="modSp mod">
        <pc:chgData name="Georgina Harkcom" userId="e6fd7762e8c0e718" providerId="LiveId" clId="{33A498DD-F04C-4290-829B-5323795CC11A}" dt="2023-09-07T10:24:24.257" v="101" actId="14734"/>
        <pc:sldMkLst>
          <pc:docMk/>
          <pc:sldMk cId="4242196199" sldId="270"/>
        </pc:sldMkLst>
      </pc:sldChg>
      <pc:sldChg chg="modSp mod">
        <pc:chgData name="Georgina Harkcom" userId="e6fd7762e8c0e718" providerId="LiveId" clId="{33A498DD-F04C-4290-829B-5323795CC11A}" dt="2023-09-07T10:25:17.608" v="126" actId="20577"/>
        <pc:sldMkLst>
          <pc:docMk/>
          <pc:sldMk cId="3203054928" sldId="271"/>
        </pc:sldMkLst>
      </pc:sldChg>
    </pc:docChg>
  </pc:docChgLst>
  <pc:docChgLst>
    <pc:chgData name="St Paul's School Headteacher" userId="S::headteacher@stpaulswooburn.school::5f8a7a7e-9ceb-493b-90b5-353d4c56e06c" providerId="AD" clId="Web-{02129C26-86B4-3505-D064-9521CC68CB39}"/>
    <pc:docChg chg="modSld">
      <pc:chgData name="St Paul's School Headteacher" userId="S::headteacher@stpaulswooburn.school::5f8a7a7e-9ceb-493b-90b5-353d4c56e06c" providerId="AD" clId="Web-{02129C26-86B4-3505-D064-9521CC68CB39}" dt="2023-09-14T14:47:20.538" v="0" actId="20577"/>
      <pc:docMkLst>
        <pc:docMk/>
      </pc:docMkLst>
      <pc:sldChg chg="modSp">
        <pc:chgData name="St Paul's School Headteacher" userId="S::headteacher@stpaulswooburn.school::5f8a7a7e-9ceb-493b-90b5-353d4c56e06c" providerId="AD" clId="Web-{02129C26-86B4-3505-D064-9521CC68CB39}" dt="2023-09-14T14:47:20.538" v="0" actId="20577"/>
        <pc:sldMkLst>
          <pc:docMk/>
          <pc:sldMk cId="104301738" sldId="257"/>
        </pc:sldMkLst>
      </pc:sldChg>
    </pc:docChg>
  </pc:docChgLst>
  <pc:docChgLst>
    <pc:chgData name="Mrs B Walker" userId="S::bwalker@stpaulswooburn.school::494bcfe9-39fc-458f-a635-44cbfb401758" providerId="AD" clId="Web-{E65F40D1-36F1-4EB7-C614-225A56C4B44F}"/>
    <pc:docChg chg="modSld">
      <pc:chgData name="Mrs B Walker" userId="S::bwalker@stpaulswooburn.school::494bcfe9-39fc-458f-a635-44cbfb401758" providerId="AD" clId="Web-{E65F40D1-36F1-4EB7-C614-225A56C4B44F}" dt="2025-09-16T09:48:48.218" v="0"/>
      <pc:docMkLst>
        <pc:docMk/>
      </pc:docMkLst>
      <pc:sldChg chg="delSp">
        <pc:chgData name="Mrs B Walker" userId="S::bwalker@stpaulswooburn.school::494bcfe9-39fc-458f-a635-44cbfb401758" providerId="AD" clId="Web-{E65F40D1-36F1-4EB7-C614-225A56C4B44F}" dt="2025-09-16T09:48:48.218" v="0"/>
        <pc:sldMkLst>
          <pc:docMk/>
          <pc:sldMk cId="1456637376" sldId="335"/>
        </pc:sldMkLst>
        <pc:picChg chg="del">
          <ac:chgData name="Mrs B Walker" userId="S::bwalker@stpaulswooburn.school::494bcfe9-39fc-458f-a635-44cbfb401758" providerId="AD" clId="Web-{E65F40D1-36F1-4EB7-C614-225A56C4B44F}" dt="2025-09-16T09:48:48.218" v="0"/>
          <ac:picMkLst>
            <pc:docMk/>
            <pc:sldMk cId="1456637376" sldId="335"/>
            <ac:picMk id="8" creationId="{172A882A-8943-5C49-A02B-149F15338E3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Kate </a:t>
            </a:r>
          </a:p>
        </p:txBody>
      </p:sp>
      <p:sp>
        <p:nvSpPr>
          <p:cNvPr id="4" name="Slide Number Placeholder 3"/>
          <p:cNvSpPr>
            <a:spLocks noGrp="1"/>
          </p:cNvSpPr>
          <p:nvPr>
            <p:ph type="sldNum" sz="quarter" idx="5"/>
          </p:nvPr>
        </p:nvSpPr>
        <p:spPr/>
        <p:txBody>
          <a:bodyPr/>
          <a:lstStyle/>
          <a:p>
            <a:fld id="{5E630C63-990E-45AE-9D7D-79304B7DB85A}" type="slidenum">
              <a:rPr lang="en-GB" smtClean="0"/>
              <a:t>25</a:t>
            </a:fld>
            <a:endParaRPr lang="en-GB"/>
          </a:p>
        </p:txBody>
      </p:sp>
    </p:spTree>
    <p:extLst>
      <p:ext uri="{BB962C8B-B14F-4D97-AF65-F5344CB8AC3E}">
        <p14:creationId xmlns:p14="http://schemas.microsoft.com/office/powerpoint/2010/main" val="467781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16/09/2025</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saferinternet.org.uk/advice-centre/parents-and-carers" TargetMode="External"/><Relationship Id="rId7" Type="http://schemas.openxmlformats.org/officeDocument/2006/relationships/hyperlink" Target="https://www.childnet.com/parents-and-carers"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thinkuknow.co.uk/parents/" TargetMode="External"/><Relationship Id="rId5" Type="http://schemas.openxmlformats.org/officeDocument/2006/relationships/hyperlink" Target="https://www.nspcc.org.uk/keeping-children-safe/online-safety/" TargetMode="External"/><Relationship Id="rId4" Type="http://schemas.openxmlformats.org/officeDocument/2006/relationships/hyperlink" Target="https://www.internetmatters.org/schools-esafety/parent-online-support-pack-teacher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028825" y="2209801"/>
            <a:ext cx="9144000" cy="2088832"/>
          </a:xfrm>
          <a:ln w="57150">
            <a:solidFill>
              <a:schemeClr val="bg2">
                <a:lumMod val="50000"/>
              </a:schemeClr>
            </a:solidFill>
          </a:ln>
        </p:spPr>
        <p:txBody>
          <a:bodyPr>
            <a:noAutofit/>
          </a:bodyPr>
          <a:lstStyle/>
          <a:p>
            <a:r>
              <a:rPr lang="en-GB" sz="7200">
                <a:solidFill>
                  <a:srgbClr val="002060"/>
                </a:solidFill>
                <a:latin typeface="Aptos Narrow" panose="020B0004020202020204" pitchFamily="34" charset="0"/>
              </a:rPr>
              <a:t>Welcome to Year 5</a:t>
            </a:r>
            <a:br>
              <a:rPr lang="en-GB" sz="7200">
                <a:solidFill>
                  <a:srgbClr val="002060"/>
                </a:solidFill>
                <a:latin typeface="Aptos Narrow" panose="020B0004020202020204" pitchFamily="34" charset="0"/>
              </a:rPr>
            </a:br>
            <a:r>
              <a:rPr lang="en-GB" sz="7200">
                <a:solidFill>
                  <a:srgbClr val="002060"/>
                </a:solidFill>
                <a:latin typeface="Aptos Narrow" panose="020B0004020202020204" pitchFamily="34" charset="0"/>
              </a:rPr>
              <a:t>Firecrests</a:t>
            </a:r>
          </a:p>
        </p:txBody>
      </p:sp>
      <p:pic>
        <p:nvPicPr>
          <p:cNvPr id="3" name="Picture 2">
            <a:extLst>
              <a:ext uri="{FF2B5EF4-FFF2-40B4-BE49-F238E27FC236}">
                <a16:creationId xmlns:a16="http://schemas.microsoft.com/office/drawing/2014/main" id="{08489117-81FE-40DF-57C5-2A988F815228}"/>
              </a:ext>
            </a:extLst>
          </p:cNvPr>
          <p:cNvPicPr>
            <a:picLocks noChangeAspect="1"/>
          </p:cNvPicPr>
          <p:nvPr/>
        </p:nvPicPr>
        <p:blipFill rotWithShape="1">
          <a:blip r:embed="rId2"/>
          <a:srcRect r="80736" b="8299"/>
          <a:stretch/>
        </p:blipFill>
        <p:spPr>
          <a:xfrm>
            <a:off x="1" y="0"/>
            <a:ext cx="1735493" cy="6858000"/>
          </a:xfrm>
          <a:prstGeom prst="rect">
            <a:avLst/>
          </a:prstGeom>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28900" y="245269"/>
            <a:ext cx="8372475" cy="1325563"/>
          </a:xfrm>
          <a:ln w="41275">
            <a:solidFill>
              <a:schemeClr val="bg2">
                <a:lumMod val="50000"/>
              </a:schemeClr>
            </a:solidFill>
          </a:ln>
        </p:spPr>
        <p:txBody>
          <a:bodyPr/>
          <a:lstStyle/>
          <a:p>
            <a:pPr algn="ctr"/>
            <a:r>
              <a:rPr lang="en-GB" b="1">
                <a:solidFill>
                  <a:srgbClr val="002060"/>
                </a:solidFill>
                <a:latin typeface="Aptos Narrow" panose="020B0004020202020204" pitchFamily="34" charset="0"/>
              </a:rPr>
              <a:t>Our Year 5 Team</a:t>
            </a:r>
          </a:p>
        </p:txBody>
      </p:sp>
      <p:sp>
        <p:nvSpPr>
          <p:cNvPr id="3" name="Content Placeholder 2"/>
          <p:cNvSpPr>
            <a:spLocks noGrp="1"/>
          </p:cNvSpPr>
          <p:nvPr>
            <p:ph idx="1"/>
          </p:nvPr>
        </p:nvSpPr>
        <p:spPr>
          <a:xfrm>
            <a:off x="2628900" y="2339975"/>
            <a:ext cx="8614488" cy="4351338"/>
          </a:xfrm>
        </p:spPr>
        <p:txBody>
          <a:bodyPr vert="horz" lIns="91440" tIns="45720" rIns="91440" bIns="45720" rtlCol="0" anchor="t">
            <a:normAutofit/>
          </a:bodyPr>
          <a:lstStyle/>
          <a:p>
            <a:pPr marL="0" indent="0">
              <a:buNone/>
            </a:pPr>
            <a:r>
              <a:rPr lang="en-GB">
                <a:solidFill>
                  <a:srgbClr val="002060"/>
                </a:solidFill>
                <a:latin typeface="Aptos Narrow" panose="020B0004020202020204" pitchFamily="34" charset="0"/>
              </a:rPr>
              <a:t>Class Teacher – Mrs Walker (Mon – Thurs)</a:t>
            </a:r>
          </a:p>
          <a:p>
            <a:pPr marL="0" indent="0">
              <a:buNone/>
            </a:pPr>
            <a:r>
              <a:rPr lang="en-GB">
                <a:solidFill>
                  <a:srgbClr val="002060"/>
                </a:solidFill>
                <a:latin typeface="Aptos Narrow" panose="020B0004020202020204" pitchFamily="34" charset="0"/>
              </a:rPr>
              <a:t>		   - Mrs Dennis (Friday)</a:t>
            </a:r>
          </a:p>
          <a:p>
            <a:pPr marL="0" indent="0">
              <a:buNone/>
            </a:pPr>
            <a:r>
              <a:rPr lang="en-GB">
                <a:solidFill>
                  <a:srgbClr val="002060"/>
                </a:solidFill>
                <a:latin typeface="Aptos Narrow" panose="020B0004020202020204" pitchFamily="34" charset="0"/>
              </a:rPr>
              <a:t>LSA – Mrs Sewell</a:t>
            </a:r>
          </a:p>
          <a:p>
            <a:pPr marL="0" indent="0">
              <a:buNone/>
            </a:pPr>
            <a:r>
              <a:rPr lang="en-GB">
                <a:solidFill>
                  <a:srgbClr val="002060"/>
                </a:solidFill>
                <a:latin typeface="Aptos Narrow" panose="020B0004020202020204" pitchFamily="34" charset="0"/>
              </a:rPr>
              <a:t>PPA Cover – Mrs Vickers (Tuesday afternoon)</a:t>
            </a:r>
          </a:p>
          <a:p>
            <a:pPr marL="0" indent="0">
              <a:buNone/>
            </a:pPr>
            <a:endParaRPr lang="en-GB">
              <a:solidFill>
                <a:srgbClr val="002060"/>
              </a:solidFill>
              <a:latin typeface="Aptos Narrow" panose="020B0004020202020204" pitchFamily="34" charset="0"/>
            </a:endParaRP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4" name="Picture 3">
            <a:extLst>
              <a:ext uri="{FF2B5EF4-FFF2-40B4-BE49-F238E27FC236}">
                <a16:creationId xmlns:a16="http://schemas.microsoft.com/office/drawing/2014/main" id="{23BF0572-6E3A-92DA-4DB3-1A0B23D1263C}"/>
              </a:ext>
            </a:extLst>
          </p:cNvPr>
          <p:cNvPicPr>
            <a:picLocks noChangeAspect="1"/>
          </p:cNvPicPr>
          <p:nvPr/>
        </p:nvPicPr>
        <p:blipFill rotWithShape="1">
          <a:blip r:embed="rId2"/>
          <a:srcRect r="80736" b="8299"/>
          <a:stretch/>
        </p:blipFill>
        <p:spPr>
          <a:xfrm>
            <a:off x="1" y="0"/>
            <a:ext cx="1735493" cy="6858000"/>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14548-D46A-6A6C-10E2-F79F57F091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328BE5-060D-79FF-9327-506675805A5D}"/>
              </a:ext>
            </a:extLst>
          </p:cNvPr>
          <p:cNvSpPr>
            <a:spLocks noGrp="1"/>
          </p:cNvSpPr>
          <p:nvPr>
            <p:ph type="title"/>
          </p:nvPr>
        </p:nvSpPr>
        <p:spPr>
          <a:xfrm>
            <a:off x="2628900" y="245269"/>
            <a:ext cx="8372475" cy="1325563"/>
          </a:xfrm>
          <a:ln w="41275">
            <a:solidFill>
              <a:schemeClr val="bg2">
                <a:lumMod val="50000"/>
              </a:schemeClr>
            </a:solidFill>
          </a:ln>
        </p:spPr>
        <p:txBody>
          <a:bodyPr/>
          <a:lstStyle/>
          <a:p>
            <a:pPr algn="ctr"/>
            <a:r>
              <a:rPr lang="en-GB" b="1">
                <a:solidFill>
                  <a:srgbClr val="002060"/>
                </a:solidFill>
                <a:latin typeface="Aptos Narrow"/>
              </a:rPr>
              <a:t>Updates</a:t>
            </a:r>
            <a:endParaRPr lang="en-GB" b="1">
              <a:solidFill>
                <a:srgbClr val="002060"/>
              </a:solidFill>
              <a:latin typeface="Aptos Narrow" panose="020B0004020202020204" pitchFamily="34" charset="0"/>
            </a:endParaRPr>
          </a:p>
        </p:txBody>
      </p:sp>
      <p:sp>
        <p:nvSpPr>
          <p:cNvPr id="3" name="Content Placeholder 2">
            <a:extLst>
              <a:ext uri="{FF2B5EF4-FFF2-40B4-BE49-F238E27FC236}">
                <a16:creationId xmlns:a16="http://schemas.microsoft.com/office/drawing/2014/main" id="{C530D510-5861-6777-F64B-3BA0A4BFED1B}"/>
              </a:ext>
            </a:extLst>
          </p:cNvPr>
          <p:cNvSpPr>
            <a:spLocks noGrp="1"/>
          </p:cNvSpPr>
          <p:nvPr>
            <p:ph idx="1"/>
          </p:nvPr>
        </p:nvSpPr>
        <p:spPr>
          <a:xfrm>
            <a:off x="1941095" y="1906838"/>
            <a:ext cx="9946106" cy="4351338"/>
          </a:xfrm>
        </p:spPr>
        <p:txBody>
          <a:bodyPr vert="horz" lIns="91440" tIns="45720" rIns="91440" bIns="45720" rtlCol="0" anchor="t">
            <a:normAutofit/>
          </a:bodyPr>
          <a:lstStyle/>
          <a:p>
            <a:pPr marL="342900" indent="-342900" algn="just">
              <a:lnSpc>
                <a:spcPct val="100000"/>
              </a:lnSpc>
              <a:spcBef>
                <a:spcPts val="0"/>
              </a:spcBef>
              <a:defRPr/>
            </a:pPr>
            <a:r>
              <a:rPr lang="en-GB" sz="3400">
                <a:solidFill>
                  <a:srgbClr val="002060"/>
                </a:solidFill>
                <a:latin typeface="Franklin Gothic Book"/>
              </a:rPr>
              <a:t>Assemblies are now at 9am.</a:t>
            </a:r>
            <a:endParaRPr lang="en-US"/>
          </a:p>
          <a:p>
            <a:pPr marL="342900" indent="-342900" algn="just">
              <a:lnSpc>
                <a:spcPct val="100000"/>
              </a:lnSpc>
              <a:spcBef>
                <a:spcPts val="0"/>
              </a:spcBef>
              <a:defRPr/>
            </a:pPr>
            <a:r>
              <a:rPr lang="en-GB" sz="3400">
                <a:solidFill>
                  <a:srgbClr val="002060"/>
                </a:solidFill>
                <a:latin typeface="Franklin Gothic Book"/>
              </a:rPr>
              <a:t>Class assemblies will also be at 9am.</a:t>
            </a:r>
            <a:endParaRPr lang="en-GB" sz="3400">
              <a:solidFill>
                <a:srgbClr val="002060"/>
              </a:solidFill>
              <a:latin typeface="Franklin Gothic Book" panose="020B0503020102020204" pitchFamily="34" charset="0"/>
            </a:endParaRPr>
          </a:p>
          <a:p>
            <a:pPr marL="34290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indent="-342900" algn="just">
              <a:lnSpc>
                <a:spcPct val="100000"/>
              </a:lnSpc>
              <a:spcBef>
                <a:spcPts val="0"/>
              </a:spcBef>
              <a:defRPr/>
            </a:pPr>
            <a:r>
              <a:rPr lang="en-GB" sz="3400">
                <a:solidFill>
                  <a:srgbClr val="002060"/>
                </a:solidFill>
                <a:latin typeface="Franklin Gothic Book"/>
              </a:rPr>
              <a:t>Lunches – if your child does not have a lunch then a jacket potato will be ordered for them. The office will no longer be calling parents/carers.</a:t>
            </a:r>
          </a:p>
        </p:txBody>
      </p:sp>
      <p:pic>
        <p:nvPicPr>
          <p:cNvPr id="4" name="Picture 3">
            <a:extLst>
              <a:ext uri="{FF2B5EF4-FFF2-40B4-BE49-F238E27FC236}">
                <a16:creationId xmlns:a16="http://schemas.microsoft.com/office/drawing/2014/main" id="{49384745-C917-E384-E2F3-577EB7593B57}"/>
              </a:ext>
            </a:extLst>
          </p:cNvPr>
          <p:cNvPicPr>
            <a:picLocks noChangeAspect="1"/>
          </p:cNvPicPr>
          <p:nvPr/>
        </p:nvPicPr>
        <p:blipFill rotWithShape="1">
          <a:blip r:embed="rId2"/>
          <a:srcRect r="80736" b="8299"/>
          <a:stretch/>
        </p:blipFill>
        <p:spPr>
          <a:xfrm>
            <a:off x="1" y="0"/>
            <a:ext cx="1735493" cy="6858000"/>
          </a:xfrm>
          <a:prstGeom prst="rect">
            <a:avLst/>
          </a:prstGeom>
        </p:spPr>
      </p:pic>
    </p:spTree>
    <p:extLst>
      <p:ext uri="{BB962C8B-B14F-4D97-AF65-F5344CB8AC3E}">
        <p14:creationId xmlns:p14="http://schemas.microsoft.com/office/powerpoint/2010/main" val="1497362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5DCA1-8B2B-A32C-F7DA-353EB50E7A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03CB49-0E48-47BA-9615-DBE0120E844C}"/>
              </a:ext>
            </a:extLst>
          </p:cNvPr>
          <p:cNvSpPr>
            <a:spLocks noGrp="1"/>
          </p:cNvSpPr>
          <p:nvPr>
            <p:ph type="title"/>
          </p:nvPr>
        </p:nvSpPr>
        <p:spPr>
          <a:xfrm>
            <a:off x="2628900" y="245269"/>
            <a:ext cx="8372475" cy="1325563"/>
          </a:xfrm>
          <a:ln w="41275">
            <a:solidFill>
              <a:schemeClr val="bg2">
                <a:lumMod val="50000"/>
              </a:schemeClr>
            </a:solidFill>
          </a:ln>
        </p:spPr>
        <p:txBody>
          <a:bodyPr/>
          <a:lstStyle/>
          <a:p>
            <a:pPr algn="ctr"/>
            <a:r>
              <a:rPr lang="en-GB" b="1">
                <a:solidFill>
                  <a:srgbClr val="002060"/>
                </a:solidFill>
                <a:latin typeface="Aptos Narrow" panose="020B0004020202020204" pitchFamily="34" charset="0"/>
              </a:rPr>
              <a:t>Medical Information</a:t>
            </a:r>
          </a:p>
        </p:txBody>
      </p:sp>
      <p:sp>
        <p:nvSpPr>
          <p:cNvPr id="3" name="Content Placeholder 2">
            <a:extLst>
              <a:ext uri="{FF2B5EF4-FFF2-40B4-BE49-F238E27FC236}">
                <a16:creationId xmlns:a16="http://schemas.microsoft.com/office/drawing/2014/main" id="{A6C18FDB-9680-23FE-20F6-0E8FECFE547C}"/>
              </a:ext>
            </a:extLst>
          </p:cNvPr>
          <p:cNvSpPr>
            <a:spLocks noGrp="1"/>
          </p:cNvSpPr>
          <p:nvPr>
            <p:ph idx="1"/>
          </p:nvPr>
        </p:nvSpPr>
        <p:spPr>
          <a:xfrm>
            <a:off x="1941095" y="1906838"/>
            <a:ext cx="9946106" cy="4351338"/>
          </a:xfrm>
        </p:spPr>
        <p:txBody>
          <a:bodyPr vert="horz" lIns="91440" tIns="45720" rIns="91440" bIns="45720" rtlCol="0" anchor="t">
            <a:normAutofit fontScale="62500" lnSpcReduction="20000"/>
          </a:bodyPr>
          <a:lstStyle/>
          <a:p>
            <a:pPr marL="342900" lvl="0" indent="-342900" algn="just">
              <a:lnSpc>
                <a:spcPct val="100000"/>
              </a:lnSpc>
              <a:spcBef>
                <a:spcPts val="0"/>
              </a:spcBef>
              <a:defRPr/>
            </a:pPr>
            <a:r>
              <a:rPr lang="en-GB" sz="3400">
                <a:solidFill>
                  <a:srgbClr val="002060"/>
                </a:solidFill>
                <a:latin typeface="Franklin Gothic Book" panose="020B0503020102020204" pitchFamily="34" charset="0"/>
              </a:rPr>
              <a:t>Medicines: Please fill in the relevant forms for prescription and non-prescription medication (this includes inhalers).  The medication has to be in the original packaging with the prescribed label on from the GP.  We are allowed to administer antibiotics if prescribed 4 times a day.</a:t>
            </a:r>
          </a:p>
          <a:p>
            <a:pPr marL="342900" lvl="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lvl="0" indent="-342900" algn="just">
              <a:lnSpc>
                <a:spcPct val="100000"/>
              </a:lnSpc>
              <a:spcBef>
                <a:spcPts val="0"/>
              </a:spcBef>
              <a:defRPr/>
            </a:pPr>
            <a:r>
              <a:rPr lang="en-GB" sz="3400">
                <a:solidFill>
                  <a:srgbClr val="002060"/>
                </a:solidFill>
                <a:latin typeface="Franklin Gothic Book" panose="020B0503020102020204" pitchFamily="34" charset="0"/>
              </a:rPr>
              <a:t>Health care plans MUST be updated annually; please ensure we have the most recent copy. </a:t>
            </a:r>
          </a:p>
          <a:p>
            <a:pPr marL="342900" lvl="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lvl="0" indent="-342900" algn="just">
              <a:lnSpc>
                <a:spcPct val="100000"/>
              </a:lnSpc>
              <a:spcBef>
                <a:spcPts val="0"/>
              </a:spcBef>
              <a:defRPr/>
            </a:pPr>
            <a:r>
              <a:rPr lang="en-GB" sz="3400">
                <a:solidFill>
                  <a:srgbClr val="002060"/>
                </a:solidFill>
                <a:latin typeface="Franklin Gothic Book" panose="020B0503020102020204" pitchFamily="34" charset="0"/>
              </a:rPr>
              <a:t>Please let us know if there is any change in your child’s medical needs.</a:t>
            </a:r>
          </a:p>
          <a:p>
            <a:pPr marL="342900" lvl="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lvl="0" indent="-342900" algn="just">
              <a:lnSpc>
                <a:spcPct val="100000"/>
              </a:lnSpc>
              <a:spcBef>
                <a:spcPts val="0"/>
              </a:spcBef>
              <a:defRPr/>
            </a:pPr>
            <a:r>
              <a:rPr lang="en-GB" sz="3400">
                <a:solidFill>
                  <a:srgbClr val="002060"/>
                </a:solidFill>
                <a:latin typeface="Franklin Gothic Book" panose="020B0503020102020204" pitchFamily="34" charset="0"/>
              </a:rPr>
              <a:t>Please ensure that your child comes to school having had breakfast and that any food brought into school does not contain nuts.  </a:t>
            </a:r>
          </a:p>
          <a:p>
            <a:pPr marL="342900" lvl="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lvl="0" indent="-342900" algn="just">
              <a:lnSpc>
                <a:spcPct val="100000"/>
              </a:lnSpc>
              <a:spcBef>
                <a:spcPts val="0"/>
              </a:spcBef>
              <a:defRPr/>
            </a:pPr>
            <a:r>
              <a:rPr lang="en-GB" sz="3400">
                <a:solidFill>
                  <a:srgbClr val="002060"/>
                </a:solidFill>
                <a:latin typeface="Franklin Gothic Book" panose="020B0503020102020204" pitchFamily="34" charset="0"/>
              </a:rPr>
              <a:t>We encourage children to stay hydrated so please ensure they have a water bottle.</a:t>
            </a:r>
          </a:p>
          <a:p>
            <a:pPr marL="342900" lvl="0" indent="-342900" algn="just">
              <a:lnSpc>
                <a:spcPct val="100000"/>
              </a:lnSpc>
              <a:spcBef>
                <a:spcPts val="0"/>
              </a:spcBef>
              <a:defRPr/>
            </a:pPr>
            <a:endParaRPr lang="en-GB" sz="3400">
              <a:solidFill>
                <a:srgbClr val="002060"/>
              </a:solidFill>
              <a:latin typeface="Franklin Gothic Book" panose="020B0503020102020204" pitchFamily="34" charset="0"/>
            </a:endParaRPr>
          </a:p>
          <a:p>
            <a:pPr marL="342900" lvl="0" indent="-342900" algn="just">
              <a:lnSpc>
                <a:spcPct val="100000"/>
              </a:lnSpc>
              <a:spcBef>
                <a:spcPts val="0"/>
              </a:spcBef>
              <a:defRPr/>
            </a:pPr>
            <a:r>
              <a:rPr lang="en-GB" sz="3400">
                <a:solidFill>
                  <a:srgbClr val="002060"/>
                </a:solidFill>
                <a:latin typeface="Franklin Gothic Book" panose="020B0503020102020204" pitchFamily="34" charset="0"/>
              </a:rPr>
              <a:t>Many also benefit from having a healthy snack at morning break. </a:t>
            </a:r>
          </a:p>
        </p:txBody>
      </p:sp>
      <p:pic>
        <p:nvPicPr>
          <p:cNvPr id="4" name="Picture 3">
            <a:extLst>
              <a:ext uri="{FF2B5EF4-FFF2-40B4-BE49-F238E27FC236}">
                <a16:creationId xmlns:a16="http://schemas.microsoft.com/office/drawing/2014/main" id="{22493B85-DFB8-6CC9-8D2D-7F9CC69B5280}"/>
              </a:ext>
            </a:extLst>
          </p:cNvPr>
          <p:cNvPicPr>
            <a:picLocks noChangeAspect="1"/>
          </p:cNvPicPr>
          <p:nvPr/>
        </p:nvPicPr>
        <p:blipFill rotWithShape="1">
          <a:blip r:embed="rId2"/>
          <a:srcRect r="80736" b="8299"/>
          <a:stretch/>
        </p:blipFill>
        <p:spPr>
          <a:xfrm>
            <a:off x="1" y="0"/>
            <a:ext cx="1735493" cy="6858000"/>
          </a:xfrm>
          <a:prstGeom prst="rect">
            <a:avLst/>
          </a:prstGeom>
        </p:spPr>
      </p:pic>
    </p:spTree>
    <p:extLst>
      <p:ext uri="{BB962C8B-B14F-4D97-AF65-F5344CB8AC3E}">
        <p14:creationId xmlns:p14="http://schemas.microsoft.com/office/powerpoint/2010/main" val="348807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9D4B99-E2EF-BEB1-406E-4E096E5E7A23}"/>
              </a:ext>
            </a:extLst>
          </p:cNvPr>
          <p:cNvSpPr txBox="1"/>
          <p:nvPr/>
        </p:nvSpPr>
        <p:spPr>
          <a:xfrm>
            <a:off x="2380381" y="1937160"/>
            <a:ext cx="10613857"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800">
                <a:solidFill>
                  <a:srgbClr val="002060"/>
                </a:solidFill>
                <a:latin typeface="Aptos Narrow" panose="020B0004020202020204" pitchFamily="34" charset="0"/>
                <a:cs typeface="Arial"/>
              </a:rPr>
              <a:t>To be prepared for learning, all children will need:</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Pencil</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Glue stick (!!!!!)</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Ruler</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Coloured pencils</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Pencil sharpener</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A water bottle every day</a:t>
            </a:r>
          </a:p>
          <a:p>
            <a:pPr marL="457200" indent="-457200" algn="just">
              <a:buFont typeface="Arial" panose="020B0604020202020204" pitchFamily="34" charset="0"/>
              <a:buChar char="•"/>
            </a:pPr>
            <a:r>
              <a:rPr lang="en-US" sz="2800">
                <a:solidFill>
                  <a:srgbClr val="002060"/>
                </a:solidFill>
                <a:latin typeface="Aptos Narrow" panose="020B0004020202020204" pitchFamily="34" charset="0"/>
                <a:cs typeface="Arial"/>
              </a:rPr>
              <a:t>(No rubbers)</a:t>
            </a:r>
          </a:p>
          <a:p>
            <a:pPr marL="457200" indent="-457200" algn="just">
              <a:buFont typeface="Arial" panose="020B0604020202020204" pitchFamily="34" charset="0"/>
              <a:buChar char="•"/>
            </a:pPr>
            <a:r>
              <a:rPr lang="en-GB" sz="2800">
                <a:solidFill>
                  <a:srgbClr val="002060"/>
                </a:solidFill>
                <a:latin typeface="Aptos Narrow" panose="020B0004020202020204" pitchFamily="34" charset="0"/>
              </a:rPr>
              <a:t>PE days – Monday and Wednesday</a:t>
            </a:r>
            <a:endParaRPr lang="en-US" sz="2800">
              <a:solidFill>
                <a:srgbClr val="002060"/>
              </a:solidFill>
              <a:latin typeface="Aptos Narrow" panose="020B0004020202020204" pitchFamily="34" charset="0"/>
              <a:cs typeface="Arial"/>
            </a:endParaRPr>
          </a:p>
          <a:p>
            <a:pPr marL="457200" indent="-457200" algn="just">
              <a:buFont typeface="Arial" panose="020B0604020202020204" pitchFamily="34" charset="0"/>
              <a:buChar char="•"/>
            </a:pPr>
            <a:endParaRPr lang="en-US" sz="2800">
              <a:solidFill>
                <a:srgbClr val="000000"/>
              </a:solidFill>
              <a:latin typeface="Comic Sans MS"/>
              <a:cs typeface="Arial"/>
            </a:endParaRPr>
          </a:p>
        </p:txBody>
      </p:sp>
      <p:pic>
        <p:nvPicPr>
          <p:cNvPr id="3" name="Picture 2">
            <a:extLst>
              <a:ext uri="{FF2B5EF4-FFF2-40B4-BE49-F238E27FC236}">
                <a16:creationId xmlns:a16="http://schemas.microsoft.com/office/drawing/2014/main" id="{8517056B-38D4-A5C3-8803-727855751001}"/>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8" name="Title 1">
            <a:extLst>
              <a:ext uri="{FF2B5EF4-FFF2-40B4-BE49-F238E27FC236}">
                <a16:creationId xmlns:a16="http://schemas.microsoft.com/office/drawing/2014/main" id="{6FC0B8D5-31E9-20FB-8A3E-712DF5D5C004}"/>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Equipment</a:t>
            </a:r>
          </a:p>
        </p:txBody>
      </p:sp>
    </p:spTree>
    <p:extLst>
      <p:ext uri="{BB962C8B-B14F-4D97-AF65-F5344CB8AC3E}">
        <p14:creationId xmlns:p14="http://schemas.microsoft.com/office/powerpoint/2010/main" val="3203054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489117-81FE-40DF-57C5-2A988F815228}"/>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F3D1BF33-AB21-3914-8DFB-03D37131C450}"/>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Our Class Values</a:t>
            </a:r>
          </a:p>
        </p:txBody>
      </p:sp>
      <p:sp>
        <p:nvSpPr>
          <p:cNvPr id="8" name="Content Placeholder 2">
            <a:extLst>
              <a:ext uri="{FF2B5EF4-FFF2-40B4-BE49-F238E27FC236}">
                <a16:creationId xmlns:a16="http://schemas.microsoft.com/office/drawing/2014/main" id="{A982E6E6-C050-53D9-12B2-2E037E6FA50A}"/>
              </a:ext>
            </a:extLst>
          </p:cNvPr>
          <p:cNvSpPr txBox="1">
            <a:spLocks/>
          </p:cNvSpPr>
          <p:nvPr/>
        </p:nvSpPr>
        <p:spPr>
          <a:xfrm>
            <a:off x="2095500" y="2082800"/>
            <a:ext cx="8905875" cy="4351338"/>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lvl="1" indent="0" algn="l">
              <a:buNone/>
            </a:pPr>
            <a:r>
              <a:rPr lang="en-GB" sz="3000">
                <a:solidFill>
                  <a:srgbClr val="002060"/>
                </a:solidFill>
                <a:latin typeface="Aptos Narrow" panose="020B0004020202020204" pitchFamily="34" charset="0"/>
              </a:rPr>
              <a:t>In Year 5 we aim to:</a:t>
            </a:r>
          </a:p>
          <a:p>
            <a:pPr marL="457200" lvl="1" indent="0" algn="l">
              <a:buNone/>
            </a:pPr>
            <a:endParaRPr lang="en-GB" sz="3000">
              <a:solidFill>
                <a:srgbClr val="002060"/>
              </a:solidFill>
              <a:latin typeface="Aptos Narrow" panose="020B0004020202020204" pitchFamily="34" charset="0"/>
            </a:endParaRP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Have fun</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Support and care for each other</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Value each other</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Work as a team</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Enjoy learning</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Develop confidence</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Encourage independence</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Have a positive attitude</a:t>
            </a:r>
          </a:p>
          <a:p>
            <a:pPr marL="800100" lvl="1" indent="-342900" algn="l">
              <a:buFont typeface="Arial" panose="020B0604020202020204" pitchFamily="34" charset="0"/>
              <a:buChar char="•"/>
            </a:pPr>
            <a:r>
              <a:rPr lang="en-GB" sz="3000">
                <a:solidFill>
                  <a:srgbClr val="002060"/>
                </a:solidFill>
                <a:latin typeface="Aptos Narrow" panose="020B0004020202020204" pitchFamily="34" charset="0"/>
              </a:rPr>
              <a:t>Have a growth mindset</a:t>
            </a:r>
          </a:p>
          <a:p>
            <a:pPr algn="l"/>
            <a:endParaRPr lang="en-GB" b="1">
              <a:solidFill>
                <a:srgbClr val="002060"/>
              </a:solidFill>
              <a:latin typeface="Comic Sans MS" panose="030F0702030302020204" pitchFamily="66" charset="0"/>
            </a:endParaRPr>
          </a:p>
        </p:txBody>
      </p:sp>
    </p:spTree>
    <p:extLst>
      <p:ext uri="{BB962C8B-B14F-4D97-AF65-F5344CB8AC3E}">
        <p14:creationId xmlns:p14="http://schemas.microsoft.com/office/powerpoint/2010/main" val="2100071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2255" y="1860340"/>
            <a:ext cx="8161156" cy="4997659"/>
          </a:xfrm>
        </p:spPr>
        <p:txBody>
          <a:bodyPr vert="horz" lIns="91440" tIns="45720" rIns="91440" bIns="45720" rtlCol="0" anchor="t">
            <a:normAutofit/>
          </a:bodyPr>
          <a:lstStyle/>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Local trip – Bourne End Library (free). </a:t>
            </a:r>
          </a:p>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Garsington Opera</a:t>
            </a:r>
          </a:p>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Residential – 2</a:t>
            </a:r>
            <a:r>
              <a:rPr lang="en-GB" sz="2400" baseline="30000">
                <a:solidFill>
                  <a:srgbClr val="002060"/>
                </a:solidFill>
                <a:latin typeface="Aptos Narrow" panose="020B0004020202020204" pitchFamily="34" charset="0"/>
              </a:rPr>
              <a:t>nd</a:t>
            </a:r>
            <a:r>
              <a:rPr lang="en-GB" sz="2400">
                <a:solidFill>
                  <a:srgbClr val="002060"/>
                </a:solidFill>
                <a:latin typeface="Aptos Narrow" panose="020B0004020202020204" pitchFamily="34" charset="0"/>
              </a:rPr>
              <a:t> and 3</a:t>
            </a:r>
            <a:r>
              <a:rPr lang="en-GB" sz="2400" baseline="30000">
                <a:solidFill>
                  <a:srgbClr val="002060"/>
                </a:solidFill>
                <a:latin typeface="Aptos Narrow" panose="020B0004020202020204" pitchFamily="34" charset="0"/>
              </a:rPr>
              <a:t>rd</a:t>
            </a:r>
            <a:r>
              <a:rPr lang="en-GB" sz="2400">
                <a:solidFill>
                  <a:srgbClr val="002060"/>
                </a:solidFill>
                <a:latin typeface="Aptos Narrow" panose="020B0004020202020204" pitchFamily="34" charset="0"/>
              </a:rPr>
              <a:t> July 2026</a:t>
            </a:r>
          </a:p>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Year 6 school production - Year 5 are the choir</a:t>
            </a:r>
          </a:p>
          <a:p>
            <a:r>
              <a:rPr lang="en-GB" sz="2400">
                <a:solidFill>
                  <a:srgbClr val="002060"/>
                </a:solidFill>
                <a:latin typeface="Aptos Narrow" panose="020B0004020202020204" pitchFamily="34" charset="0"/>
              </a:rPr>
              <a:t>Expected to attend all performances.</a:t>
            </a:r>
          </a:p>
        </p:txBody>
      </p:sp>
      <p:pic>
        <p:nvPicPr>
          <p:cNvPr id="4" name="Picture 3">
            <a:extLst>
              <a:ext uri="{FF2B5EF4-FFF2-40B4-BE49-F238E27FC236}">
                <a16:creationId xmlns:a16="http://schemas.microsoft.com/office/drawing/2014/main" id="{3058EFA6-903E-5D5C-AA05-E41B6E085E59}"/>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8" name="Title 1">
            <a:extLst>
              <a:ext uri="{FF2B5EF4-FFF2-40B4-BE49-F238E27FC236}">
                <a16:creationId xmlns:a16="http://schemas.microsoft.com/office/drawing/2014/main" id="{53D2403B-8725-1076-E9C6-462B58C14948}"/>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latin typeface="Aptos Narrow" panose="020B0004020202020204" pitchFamily="34" charset="0"/>
              </a:rPr>
              <a:t>School Trips &amp; Production</a:t>
            </a:r>
          </a:p>
        </p:txBody>
      </p:sp>
    </p:spTree>
    <p:extLst>
      <p:ext uri="{BB962C8B-B14F-4D97-AF65-F5344CB8AC3E}">
        <p14:creationId xmlns:p14="http://schemas.microsoft.com/office/powerpoint/2010/main" val="2745052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2B6E908-7B28-2C6C-530E-6CD6A6D03779}"/>
              </a:ext>
            </a:extLst>
          </p:cNvPr>
          <p:cNvSpPr txBox="1">
            <a:spLocks/>
          </p:cNvSpPr>
          <p:nvPr/>
        </p:nvSpPr>
        <p:spPr>
          <a:xfrm>
            <a:off x="2707747" y="57150"/>
            <a:ext cx="8372475" cy="838200"/>
          </a:xfrm>
          <a:prstGeom prst="rect">
            <a:avLst/>
          </a:prstGeom>
          <a:ln w="41275">
            <a:solidFill>
              <a:schemeClr val="bg2">
                <a:lumMod val="50000"/>
              </a:schemeClr>
            </a:solidFill>
          </a:ln>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Our Curriculum</a:t>
            </a:r>
          </a:p>
        </p:txBody>
      </p:sp>
      <p:pic>
        <p:nvPicPr>
          <p:cNvPr id="8" name="Picture 7">
            <a:extLst>
              <a:ext uri="{FF2B5EF4-FFF2-40B4-BE49-F238E27FC236}">
                <a16:creationId xmlns:a16="http://schemas.microsoft.com/office/drawing/2014/main" id="{78390882-F212-FD63-1F38-1C75C1A963C3}"/>
              </a:ext>
            </a:extLst>
          </p:cNvPr>
          <p:cNvPicPr>
            <a:picLocks noChangeAspect="1"/>
          </p:cNvPicPr>
          <p:nvPr/>
        </p:nvPicPr>
        <p:blipFill rotWithShape="1">
          <a:blip r:embed="rId2"/>
          <a:srcRect r="80736" b="8299"/>
          <a:stretch/>
        </p:blipFill>
        <p:spPr>
          <a:xfrm>
            <a:off x="1" y="0"/>
            <a:ext cx="1735493" cy="6858000"/>
          </a:xfrm>
          <a:prstGeom prst="rect">
            <a:avLst/>
          </a:prstGeom>
        </p:spPr>
      </p:pic>
      <p:pic>
        <p:nvPicPr>
          <p:cNvPr id="4" name="Picture 3">
            <a:extLst>
              <a:ext uri="{FF2B5EF4-FFF2-40B4-BE49-F238E27FC236}">
                <a16:creationId xmlns:a16="http://schemas.microsoft.com/office/drawing/2014/main" id="{6596A5C6-70C0-A02C-706A-CAF392AFC47B}"/>
              </a:ext>
            </a:extLst>
          </p:cNvPr>
          <p:cNvPicPr>
            <a:picLocks noChangeAspect="1"/>
          </p:cNvPicPr>
          <p:nvPr/>
        </p:nvPicPr>
        <p:blipFill>
          <a:blip r:embed="rId3"/>
          <a:stretch>
            <a:fillRect/>
          </a:stretch>
        </p:blipFill>
        <p:spPr>
          <a:xfrm>
            <a:off x="2684544" y="895350"/>
            <a:ext cx="8418879" cy="5887003"/>
          </a:xfrm>
          <a:prstGeom prst="rect">
            <a:avLst/>
          </a:prstGeom>
        </p:spPr>
      </p:pic>
    </p:spTree>
    <p:extLst>
      <p:ext uri="{BB962C8B-B14F-4D97-AF65-F5344CB8AC3E}">
        <p14:creationId xmlns:p14="http://schemas.microsoft.com/office/powerpoint/2010/main" val="3682961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9F45478-E883-41E9-87CC-C744D2305871}"/>
              </a:ext>
            </a:extLst>
          </p:cNvPr>
          <p:cNvGraphicFramePr>
            <a:graphicFrameLocks noGrp="1"/>
          </p:cNvGraphicFramePr>
          <p:nvPr>
            <p:extLst>
              <p:ext uri="{D42A27DB-BD31-4B8C-83A1-F6EECF244321}">
                <p14:modId xmlns:p14="http://schemas.microsoft.com/office/powerpoint/2010/main" val="2242147990"/>
              </p:ext>
            </p:extLst>
          </p:nvPr>
        </p:nvGraphicFramePr>
        <p:xfrm>
          <a:off x="2155371" y="2115319"/>
          <a:ext cx="9022702" cy="3514719"/>
        </p:xfrm>
        <a:graphic>
          <a:graphicData uri="http://schemas.openxmlformats.org/drawingml/2006/table">
            <a:tbl>
              <a:tblPr firstRow="1" firstCol="1" bandRow="1">
                <a:tableStyleId>{69CF1AB2-1976-4502-BF36-3FF5EA218861}</a:tableStyleId>
              </a:tblPr>
              <a:tblGrid>
                <a:gridCol w="9022702">
                  <a:extLst>
                    <a:ext uri="{9D8B030D-6E8A-4147-A177-3AD203B41FA5}">
                      <a16:colId xmlns:a16="http://schemas.microsoft.com/office/drawing/2014/main" val="784980942"/>
                    </a:ext>
                  </a:extLst>
                </a:gridCol>
              </a:tblGrid>
              <a:tr h="1063623">
                <a:tc>
                  <a:txBody>
                    <a:bodyPr/>
                    <a:lstStyle/>
                    <a:p>
                      <a:pPr algn="l">
                        <a:spcAft>
                          <a:spcPts val="0"/>
                        </a:spcAft>
                      </a:pPr>
                      <a:r>
                        <a:rPr lang="en-GB" sz="2800" b="1">
                          <a:solidFill>
                            <a:srgbClr val="002060"/>
                          </a:solidFill>
                          <a:effectLst/>
                          <a:latin typeface="Aptos Narrow" panose="020B0004020202020204" pitchFamily="34" charset="0"/>
                        </a:rPr>
                        <a:t>Reading </a:t>
                      </a:r>
                    </a:p>
                    <a:p>
                      <a:pPr algn="l">
                        <a:spcAft>
                          <a:spcPts val="0"/>
                        </a:spcAft>
                      </a:pPr>
                      <a:r>
                        <a:rPr lang="en-GB" sz="2800" b="0" kern="1200">
                          <a:solidFill>
                            <a:srgbClr val="002060"/>
                          </a:solidFill>
                          <a:effectLst/>
                          <a:latin typeface="Aptos Narrow" panose="020B0004020202020204" pitchFamily="34" charset="0"/>
                          <a:ea typeface="+mn-ea"/>
                          <a:cs typeface="+mn-cs"/>
                        </a:rPr>
                        <a:t>Regular reading and discussion of a text with an adult. This should be logged in their Reading Record Books. A minimum of 15 minutes, 4 times per week.</a:t>
                      </a:r>
                      <a:endParaRPr lang="en-GB" sz="2800" b="0">
                        <a:solidFill>
                          <a:srgbClr val="002060"/>
                        </a:solidFill>
                        <a:effectLst/>
                        <a:latin typeface="Aptos Narrow" panose="020B00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2631121"/>
                  </a:ext>
                </a:extLst>
              </a:tr>
              <a:tr h="807058">
                <a:tc>
                  <a:txBody>
                    <a:bodyPr/>
                    <a:lstStyle/>
                    <a:p>
                      <a:pPr algn="l">
                        <a:spcAft>
                          <a:spcPts val="0"/>
                        </a:spcAft>
                      </a:pPr>
                      <a:r>
                        <a:rPr lang="en-GB" sz="2800" b="1">
                          <a:solidFill>
                            <a:srgbClr val="002060"/>
                          </a:solidFill>
                          <a:effectLst/>
                          <a:latin typeface="Aptos Narrow" panose="020B0004020202020204" pitchFamily="34" charset="0"/>
                        </a:rPr>
                        <a:t>Spellings</a:t>
                      </a:r>
                    </a:p>
                    <a:p>
                      <a:pPr algn="l">
                        <a:spcAft>
                          <a:spcPts val="0"/>
                        </a:spcAft>
                      </a:pPr>
                      <a:r>
                        <a:rPr lang="en-GB" sz="2800" b="0">
                          <a:solidFill>
                            <a:srgbClr val="002060"/>
                          </a:solidFill>
                          <a:effectLst/>
                          <a:latin typeface="Aptos Narrow" panose="020B0004020202020204" pitchFamily="34" charset="0"/>
                        </a:rPr>
                        <a:t>6 words linked to spelling pattern taught – daily practice.</a:t>
                      </a:r>
                      <a:endParaRPr lang="en-GB" sz="2800" b="0">
                        <a:solidFill>
                          <a:srgbClr val="002060"/>
                        </a:solidFill>
                        <a:effectLst/>
                        <a:latin typeface="Aptos Narrow" panose="020B00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17328530"/>
                  </a:ext>
                </a:extLst>
              </a:tr>
              <a:tr h="954399">
                <a:tc>
                  <a:txBody>
                    <a:bodyPr/>
                    <a:lstStyle/>
                    <a:p>
                      <a:pPr algn="l">
                        <a:spcAft>
                          <a:spcPts val="0"/>
                        </a:spcAft>
                      </a:pPr>
                      <a:r>
                        <a:rPr lang="en-GB" sz="2800" b="1">
                          <a:solidFill>
                            <a:srgbClr val="002060"/>
                          </a:solidFill>
                          <a:effectLst/>
                          <a:latin typeface="Aptos Narrow" panose="020B0004020202020204" pitchFamily="34" charset="0"/>
                        </a:rPr>
                        <a:t>Times Tables Rock Stars</a:t>
                      </a:r>
                    </a:p>
                    <a:p>
                      <a:pPr algn="l">
                        <a:spcAft>
                          <a:spcPts val="0"/>
                        </a:spcAft>
                      </a:pPr>
                      <a:r>
                        <a:rPr lang="en-GB" sz="2800" b="0">
                          <a:solidFill>
                            <a:srgbClr val="002060"/>
                          </a:solidFill>
                          <a:effectLst/>
                          <a:latin typeface="Aptos Narrow" panose="020B0004020202020204" pitchFamily="34" charset="0"/>
                          <a:ea typeface="Calibri" panose="020F0502020204030204" pitchFamily="34" charset="0"/>
                          <a:cs typeface="Times New Roman" panose="02020603050405020304" pitchFamily="18" charset="0"/>
                        </a:rPr>
                        <a:t>30 minutes each week.</a:t>
                      </a:r>
                    </a:p>
                  </a:txBody>
                  <a:tcPr marL="68580" marR="68580" marT="0" marB="0"/>
                </a:tc>
                <a:extLst>
                  <a:ext uri="{0D108BD9-81ED-4DB2-BD59-A6C34878D82A}">
                    <a16:rowId xmlns:a16="http://schemas.microsoft.com/office/drawing/2014/main" val="3790994335"/>
                  </a:ext>
                </a:extLst>
              </a:tr>
            </a:tbl>
          </a:graphicData>
        </a:graphic>
      </p:graphicFrame>
      <p:pic>
        <p:nvPicPr>
          <p:cNvPr id="6" name="Picture 5">
            <a:extLst>
              <a:ext uri="{FF2B5EF4-FFF2-40B4-BE49-F238E27FC236}">
                <a16:creationId xmlns:a16="http://schemas.microsoft.com/office/drawing/2014/main" id="{6B449C6F-D1B5-AE39-C917-C54D59E20A52}"/>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CBF85FDB-7174-8818-9A60-43AE3F20758A}"/>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Home Learning</a:t>
            </a:r>
          </a:p>
        </p:txBody>
      </p:sp>
    </p:spTree>
    <p:extLst>
      <p:ext uri="{BB962C8B-B14F-4D97-AF65-F5344CB8AC3E}">
        <p14:creationId xmlns:p14="http://schemas.microsoft.com/office/powerpoint/2010/main" val="4242196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9697" y="2074278"/>
            <a:ext cx="9420828" cy="4783722"/>
          </a:xfrm>
        </p:spPr>
        <p:txBody>
          <a:bodyPr vert="horz" lIns="91440" tIns="45720" rIns="91440" bIns="45720" rtlCol="0" anchor="t">
            <a:normAutofit/>
          </a:bodyPr>
          <a:lstStyle/>
          <a:p>
            <a:pPr marL="0" indent="0">
              <a:buNone/>
            </a:pPr>
            <a:r>
              <a:rPr lang="en-GB">
                <a:solidFill>
                  <a:srgbClr val="002060"/>
                </a:solidFill>
                <a:latin typeface="Aptos Narrow" panose="020B0004020202020204" pitchFamily="34" charset="0"/>
              </a:rPr>
              <a:t>We are very fortunate to have access to some fantastic resources!</a:t>
            </a:r>
          </a:p>
          <a:p>
            <a:r>
              <a:rPr lang="en-GB">
                <a:solidFill>
                  <a:srgbClr val="002060"/>
                </a:solidFill>
                <a:latin typeface="Aptos Narrow" panose="020B0004020202020204" pitchFamily="34" charset="0"/>
              </a:rPr>
              <a:t>Times Table Rockstars</a:t>
            </a:r>
          </a:p>
          <a:p>
            <a:r>
              <a:rPr lang="en-GB">
                <a:solidFill>
                  <a:srgbClr val="002060"/>
                </a:solidFill>
                <a:latin typeface="Aptos Narrow" panose="020B0004020202020204" pitchFamily="34" charset="0"/>
              </a:rPr>
              <a:t>Hit the Button</a:t>
            </a:r>
          </a:p>
          <a:p>
            <a:r>
              <a:rPr lang="en-GB">
                <a:solidFill>
                  <a:srgbClr val="002060"/>
                </a:solidFill>
                <a:latin typeface="Aptos Narrow" panose="020B0004020202020204" pitchFamily="34" charset="0"/>
              </a:rPr>
              <a:t>Classroom Secrets Kids</a:t>
            </a:r>
          </a:p>
          <a:p>
            <a:r>
              <a:rPr lang="en-GB">
                <a:solidFill>
                  <a:srgbClr val="002060"/>
                </a:solidFill>
                <a:latin typeface="Aptos Narrow" panose="020B0004020202020204" pitchFamily="34" charset="0"/>
              </a:rPr>
              <a:t>BBC Bitesize</a:t>
            </a:r>
          </a:p>
        </p:txBody>
      </p:sp>
      <p:pic>
        <p:nvPicPr>
          <p:cNvPr id="5" name="Picture 4">
            <a:extLst>
              <a:ext uri="{FF2B5EF4-FFF2-40B4-BE49-F238E27FC236}">
                <a16:creationId xmlns:a16="http://schemas.microsoft.com/office/drawing/2014/main" id="{907D2771-B28B-C943-0284-7C32A298FCF3}"/>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9DB7925A-0CCA-2997-7CDB-13A703F43C79}"/>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Useful resources for supporting learning at home</a:t>
            </a:r>
          </a:p>
        </p:txBody>
      </p:sp>
    </p:spTree>
    <p:extLst>
      <p:ext uri="{BB962C8B-B14F-4D97-AF65-F5344CB8AC3E}">
        <p14:creationId xmlns:p14="http://schemas.microsoft.com/office/powerpoint/2010/main" val="4017976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48DE32A-9055-A03F-9569-EFEC3F2B721C}"/>
              </a:ext>
            </a:extLst>
          </p:cNvPr>
          <p:cNvSpPr txBox="1"/>
          <p:nvPr/>
        </p:nvSpPr>
        <p:spPr>
          <a:xfrm>
            <a:off x="2079753" y="1664801"/>
            <a:ext cx="9648825" cy="5262979"/>
          </a:xfrm>
          <a:prstGeom prst="rect">
            <a:avLst/>
          </a:prstGeom>
          <a:noFill/>
        </p:spPr>
        <p:txBody>
          <a:bodyPr wrap="square">
            <a:spAutoFit/>
          </a:bodyPr>
          <a:lstStyle/>
          <a:p>
            <a:pPr marL="342900" indent="-342900">
              <a:buFont typeface="Arial" panose="020B0604020202020204" pitchFamily="34" charset="0"/>
              <a:buChar char="•"/>
            </a:pPr>
            <a:r>
              <a:rPr lang="en-GB" sz="2800">
                <a:solidFill>
                  <a:srgbClr val="002060"/>
                </a:solidFill>
                <a:latin typeface="Aptos Narrow" panose="020B0004020202020204" pitchFamily="34" charset="0"/>
              </a:rPr>
              <a:t>Most important skill! Helps every other subject.</a:t>
            </a:r>
            <a:br>
              <a:rPr lang="en-GB" sz="2800">
                <a:solidFill>
                  <a:srgbClr val="002060"/>
                </a:solidFill>
                <a:latin typeface="Aptos Narrow" panose="020B0004020202020204" pitchFamily="34" charset="0"/>
              </a:rPr>
            </a:br>
            <a:endParaRPr lang="en-GB" sz="2800">
              <a:solidFill>
                <a:srgbClr val="002060"/>
              </a:solidFill>
              <a:latin typeface="Aptos Narrow" panose="020B0004020202020204" pitchFamily="34" charset="0"/>
            </a:endParaRPr>
          </a:p>
          <a:p>
            <a:pPr marL="342900" indent="-342900">
              <a:buFont typeface="Arial" panose="020B0604020202020204" pitchFamily="34" charset="0"/>
              <a:buChar char="•"/>
            </a:pPr>
            <a:r>
              <a:rPr lang="en-GB" sz="2800">
                <a:solidFill>
                  <a:srgbClr val="002060"/>
                </a:solidFill>
                <a:latin typeface="Aptos Narrow" panose="020B0004020202020204" pitchFamily="34" charset="0"/>
              </a:rPr>
              <a:t>Encourage your child to read daily and record on in their Reading Record books.</a:t>
            </a:r>
            <a:br>
              <a:rPr lang="en-GB" sz="2800">
                <a:solidFill>
                  <a:srgbClr val="002060"/>
                </a:solidFill>
                <a:latin typeface="Aptos Narrow" panose="020B0004020202020204" pitchFamily="34" charset="0"/>
              </a:rPr>
            </a:br>
            <a:endParaRPr lang="en-GB" sz="2800">
              <a:solidFill>
                <a:srgbClr val="002060"/>
              </a:solidFill>
              <a:latin typeface="Aptos Narrow" panose="020B0004020202020204" pitchFamily="34" charset="0"/>
            </a:endParaRPr>
          </a:p>
          <a:p>
            <a:pPr marL="342900" indent="-342900">
              <a:buFont typeface="Arial" panose="020B0604020202020204" pitchFamily="34" charset="0"/>
              <a:buChar char="•"/>
            </a:pPr>
            <a:r>
              <a:rPr lang="en-GB" sz="2800">
                <a:solidFill>
                  <a:srgbClr val="002060"/>
                </a:solidFill>
                <a:latin typeface="Aptos Narrow" panose="020B0004020202020204" pitchFamily="34" charset="0"/>
              </a:rPr>
              <a:t>Can be a variety of texts such as children's newspapers and other non-fiction texts.</a:t>
            </a:r>
            <a:br>
              <a:rPr lang="en-GB" sz="2800">
                <a:solidFill>
                  <a:srgbClr val="002060"/>
                </a:solidFill>
                <a:latin typeface="Aptos Narrow" panose="020B0004020202020204" pitchFamily="34" charset="0"/>
              </a:rPr>
            </a:br>
            <a:endParaRPr lang="en-GB" sz="2800">
              <a:solidFill>
                <a:srgbClr val="002060"/>
              </a:solidFill>
              <a:latin typeface="Aptos Narrow" panose="020B0004020202020204" pitchFamily="34" charset="0"/>
            </a:endParaRPr>
          </a:p>
          <a:p>
            <a:pPr marL="342900" indent="-342900">
              <a:buFont typeface="Arial" panose="020B0604020202020204" pitchFamily="34" charset="0"/>
              <a:buChar char="•"/>
            </a:pPr>
            <a:r>
              <a:rPr lang="en-GB" sz="2800">
                <a:solidFill>
                  <a:srgbClr val="002060"/>
                </a:solidFill>
                <a:latin typeface="Aptos Narrow" panose="020B0004020202020204" pitchFamily="34" charset="0"/>
              </a:rPr>
              <a:t>Read to your child too. Introduces them to new vocabulary and expression.</a:t>
            </a:r>
            <a:br>
              <a:rPr lang="en-GB" sz="2800">
                <a:solidFill>
                  <a:srgbClr val="002060"/>
                </a:solidFill>
                <a:latin typeface="Aptos Narrow" panose="020B0004020202020204" pitchFamily="34" charset="0"/>
              </a:rPr>
            </a:br>
            <a:endParaRPr lang="en-GB" sz="2800">
              <a:solidFill>
                <a:srgbClr val="002060"/>
              </a:solidFill>
              <a:latin typeface="Aptos Narrow" panose="020B0004020202020204" pitchFamily="34" charset="0"/>
            </a:endParaRPr>
          </a:p>
          <a:p>
            <a:pPr marL="342900" indent="-342900">
              <a:buFont typeface="Arial" panose="020B0604020202020204" pitchFamily="34" charset="0"/>
              <a:buChar char="•"/>
            </a:pPr>
            <a:r>
              <a:rPr lang="en-GB" sz="2800">
                <a:solidFill>
                  <a:srgbClr val="002060"/>
                </a:solidFill>
                <a:latin typeface="Aptos Narrow" panose="020B0004020202020204" pitchFamily="34" charset="0"/>
              </a:rPr>
              <a:t>Remember to follow up reading with comprehension questions.</a:t>
            </a:r>
          </a:p>
        </p:txBody>
      </p:sp>
      <p:pic>
        <p:nvPicPr>
          <p:cNvPr id="3" name="Picture 2">
            <a:extLst>
              <a:ext uri="{FF2B5EF4-FFF2-40B4-BE49-F238E27FC236}">
                <a16:creationId xmlns:a16="http://schemas.microsoft.com/office/drawing/2014/main" id="{6764C333-139F-9E20-736A-F997C0F229F3}"/>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2930E654-1444-29E6-C0E2-74931A77DA91}"/>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Read Regularly</a:t>
            </a:r>
          </a:p>
        </p:txBody>
      </p:sp>
    </p:spTree>
    <p:extLst>
      <p:ext uri="{BB962C8B-B14F-4D97-AF65-F5344CB8AC3E}">
        <p14:creationId xmlns:p14="http://schemas.microsoft.com/office/powerpoint/2010/main" val="20846550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2255" y="1860340"/>
            <a:ext cx="9909744" cy="4997659"/>
          </a:xfrm>
        </p:spPr>
        <p:txBody>
          <a:bodyPr vert="horz" lIns="91440" tIns="45720" rIns="91440" bIns="45720" rtlCol="0" anchor="t">
            <a:normAutofit fontScale="92500" lnSpcReduction="10000"/>
          </a:bodyPr>
          <a:lstStyle/>
          <a:p>
            <a:r>
              <a:rPr lang="en-GB" sz="2400">
                <a:solidFill>
                  <a:srgbClr val="002060"/>
                </a:solidFill>
                <a:latin typeface="Aptos Narrow" panose="020B0004020202020204" pitchFamily="34" charset="0"/>
              </a:rPr>
              <a:t>Take opportunities to help children with spellings and times tables when you have spare moments – on way to clubs etc. </a:t>
            </a:r>
          </a:p>
          <a:p>
            <a:pPr marL="0" indent="0">
              <a:buNone/>
            </a:pPr>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Encourage children to let us know if there is a problem so it can be dealt with efficiently</a:t>
            </a:r>
          </a:p>
          <a:p>
            <a:pPr marL="0" indent="0">
              <a:buNone/>
            </a:pPr>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Very important to raise issues of concern quickly</a:t>
            </a:r>
          </a:p>
          <a:p>
            <a:pPr marL="0" indent="0">
              <a:buNone/>
            </a:pPr>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Always here to clarify issues – please catch me at the end of the school day</a:t>
            </a:r>
            <a:endParaRPr lang="en-GB" sz="2400">
              <a:latin typeface="Aptos Narrow" panose="020B0004020202020204" pitchFamily="34" charset="0"/>
            </a:endParaRPr>
          </a:p>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Please communicate with the school office via email, instead of paper notes</a:t>
            </a:r>
            <a:endParaRPr lang="en-GB" sz="2400">
              <a:latin typeface="Aptos Narrow" panose="020B0004020202020204" pitchFamily="34" charset="0"/>
            </a:endParaRPr>
          </a:p>
          <a:p>
            <a:endParaRPr lang="en-GB" sz="2400">
              <a:solidFill>
                <a:srgbClr val="002060"/>
              </a:solidFill>
              <a:latin typeface="Aptos Narrow" panose="020B0004020202020204" pitchFamily="34" charset="0"/>
            </a:endParaRPr>
          </a:p>
          <a:p>
            <a:r>
              <a:rPr lang="en-GB" sz="2400">
                <a:solidFill>
                  <a:srgbClr val="002060"/>
                </a:solidFill>
                <a:latin typeface="Aptos Narrow" panose="020B0004020202020204" pitchFamily="34" charset="0"/>
              </a:rPr>
              <a:t>If there are changes to pick-ups please let us know in writing as soon as possible</a:t>
            </a:r>
            <a:endParaRPr lang="en-GB" sz="1600" b="1">
              <a:solidFill>
                <a:srgbClr val="002060"/>
              </a:solidFill>
              <a:latin typeface="Comic Sans MS" panose="030F0702030302020204" pitchFamily="66" charset="0"/>
            </a:endParaRPr>
          </a:p>
        </p:txBody>
      </p:sp>
      <p:pic>
        <p:nvPicPr>
          <p:cNvPr id="4" name="Picture 3">
            <a:extLst>
              <a:ext uri="{FF2B5EF4-FFF2-40B4-BE49-F238E27FC236}">
                <a16:creationId xmlns:a16="http://schemas.microsoft.com/office/drawing/2014/main" id="{3058EFA6-903E-5D5C-AA05-E41B6E085E59}"/>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8" name="Title 1">
            <a:extLst>
              <a:ext uri="{FF2B5EF4-FFF2-40B4-BE49-F238E27FC236}">
                <a16:creationId xmlns:a16="http://schemas.microsoft.com/office/drawing/2014/main" id="{53D2403B-8725-1076-E9C6-462B58C14948}"/>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Communication</a:t>
            </a:r>
          </a:p>
        </p:txBody>
      </p:sp>
    </p:spTree>
    <p:extLst>
      <p:ext uri="{BB962C8B-B14F-4D97-AF65-F5344CB8AC3E}">
        <p14:creationId xmlns:p14="http://schemas.microsoft.com/office/powerpoint/2010/main" val="1166627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9978C-8548-1F29-4739-007A5F6DE44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889D0B1-5A9B-8B88-2775-70F6B99D9B81}"/>
              </a:ext>
            </a:extLst>
          </p:cNvPr>
          <p:cNvSpPr txBox="1"/>
          <p:nvPr/>
        </p:nvSpPr>
        <p:spPr>
          <a:xfrm>
            <a:off x="1735493" y="1937160"/>
            <a:ext cx="10119623"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algn="just">
              <a:spcAft>
                <a:spcPts val="0"/>
              </a:spcAft>
              <a:buFont typeface="Arial" panose="020B0604020202020204" pitchFamily="34" charset="0"/>
              <a:buChar char="•"/>
              <a:tabLst>
                <a:tab pos="457200" algn="l"/>
              </a:tabLst>
            </a:pP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Progress will be reported to you in Progress Charts, three points in the year. These will be sent home at Christmas, given to parents prior to the March parents’ evening and sent home with the final end of year report. </a:t>
            </a:r>
          </a:p>
          <a:p>
            <a:pPr marL="342900" lvl="0" indent="-342900" algn="just">
              <a:spcAft>
                <a:spcPts val="0"/>
              </a:spcAft>
              <a:buFont typeface="Arial" panose="020B0604020202020204" pitchFamily="34" charset="0"/>
              <a:buChar char="•"/>
              <a:tabLst>
                <a:tab pos="457200" algn="l"/>
              </a:tabLst>
            </a:pPr>
            <a:endParaRPr lang="en-GB" sz="2000">
              <a:solidFill>
                <a:srgbClr val="002060"/>
              </a:solidFill>
              <a:latin typeface="Franklin Gothic Book" panose="020B050302010202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Each child will receive a final end of year report which will celebrate your child’s personal achievements and summarise their progress and attainment. </a:t>
            </a:r>
          </a:p>
          <a:p>
            <a:pPr marL="342900" lvl="0" indent="-342900" algn="just">
              <a:spcAft>
                <a:spcPts val="0"/>
              </a:spcAft>
              <a:buFont typeface="Arial" panose="020B0604020202020204" pitchFamily="34" charset="0"/>
              <a:buChar char="•"/>
              <a:tabLst>
                <a:tab pos="457200" algn="l"/>
              </a:tabLst>
            </a:pPr>
            <a:endParaRPr lang="en-GB" sz="2000">
              <a:solidFill>
                <a:srgbClr val="002060"/>
              </a:solidFill>
              <a:latin typeface="Franklin Gothic Book" panose="020B050302010202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There will be three parents’ evenings/consultations throughout the year, in November (4</a:t>
            </a:r>
            <a:r>
              <a:rPr lang="en-GB" sz="2000" baseline="30000">
                <a:solidFill>
                  <a:srgbClr val="002060"/>
                </a:solidFill>
                <a:latin typeface="Franklin Gothic Book" panose="020B0503020102020204" pitchFamily="34" charset="0"/>
                <a:ea typeface="Calibri" panose="020F0502020204030204" pitchFamily="34" charset="0"/>
                <a:cs typeface="Arial" panose="020B0604020202020204" pitchFamily="34" charset="0"/>
              </a:rPr>
              <a:t>th</a:t>
            </a: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&amp;5</a:t>
            </a:r>
            <a:r>
              <a:rPr lang="en-GB" sz="2000" baseline="30000">
                <a:solidFill>
                  <a:srgbClr val="002060"/>
                </a:solidFill>
                <a:latin typeface="Franklin Gothic Book" panose="020B0503020102020204" pitchFamily="34" charset="0"/>
                <a:ea typeface="Calibri" panose="020F0502020204030204" pitchFamily="34" charset="0"/>
                <a:cs typeface="Arial" panose="020B0604020202020204" pitchFamily="34" charset="0"/>
              </a:rPr>
              <a:t>th</a:t>
            </a: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 March (24</a:t>
            </a:r>
            <a:r>
              <a:rPr lang="en-GB" sz="2000" baseline="30000">
                <a:solidFill>
                  <a:srgbClr val="002060"/>
                </a:solidFill>
                <a:latin typeface="Franklin Gothic Book" panose="020B0503020102020204" pitchFamily="34" charset="0"/>
                <a:ea typeface="Calibri" panose="020F0502020204030204" pitchFamily="34" charset="0"/>
                <a:cs typeface="Arial" panose="020B0604020202020204" pitchFamily="34" charset="0"/>
              </a:rPr>
              <a:t>th</a:t>
            </a: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&amp;25</a:t>
            </a:r>
            <a:r>
              <a:rPr lang="en-GB" sz="2000" baseline="30000">
                <a:solidFill>
                  <a:srgbClr val="002060"/>
                </a:solidFill>
                <a:latin typeface="Franklin Gothic Book" panose="020B0503020102020204" pitchFamily="34" charset="0"/>
                <a:ea typeface="Calibri" panose="020F0502020204030204" pitchFamily="34" charset="0"/>
                <a:cs typeface="Arial" panose="020B0604020202020204" pitchFamily="34" charset="0"/>
              </a:rPr>
              <a:t>th</a:t>
            </a: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 and July 15</a:t>
            </a:r>
            <a:r>
              <a:rPr lang="en-GB" sz="2000" baseline="30000">
                <a:solidFill>
                  <a:srgbClr val="002060"/>
                </a:solidFill>
                <a:latin typeface="Franklin Gothic Book" panose="020B0503020102020204" pitchFamily="34" charset="0"/>
                <a:ea typeface="Calibri" panose="020F0502020204030204" pitchFamily="34" charset="0"/>
                <a:cs typeface="Arial" panose="020B0604020202020204" pitchFamily="34" charset="0"/>
              </a:rPr>
              <a:t>th</a:t>
            </a: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 (day-time). </a:t>
            </a:r>
          </a:p>
          <a:p>
            <a:pPr marL="342900" lvl="0" indent="-342900" algn="just">
              <a:spcAft>
                <a:spcPts val="0"/>
              </a:spcAft>
              <a:buFont typeface="Arial" panose="020B0604020202020204" pitchFamily="34" charset="0"/>
              <a:buChar char="•"/>
              <a:tabLst>
                <a:tab pos="457200" algn="l"/>
              </a:tabLst>
            </a:pPr>
            <a:endPar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endParaRPr>
          </a:p>
          <a:p>
            <a:pPr marL="342900" lvl="0" indent="-342900" algn="just">
              <a:spcAft>
                <a:spcPts val="0"/>
              </a:spcAft>
              <a:buFont typeface="Arial" panose="020B0604020202020204" pitchFamily="34" charset="0"/>
              <a:buChar char="•"/>
              <a:tabLst>
                <a:tab pos="457200" algn="l"/>
              </a:tabLst>
            </a:pPr>
            <a:r>
              <a:rPr lang="en-GB" sz="2000">
                <a:solidFill>
                  <a:srgbClr val="002060"/>
                </a:solidFill>
                <a:latin typeface="Franklin Gothic Book" panose="020B0503020102020204" pitchFamily="34" charset="0"/>
                <a:ea typeface="Calibri" panose="020F0502020204030204" pitchFamily="34" charset="0"/>
                <a:cs typeface="Arial" panose="020B0604020202020204" pitchFamily="34" charset="0"/>
              </a:rPr>
              <a:t>The November meeting will have a pastoral focus, while the March meeting will provide an update on academic progress and attainment. Finally, the July ‘optional’ meeting will be an opportunity to discuss your child’s overall progress across the entire year.</a:t>
            </a:r>
            <a:endParaRPr lang="en-GB" sz="2000">
              <a:solidFill>
                <a:srgbClr val="002060"/>
              </a:solidFill>
              <a:latin typeface="Franklin Gothic Book" panose="020B0503020102020204" pitchFamily="34" charset="0"/>
              <a:ea typeface="Calibri" panose="020F0502020204030204" pitchFamily="34" charset="0"/>
              <a:cs typeface="Times New Roman" panose="02020603050405020304" pitchFamily="18" charset="0"/>
            </a:endParaRPr>
          </a:p>
          <a:p>
            <a:pPr marL="457200" indent="-457200" algn="just">
              <a:buFont typeface="Arial" panose="020B0604020202020204" pitchFamily="34" charset="0"/>
              <a:buChar char="•"/>
            </a:pPr>
            <a:endParaRPr lang="en-US" sz="2800">
              <a:solidFill>
                <a:srgbClr val="000000"/>
              </a:solidFill>
              <a:latin typeface="Comic Sans MS"/>
              <a:cs typeface="Arial"/>
            </a:endParaRPr>
          </a:p>
        </p:txBody>
      </p:sp>
      <p:pic>
        <p:nvPicPr>
          <p:cNvPr id="3" name="Picture 2">
            <a:extLst>
              <a:ext uri="{FF2B5EF4-FFF2-40B4-BE49-F238E27FC236}">
                <a16:creationId xmlns:a16="http://schemas.microsoft.com/office/drawing/2014/main" id="{9C95B520-C2CD-556E-CC22-19D49E8E6C96}"/>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8" name="Title 1">
            <a:extLst>
              <a:ext uri="{FF2B5EF4-FFF2-40B4-BE49-F238E27FC236}">
                <a16:creationId xmlns:a16="http://schemas.microsoft.com/office/drawing/2014/main" id="{BAC5D894-665F-5E8E-2808-1162FD47CCE9}"/>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Assessment and Progress</a:t>
            </a:r>
          </a:p>
        </p:txBody>
      </p:sp>
    </p:spTree>
    <p:extLst>
      <p:ext uri="{BB962C8B-B14F-4D97-AF65-F5344CB8AC3E}">
        <p14:creationId xmlns:p14="http://schemas.microsoft.com/office/powerpoint/2010/main" val="560955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674F0-F999-9ED0-DE2E-6296223005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F4C4373-A9E1-BBC7-63E3-22004943AD40}"/>
              </a:ext>
            </a:extLst>
          </p:cNvPr>
          <p:cNvSpPr txBox="1"/>
          <p:nvPr/>
        </p:nvSpPr>
        <p:spPr>
          <a:xfrm>
            <a:off x="1860884" y="1564243"/>
            <a:ext cx="10475495"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fontAlgn="base">
              <a:buFont typeface="Arial" panose="020B0604020202020204" pitchFamily="34" charset="0"/>
              <a:buChar char="•"/>
            </a:pPr>
            <a:r>
              <a:rPr lang="en-US" sz="2500">
                <a:solidFill>
                  <a:srgbClr val="002060"/>
                </a:solidFill>
                <a:latin typeface="Aptos Narrow" panose="020B0004020202020204" pitchFamily="34" charset="0"/>
              </a:rPr>
              <a:t>Some children are already on our SEND register and receive additional support in school. Our system for providing that support has changed this academic year in order to take into account our current staffing and resources. ​</a:t>
            </a:r>
          </a:p>
          <a:p>
            <a:pPr marL="285750" indent="-285750" fontAlgn="base">
              <a:buFont typeface="Arial" panose="020B0604020202020204" pitchFamily="34" charset="0"/>
              <a:buChar char="•"/>
            </a:pPr>
            <a:r>
              <a:rPr lang="en-US" sz="2500">
                <a:solidFill>
                  <a:srgbClr val="002060"/>
                </a:solidFill>
                <a:latin typeface="Aptos Narrow" panose="020B0004020202020204" pitchFamily="34" charset="0"/>
              </a:rPr>
              <a:t>We now have a 2-tier approach. Some children who require higher levels of support will receive a </a:t>
            </a:r>
            <a:r>
              <a:rPr lang="en-US" sz="2500" b="1">
                <a:solidFill>
                  <a:srgbClr val="002060"/>
                </a:solidFill>
                <a:latin typeface="Aptos Narrow" panose="020B0004020202020204" pitchFamily="34" charset="0"/>
              </a:rPr>
              <a:t>SEND Support Plan </a:t>
            </a:r>
            <a:r>
              <a:rPr lang="en-US" sz="2500">
                <a:solidFill>
                  <a:srgbClr val="002060"/>
                </a:solidFill>
                <a:latin typeface="Aptos Narrow" panose="020B0004020202020204" pitchFamily="34" charset="0"/>
              </a:rPr>
              <a:t>and children whose needs can be generally supported within class with some extra help on a new simplified style of the </a:t>
            </a:r>
            <a:r>
              <a:rPr lang="en-US" sz="2500" b="1">
                <a:solidFill>
                  <a:srgbClr val="002060"/>
                </a:solidFill>
                <a:latin typeface="Aptos Narrow" panose="020B0004020202020204" pitchFamily="34" charset="0"/>
              </a:rPr>
              <a:t>Pupil Passport.</a:t>
            </a:r>
            <a:r>
              <a:rPr lang="en-US" sz="2500">
                <a:solidFill>
                  <a:srgbClr val="002060"/>
                </a:solidFill>
                <a:latin typeface="Aptos Narrow" panose="020B0004020202020204" pitchFamily="34" charset="0"/>
              </a:rPr>
              <a:t>​</a:t>
            </a:r>
          </a:p>
          <a:p>
            <a:pPr marL="285750" indent="-285750" fontAlgn="base">
              <a:buFont typeface="Arial" panose="020B0604020202020204" pitchFamily="34" charset="0"/>
              <a:buChar char="•"/>
            </a:pPr>
            <a:r>
              <a:rPr lang="en-US" sz="2500">
                <a:solidFill>
                  <a:srgbClr val="002060"/>
                </a:solidFill>
                <a:latin typeface="Aptos Narrow" panose="020B0004020202020204" pitchFamily="34" charset="0"/>
              </a:rPr>
              <a:t>If you have any concerns about your child’s progress either academically or pastorally, please make an appointment through the office to meet with the class teacher in the first instance.​</a:t>
            </a:r>
          </a:p>
          <a:p>
            <a:pPr marL="285750" indent="-285750" fontAlgn="base">
              <a:buFont typeface="Arial" panose="020B0604020202020204" pitchFamily="34" charset="0"/>
              <a:buChar char="•"/>
            </a:pPr>
            <a:r>
              <a:rPr lang="en-US" sz="2500">
                <a:solidFill>
                  <a:srgbClr val="002060"/>
                </a:solidFill>
                <a:latin typeface="Aptos Narrow" panose="020B0004020202020204" pitchFamily="34" charset="0"/>
              </a:rPr>
              <a:t>If further help or guidance is required, our school SENDCo (Mrs. Robinson) can also be contacted, via the office, following the initial contact with the class teacher. ​</a:t>
            </a:r>
          </a:p>
        </p:txBody>
      </p:sp>
      <p:pic>
        <p:nvPicPr>
          <p:cNvPr id="3" name="Picture 2">
            <a:extLst>
              <a:ext uri="{FF2B5EF4-FFF2-40B4-BE49-F238E27FC236}">
                <a16:creationId xmlns:a16="http://schemas.microsoft.com/office/drawing/2014/main" id="{46BE6351-D960-2FCA-AFF3-AB0BD58FBA0A}"/>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8" name="Title 1">
            <a:extLst>
              <a:ext uri="{FF2B5EF4-FFF2-40B4-BE49-F238E27FC236}">
                <a16:creationId xmlns:a16="http://schemas.microsoft.com/office/drawing/2014/main" id="{D5C75904-E247-EF15-914D-16A083924757}"/>
              </a:ext>
            </a:extLst>
          </p:cNvPr>
          <p:cNvSpPr txBox="1">
            <a:spLocks/>
          </p:cNvSpPr>
          <p:nvPr/>
        </p:nvSpPr>
        <p:spPr>
          <a:xfrm>
            <a:off x="2310534" y="0"/>
            <a:ext cx="8969542" cy="1325563"/>
          </a:xfrm>
          <a:prstGeom prst="rect">
            <a:avLst/>
          </a:prstGeom>
          <a:ln w="41275">
            <a:solidFill>
              <a:schemeClr val="bg2">
                <a:lumMod val="50000"/>
              </a:schemeClr>
            </a:solidFill>
          </a:ln>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Special Educational and Disabilities Needs (SEND) in school</a:t>
            </a:r>
          </a:p>
        </p:txBody>
      </p:sp>
    </p:spTree>
    <p:extLst>
      <p:ext uri="{BB962C8B-B14F-4D97-AF65-F5344CB8AC3E}">
        <p14:creationId xmlns:p14="http://schemas.microsoft.com/office/powerpoint/2010/main" val="1161984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999C5-E6B8-486A-07D1-85C7009914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C5F2B9-2C01-28C2-7C26-BA616ADEF3BE}"/>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08135D81-741E-9C7E-FC30-2C7A700C7827}"/>
              </a:ext>
            </a:extLst>
          </p:cNvPr>
          <p:cNvSpPr txBox="1">
            <a:spLocks/>
          </p:cNvSpPr>
          <p:nvPr/>
        </p:nvSpPr>
        <p:spPr>
          <a:xfrm>
            <a:off x="2628900" y="1"/>
            <a:ext cx="8372475" cy="794085"/>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b="1">
                <a:solidFill>
                  <a:srgbClr val="002060"/>
                </a:solidFill>
                <a:latin typeface="Aptos Narrow" panose="020B0004020202020204" pitchFamily="34" charset="0"/>
              </a:rPr>
              <a:t>Safeguarding</a:t>
            </a:r>
          </a:p>
        </p:txBody>
      </p:sp>
      <p:sp>
        <p:nvSpPr>
          <p:cNvPr id="4" name="Content Placeholder 3">
            <a:extLst>
              <a:ext uri="{FF2B5EF4-FFF2-40B4-BE49-F238E27FC236}">
                <a16:creationId xmlns:a16="http://schemas.microsoft.com/office/drawing/2014/main" id="{7A546861-1570-2BDA-6375-55FB65C4AAB2}"/>
              </a:ext>
            </a:extLst>
          </p:cNvPr>
          <p:cNvSpPr>
            <a:spLocks noGrp="1"/>
          </p:cNvSpPr>
          <p:nvPr>
            <p:ph idx="1"/>
          </p:nvPr>
        </p:nvSpPr>
        <p:spPr>
          <a:xfrm>
            <a:off x="1676399" y="794086"/>
            <a:ext cx="10515600" cy="5927556"/>
          </a:xfrm>
        </p:spPr>
        <p:txBody>
          <a:bodyPr>
            <a:normAutofit fontScale="85000" lnSpcReduction="10000"/>
          </a:bodyPr>
          <a:lstStyle/>
          <a:p>
            <a:pPr marL="0" lvl="0" indent="0" algn="ctr">
              <a:lnSpc>
                <a:spcPct val="100000"/>
              </a:lnSpc>
              <a:spcBef>
                <a:spcPts val="0"/>
              </a:spcBef>
              <a:buNone/>
              <a:defRPr/>
            </a:pPr>
            <a:r>
              <a:rPr lang="en-US" sz="3200" b="1">
                <a:ln w="12700">
                  <a:solidFill>
                    <a:srgbClr val="9BBB59">
                      <a:lumMod val="50000"/>
                    </a:srgbClr>
                  </a:solidFill>
                  <a:prstDash val="solid"/>
                </a:ln>
                <a:solidFill>
                  <a:srgbClr val="002060"/>
                </a:solidFill>
                <a:effectLst>
                  <a:innerShdw blurRad="177800">
                    <a:srgbClr val="9BBB59">
                      <a:lumMod val="50000"/>
                    </a:srgbClr>
                  </a:innerShdw>
                </a:effectLst>
                <a:latin typeface="Aptos Narrow" panose="020B0004020202020204" pitchFamily="34" charset="0"/>
              </a:rPr>
              <a:t>Safeguarding is everyone’s responsibility</a:t>
            </a:r>
          </a:p>
          <a:p>
            <a:pPr marL="0" lvl="0" indent="0" algn="just">
              <a:lnSpc>
                <a:spcPct val="100000"/>
              </a:lnSpc>
              <a:spcBef>
                <a:spcPts val="0"/>
              </a:spcBef>
              <a:buNone/>
              <a:defRPr/>
            </a:pPr>
            <a:r>
              <a:rPr lang="en-GB" sz="2000">
                <a:solidFill>
                  <a:srgbClr val="002060"/>
                </a:solidFill>
                <a:latin typeface="Aptos Narrow" panose="020B0004020202020204" pitchFamily="34" charset="0"/>
              </a:rPr>
              <a:t>St Paul’s is committed to ensuring the welfare and safety of all our children in school. We believe that pupils have a right to learn in a supportive, caring and safe environment which includes the right to protection from all types of abuse; where staff are vigilant for signs of any pupil in distress and are confident about applying the safeguarding processes to avert and alleviate any such problems.</a:t>
            </a:r>
          </a:p>
          <a:p>
            <a:pPr marL="0" lvl="0" indent="0" algn="just">
              <a:lnSpc>
                <a:spcPct val="100000"/>
              </a:lnSpc>
              <a:spcBef>
                <a:spcPts val="0"/>
              </a:spcBef>
              <a:buNone/>
              <a:defRPr/>
            </a:pPr>
            <a:endParaRPr lang="en-GB" sz="2000">
              <a:solidFill>
                <a:srgbClr val="002060"/>
              </a:solidFill>
              <a:latin typeface="Aptos Narrow" panose="020B0004020202020204" pitchFamily="34" charset="0"/>
            </a:endParaRPr>
          </a:p>
          <a:p>
            <a:pPr marL="0" lvl="0" indent="0" algn="just">
              <a:lnSpc>
                <a:spcPct val="100000"/>
              </a:lnSpc>
              <a:spcBef>
                <a:spcPts val="0"/>
              </a:spcBef>
              <a:buNone/>
              <a:defRPr/>
            </a:pPr>
            <a:r>
              <a:rPr lang="en-GB" sz="2000">
                <a:solidFill>
                  <a:srgbClr val="002060"/>
                </a:solidFill>
                <a:latin typeface="Aptos Narrow" panose="020B0004020202020204" pitchFamily="34" charset="0"/>
              </a:rPr>
              <a:t>If you are ever concerned about the safety or well‐being of someone at our school, please talk to one of the school’s Designated Safeguarding Leads (DSLs). See below for information.</a:t>
            </a:r>
          </a:p>
          <a:p>
            <a:pPr marL="0" lvl="0" indent="0" algn="just">
              <a:lnSpc>
                <a:spcPct val="100000"/>
              </a:lnSpc>
              <a:spcBef>
                <a:spcPts val="0"/>
              </a:spcBef>
              <a:buNone/>
              <a:defRPr/>
            </a:pPr>
            <a:endParaRPr lang="en-GB" sz="2000">
              <a:solidFill>
                <a:srgbClr val="002060"/>
              </a:solidFill>
              <a:latin typeface="Aptos Narrow" panose="020B0004020202020204" pitchFamily="34" charset="0"/>
            </a:endParaRPr>
          </a:p>
          <a:p>
            <a:pPr marL="0" lvl="0" indent="0" algn="just">
              <a:lnSpc>
                <a:spcPct val="100000"/>
              </a:lnSpc>
              <a:spcBef>
                <a:spcPts val="0"/>
              </a:spcBef>
              <a:buNone/>
              <a:defRPr/>
            </a:pPr>
            <a:r>
              <a:rPr lang="en-GB" sz="2000">
                <a:solidFill>
                  <a:srgbClr val="002060"/>
                </a:solidFill>
                <a:latin typeface="Aptos Narrow" panose="020B0004020202020204" pitchFamily="34" charset="0"/>
              </a:rPr>
              <a:t>St Paul’s expects all staff, parents and volunteers to share this commitment. This means that we have a Child Protection Policy and procedures in place which can be found on our school website.</a:t>
            </a:r>
          </a:p>
          <a:p>
            <a:pPr marL="0" lvl="0" indent="0" algn="just">
              <a:lnSpc>
                <a:spcPct val="100000"/>
              </a:lnSpc>
              <a:spcBef>
                <a:spcPts val="0"/>
              </a:spcBef>
              <a:buNone/>
              <a:defRPr/>
            </a:pPr>
            <a:endParaRPr lang="en-GB" sz="2000">
              <a:solidFill>
                <a:srgbClr val="002060"/>
              </a:solidFill>
              <a:latin typeface="Aptos Narrow" panose="020B0004020202020204" pitchFamily="34" charset="0"/>
            </a:endParaRPr>
          </a:p>
          <a:p>
            <a:pPr marL="0" lvl="0" indent="0" algn="just">
              <a:lnSpc>
                <a:spcPct val="100000"/>
              </a:lnSpc>
              <a:spcBef>
                <a:spcPts val="0"/>
              </a:spcBef>
              <a:buNone/>
              <a:defRPr/>
            </a:pPr>
            <a:r>
              <a:rPr lang="en-GB" sz="2000">
                <a:solidFill>
                  <a:srgbClr val="002060"/>
                </a:solidFill>
                <a:latin typeface="Aptos Narrow" panose="020B0004020202020204" pitchFamily="34" charset="0"/>
              </a:rPr>
              <a:t>Sometimes we may need to share information and work in partnership with other agencies when there are concerns about a child’s welfare. We will ensure that our concerns about our pupils are discussed with his/her parents/carers first unless we have reason to believe that such a move would be contrary to the child’s welfare. If a member of staff is concerned about a child’s welfare, they will record their concern, and any observations or conversation heard, and report to one of the DSLs as soon as possible the same day.</a:t>
            </a:r>
          </a:p>
          <a:p>
            <a:pPr marL="0" lvl="0" indent="0" algn="just">
              <a:lnSpc>
                <a:spcPct val="100000"/>
              </a:lnSpc>
              <a:spcBef>
                <a:spcPts val="0"/>
              </a:spcBef>
              <a:buNone/>
              <a:defRPr/>
            </a:pPr>
            <a:endParaRPr lang="en-GB" sz="2000">
              <a:solidFill>
                <a:srgbClr val="002060"/>
              </a:solidFill>
              <a:latin typeface="Aptos Narrow" panose="020B0004020202020204" pitchFamily="34" charset="0"/>
            </a:endParaRPr>
          </a:p>
          <a:p>
            <a:pPr marL="0" lvl="0" indent="0" algn="just">
              <a:lnSpc>
                <a:spcPct val="100000"/>
              </a:lnSpc>
              <a:spcBef>
                <a:spcPts val="0"/>
              </a:spcBef>
              <a:buNone/>
              <a:defRPr/>
            </a:pPr>
            <a:r>
              <a:rPr lang="en-GB" sz="2000">
                <a:solidFill>
                  <a:srgbClr val="002060"/>
                </a:solidFill>
                <a:latin typeface="Aptos Narrow" panose="020B0004020202020204" pitchFamily="34" charset="0"/>
              </a:rPr>
              <a:t>If a member of staff has concerns which relate to the actions or behaviour of another member of staff (which could suggest that s/he is unsuitable to work with children) then this will be reported to the Headteacher (or the Chair of Governors if the concern relates to the Headteacher themselves) who will consider what action to take.</a:t>
            </a:r>
          </a:p>
          <a:p>
            <a:pPr marL="0" lvl="0" indent="0" algn="just">
              <a:lnSpc>
                <a:spcPct val="100000"/>
              </a:lnSpc>
              <a:spcBef>
                <a:spcPts val="0"/>
              </a:spcBef>
              <a:buNone/>
              <a:defRPr/>
            </a:pPr>
            <a:endParaRPr lang="en-GB" sz="1400">
              <a:solidFill>
                <a:srgbClr val="002060"/>
              </a:solidFill>
              <a:latin typeface="Aptos Narrow" panose="020B0004020202020204" pitchFamily="34" charset="0"/>
            </a:endParaRPr>
          </a:p>
          <a:p>
            <a:pPr marL="0" lvl="0" indent="0" algn="ctr">
              <a:lnSpc>
                <a:spcPct val="100000"/>
              </a:lnSpc>
              <a:spcBef>
                <a:spcPts val="0"/>
              </a:spcBef>
              <a:buNone/>
              <a:defRPr/>
            </a:pPr>
            <a:r>
              <a:rPr lang="en-GB" sz="1800" b="1">
                <a:solidFill>
                  <a:srgbClr val="002060"/>
                </a:solidFill>
                <a:latin typeface="Aptos Narrow" panose="020B0004020202020204" pitchFamily="34" charset="0"/>
              </a:rPr>
              <a:t>OUR DESIGNATED SAFEGUARDING LEADS (DSLs) ARE:</a:t>
            </a:r>
          </a:p>
          <a:p>
            <a:pPr marL="0" lvl="0" indent="0" algn="ctr">
              <a:lnSpc>
                <a:spcPct val="100000"/>
              </a:lnSpc>
              <a:spcBef>
                <a:spcPts val="0"/>
              </a:spcBef>
              <a:buNone/>
              <a:defRPr/>
            </a:pPr>
            <a:endParaRPr lang="en-GB" sz="1800" b="1">
              <a:solidFill>
                <a:srgbClr val="002060"/>
              </a:solidFill>
              <a:latin typeface="Aptos Narrow" panose="020B0004020202020204" pitchFamily="34" charset="0"/>
            </a:endParaRPr>
          </a:p>
          <a:p>
            <a:pPr marL="0" lvl="0" indent="0" algn="ctr">
              <a:lnSpc>
                <a:spcPct val="100000"/>
              </a:lnSpc>
              <a:spcBef>
                <a:spcPts val="0"/>
              </a:spcBef>
              <a:buNone/>
              <a:defRPr/>
            </a:pPr>
            <a:r>
              <a:rPr lang="en-GB" sz="1800" b="1">
                <a:solidFill>
                  <a:srgbClr val="002060"/>
                </a:solidFill>
                <a:latin typeface="Aptos Narrow" panose="020B0004020202020204" pitchFamily="34" charset="0"/>
              </a:rPr>
              <a:t>Mrs C Dennis - DSL            Mrs K Robinson -  DDSL               Mrs K Wingrove - DDSL</a:t>
            </a:r>
          </a:p>
        </p:txBody>
      </p:sp>
    </p:spTree>
    <p:extLst>
      <p:ext uri="{BB962C8B-B14F-4D97-AF65-F5344CB8AC3E}">
        <p14:creationId xmlns:p14="http://schemas.microsoft.com/office/powerpoint/2010/main" val="3495951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F9F7F-9F72-D2A9-553A-68DA2BE7C48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81752A-47CD-57C3-4788-8BF3924B49B0}"/>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6" name="Content Placeholder 4">
            <a:extLst>
              <a:ext uri="{FF2B5EF4-FFF2-40B4-BE49-F238E27FC236}">
                <a16:creationId xmlns:a16="http://schemas.microsoft.com/office/drawing/2014/main" id="{CCFA39BB-27E2-7FEE-6610-BFF02DB80F41}"/>
              </a:ext>
            </a:extLst>
          </p:cNvPr>
          <p:cNvSpPr>
            <a:spLocks noGrp="1"/>
          </p:cNvSpPr>
          <p:nvPr>
            <p:ph idx="1"/>
          </p:nvPr>
        </p:nvSpPr>
        <p:spPr>
          <a:xfrm>
            <a:off x="1283368" y="136358"/>
            <a:ext cx="10555706" cy="6857999"/>
          </a:xfrm>
        </p:spPr>
        <p:txBody>
          <a:bodyP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a:ln w="12700">
                  <a:solidFill>
                    <a:srgbClr val="9BBB59">
                      <a:lumMod val="50000"/>
                    </a:srgbClr>
                  </a:solidFill>
                  <a:prstDash val="solid"/>
                </a:ln>
                <a:solidFill>
                  <a:prstClr val="black"/>
                </a:solidFill>
                <a:effectLst>
                  <a:innerShdw blurRad="177800">
                    <a:srgbClr val="9BBB59">
                      <a:lumMod val="50000"/>
                    </a:srgbClr>
                  </a:innerShdw>
                </a:effectLst>
                <a:latin typeface="Calibri"/>
              </a:rPr>
              <a:t>OUR SAFEGUARDING TEAM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2" name="Picture 1" descr="A poster of a group of women&#10;&#10;AI-generated content may be incorrect.">
            <a:extLst>
              <a:ext uri="{FF2B5EF4-FFF2-40B4-BE49-F238E27FC236}">
                <a16:creationId xmlns:a16="http://schemas.microsoft.com/office/drawing/2014/main" id="{560E0DFA-FC69-858C-F931-C61029568579}"/>
              </a:ext>
            </a:extLst>
          </p:cNvPr>
          <p:cNvPicPr>
            <a:picLocks noChangeAspect="1"/>
          </p:cNvPicPr>
          <p:nvPr/>
        </p:nvPicPr>
        <p:blipFill>
          <a:blip r:embed="rId3"/>
          <a:stretch>
            <a:fillRect/>
          </a:stretch>
        </p:blipFill>
        <p:spPr>
          <a:xfrm>
            <a:off x="4437215" y="629478"/>
            <a:ext cx="4471846" cy="6228522"/>
          </a:xfrm>
          <a:prstGeom prst="rect">
            <a:avLst/>
          </a:prstGeom>
        </p:spPr>
      </p:pic>
    </p:spTree>
    <p:extLst>
      <p:ext uri="{BB962C8B-B14F-4D97-AF65-F5344CB8AC3E}">
        <p14:creationId xmlns:p14="http://schemas.microsoft.com/office/powerpoint/2010/main" val="1456637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C1B71-2BBC-CA7B-4522-358E2CC6E30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F86BE4-23A4-8653-3C4B-F8C3D558DA1D}"/>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90C910E1-DCC2-F0FE-D9E2-321EEF195392}"/>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E-Safety and Social Media</a:t>
            </a:r>
          </a:p>
        </p:txBody>
      </p:sp>
      <p:pic>
        <p:nvPicPr>
          <p:cNvPr id="2" name="Picture 2" descr="Ashton Primary School - Staying Safe Online">
            <a:extLst>
              <a:ext uri="{FF2B5EF4-FFF2-40B4-BE49-F238E27FC236}">
                <a16:creationId xmlns:a16="http://schemas.microsoft.com/office/drawing/2014/main" id="{F599B761-8DE8-AE88-56C8-A1D0B39F0F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616" y="1090863"/>
            <a:ext cx="10000836" cy="5620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76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2B387-B6E1-EC15-B55B-D559AAB32EF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C09598F-3BB3-B189-A5A1-893177EF88FD}"/>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32CB9E56-3C9D-C1E4-92C2-3C818CB97C60}"/>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E-Safety and Social Media Safety</a:t>
            </a:r>
          </a:p>
        </p:txBody>
      </p:sp>
      <p:sp>
        <p:nvSpPr>
          <p:cNvPr id="4" name="TextBox 3">
            <a:extLst>
              <a:ext uri="{FF2B5EF4-FFF2-40B4-BE49-F238E27FC236}">
                <a16:creationId xmlns:a16="http://schemas.microsoft.com/office/drawing/2014/main" id="{C36A54C2-3833-9FB2-C84A-A7E2C23F5FDE}"/>
              </a:ext>
            </a:extLst>
          </p:cNvPr>
          <p:cNvSpPr txBox="1"/>
          <p:nvPr/>
        </p:nvSpPr>
        <p:spPr>
          <a:xfrm>
            <a:off x="1735494" y="1162832"/>
            <a:ext cx="10456504" cy="549381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700" b="0" i="1" u="sng"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What can the school do to support with this?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700" b="0"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All pupils complete comprehensive and age appropriate e-safety lessons each and every year. These lessons will cover wide-ranging curriculum areas to help keep children safe both in and out of school including providing guidance and advice on cyber bullying and social media safety.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700" b="0"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As a school we wish to support you as much as possible.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700" b="1"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If inappropriate messaging occurs outside of school but between children at this school, then we do want to know about it – particularly if the messages are of a nature that could be viewed as bullying.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700" b="0"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While it would not be appropriate for the school to sanction pupils for inappropriate conduct outside of school – </a:t>
            </a:r>
            <a:r>
              <a:rPr kumimoji="0" lang="en-GB" sz="2700" b="1"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it will likely be important that staff know about any such conflict in order to ensure that it does not affect their learning or playtime in school</a:t>
            </a:r>
            <a:r>
              <a:rPr kumimoji="0" lang="en-GB" sz="2700" b="0" i="0" u="none" strike="noStrike" kern="1200" cap="none" spc="0" normalizeH="0" baseline="0" noProof="0">
                <a:ln>
                  <a:noFill/>
                </a:ln>
                <a:solidFill>
                  <a:srgbClr val="002060"/>
                </a:solidFill>
                <a:effectLst/>
                <a:uLnTx/>
                <a:uFillTx/>
                <a:latin typeface="Aptos Narrow" panose="020B0004020202020204" pitchFamily="34" charset="0"/>
                <a:ea typeface="Calibri"/>
                <a:cs typeface="Times New Roman"/>
              </a:rPr>
              <a:t>.</a:t>
            </a:r>
          </a:p>
        </p:txBody>
      </p:sp>
    </p:spTree>
    <p:extLst>
      <p:ext uri="{BB962C8B-B14F-4D97-AF65-F5344CB8AC3E}">
        <p14:creationId xmlns:p14="http://schemas.microsoft.com/office/powerpoint/2010/main" val="23253308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CCEC2-B18C-F0A7-A650-354CE70CBC6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43E44F-422A-C65C-04A4-6583C147CCB4}"/>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D3613650-C71C-E3B9-251E-CDDCEF92AB3F}"/>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E-Safety and Social Media Safety</a:t>
            </a:r>
          </a:p>
        </p:txBody>
      </p:sp>
      <p:sp>
        <p:nvSpPr>
          <p:cNvPr id="4" name="TextBox 3">
            <a:extLst>
              <a:ext uri="{FF2B5EF4-FFF2-40B4-BE49-F238E27FC236}">
                <a16:creationId xmlns:a16="http://schemas.microsoft.com/office/drawing/2014/main" id="{5678955D-1117-7985-D37B-FC535C13678E}"/>
              </a:ext>
            </a:extLst>
          </p:cNvPr>
          <p:cNvSpPr txBox="1"/>
          <p:nvPr/>
        </p:nvSpPr>
        <p:spPr>
          <a:xfrm>
            <a:off x="1540043" y="930443"/>
            <a:ext cx="10651956" cy="5847755"/>
          </a:xfrm>
          <a:prstGeom prst="rect">
            <a:avLst/>
          </a:prstGeom>
          <a:noFill/>
        </p:spPr>
        <p:txBody>
          <a:bodyPr wrap="square">
            <a:spAutoFit/>
          </a:bodyPr>
          <a:lstStyle/>
          <a:p>
            <a:pPr lvl="0">
              <a:tabLst>
                <a:tab pos="2865755" algn="ctr"/>
                <a:tab pos="5731510" algn="r"/>
                <a:tab pos="2877185" algn="ctr"/>
                <a:tab pos="5754370" algn="r"/>
              </a:tabLst>
              <a:defRPr/>
            </a:pPr>
            <a:r>
              <a:rPr lang="en-GB" sz="2200" i="1">
                <a:solidFill>
                  <a:srgbClr val="002060"/>
                </a:solidFill>
                <a:latin typeface="Aptos Narrow" panose="020B0004020202020204" pitchFamily="34" charset="0"/>
                <a:ea typeface="Calibri"/>
                <a:cs typeface="Times New Roman"/>
              </a:rPr>
              <a:t>  </a:t>
            </a:r>
            <a:r>
              <a:rPr lang="en-GB" sz="2200" i="1" u="sng">
                <a:solidFill>
                  <a:srgbClr val="002060"/>
                </a:solidFill>
                <a:latin typeface="Aptos Narrow" panose="020B0004020202020204" pitchFamily="34" charset="0"/>
                <a:ea typeface="Calibri"/>
                <a:cs typeface="Times New Roman"/>
              </a:rPr>
              <a:t>What can you do to support with this at home?</a:t>
            </a:r>
          </a:p>
          <a:p>
            <a:pPr marL="285750" lvl="0" indent="-285750">
              <a:buFont typeface="Arial" panose="020B0604020202020204" pitchFamily="34" charset="0"/>
              <a:buChar char="•"/>
              <a:tabLst>
                <a:tab pos="2865755" algn="ctr"/>
                <a:tab pos="5731510" algn="r"/>
                <a:tab pos="2877185" algn="ctr"/>
                <a:tab pos="5754370" algn="r"/>
              </a:tabLst>
              <a:defRPr/>
            </a:pPr>
            <a:r>
              <a:rPr lang="en-GB" sz="2200">
                <a:solidFill>
                  <a:srgbClr val="002060"/>
                </a:solidFill>
                <a:latin typeface="Aptos Narrow" panose="020B0004020202020204" pitchFamily="34" charset="0"/>
                <a:ea typeface="Calibri"/>
                <a:cs typeface="Times New Roman"/>
              </a:rPr>
              <a:t>Understand the risks – use the weblinks on the next page to educate yourself on the apps and websites your children wish to visit and be aware of the risks.</a:t>
            </a:r>
          </a:p>
          <a:p>
            <a:pPr marL="285750" lvl="0" indent="-285750">
              <a:buFont typeface="Arial" panose="020B0604020202020204" pitchFamily="34" charset="0"/>
              <a:buChar char="•"/>
              <a:tabLst>
                <a:tab pos="2865755" algn="ctr"/>
                <a:tab pos="5731510" algn="r"/>
                <a:tab pos="2877185" algn="ctr"/>
                <a:tab pos="5754370" algn="r"/>
              </a:tabLst>
              <a:defRPr/>
            </a:pPr>
            <a:r>
              <a:rPr lang="en-GB" sz="2200">
                <a:solidFill>
                  <a:srgbClr val="002060"/>
                </a:solidFill>
                <a:latin typeface="Aptos Narrow" panose="020B0004020202020204" pitchFamily="34" charset="0"/>
                <a:ea typeface="Calibri"/>
                <a:cs typeface="Times New Roman"/>
              </a:rPr>
              <a:t>Communicate regularly – with your children (regarding what they are doing online and on their phone) and with school (if you have any concerns regarding your child’s use of apps or inappropriate messaging that could affect their wellbeing in school).</a:t>
            </a:r>
          </a:p>
          <a:p>
            <a:pPr marL="285750" lvl="0" indent="-285750">
              <a:buFont typeface="Arial" panose="020B0604020202020204" pitchFamily="34" charset="0"/>
              <a:buChar char="•"/>
              <a:tabLst>
                <a:tab pos="2865755" algn="ctr"/>
                <a:tab pos="5731510" algn="r"/>
                <a:tab pos="2877185" algn="ctr"/>
                <a:tab pos="5754370" algn="r"/>
              </a:tabLst>
              <a:defRPr/>
            </a:pPr>
            <a:r>
              <a:rPr lang="en-GB" sz="2200">
                <a:solidFill>
                  <a:srgbClr val="002060"/>
                </a:solidFill>
                <a:latin typeface="Aptos Narrow" panose="020B0004020202020204" pitchFamily="34" charset="0"/>
                <a:ea typeface="Calibri"/>
                <a:cs typeface="Times New Roman"/>
              </a:rPr>
              <a:t>Keep the risks in proportion – </a:t>
            </a:r>
            <a:r>
              <a:rPr lang="en-GB" sz="2200" b="1">
                <a:solidFill>
                  <a:srgbClr val="002060"/>
                </a:solidFill>
                <a:latin typeface="Aptos Narrow" panose="020B0004020202020204" pitchFamily="34" charset="0"/>
                <a:ea typeface="Calibri"/>
                <a:cs typeface="Times New Roman"/>
              </a:rPr>
              <a:t>be mindful of age restrictions on certain apps and messaging services. If they’re not old enough for the app’s terms of service then there is probably good reason why they should not be on it.</a:t>
            </a:r>
          </a:p>
          <a:p>
            <a:pPr marL="285750" lvl="0" indent="-285750">
              <a:buFont typeface="Arial" panose="020B0604020202020204" pitchFamily="34" charset="0"/>
              <a:buChar char="•"/>
              <a:tabLst>
                <a:tab pos="2865755" algn="ctr"/>
                <a:tab pos="5731510" algn="r"/>
                <a:tab pos="2877185" algn="ctr"/>
                <a:tab pos="5754370" algn="r"/>
              </a:tabLst>
              <a:defRPr/>
            </a:pPr>
            <a:r>
              <a:rPr lang="en-GB" sz="2200">
                <a:solidFill>
                  <a:srgbClr val="002060"/>
                </a:solidFill>
                <a:latin typeface="Aptos Narrow" panose="020B0004020202020204" pitchFamily="34" charset="0"/>
                <a:ea typeface="Calibri"/>
                <a:cs typeface="Times New Roman"/>
              </a:rPr>
              <a:t>Agree helpful mediation strategies – banning a child from a device might stop the concern temporarily but is unlikely to educate them to protect themselves or resolve concerns in the future.</a:t>
            </a:r>
          </a:p>
          <a:p>
            <a:pPr marL="285750" lvl="0" indent="-285750">
              <a:buFont typeface="Arial" panose="020B0604020202020204" pitchFamily="34" charset="0"/>
              <a:buChar char="•"/>
              <a:tabLst>
                <a:tab pos="2865755" algn="ctr"/>
                <a:tab pos="5731510" algn="r"/>
                <a:tab pos="2877185" algn="ctr"/>
                <a:tab pos="5754370" algn="r"/>
              </a:tabLst>
              <a:defRPr/>
            </a:pPr>
            <a:endParaRPr lang="en-GB" sz="2200">
              <a:solidFill>
                <a:srgbClr val="002060"/>
              </a:solidFill>
              <a:latin typeface="Aptos Narrow" panose="020B0004020202020204" pitchFamily="34" charset="0"/>
              <a:ea typeface="Calibri"/>
              <a:cs typeface="Times New Roman"/>
            </a:endParaRPr>
          </a:p>
          <a:p>
            <a:pPr lvl="0" algn="ctr">
              <a:tabLst>
                <a:tab pos="2865755" algn="ctr"/>
                <a:tab pos="5731510" algn="r"/>
                <a:tab pos="2877185" algn="ctr"/>
                <a:tab pos="5754370" algn="r"/>
              </a:tabLst>
              <a:defRPr/>
            </a:pPr>
            <a:r>
              <a:rPr lang="en-GB" sz="2200" b="1">
                <a:solidFill>
                  <a:srgbClr val="002060"/>
                </a:solidFill>
                <a:latin typeface="Aptos Narrow" panose="020B0004020202020204" pitchFamily="34" charset="0"/>
                <a:ea typeface="Calibri"/>
                <a:cs typeface="Times New Roman"/>
              </a:rPr>
              <a:t>Finally we would politely ask that parents be considerate of their own social media use</a:t>
            </a:r>
            <a:r>
              <a:rPr lang="en-GB" sz="2200">
                <a:solidFill>
                  <a:srgbClr val="002060"/>
                </a:solidFill>
                <a:latin typeface="Aptos Narrow" panose="020B0004020202020204" pitchFamily="34" charset="0"/>
                <a:ea typeface="Calibri"/>
                <a:cs typeface="Times New Roman"/>
              </a:rPr>
              <a:t>. Twitter, Facebook and other such websites/apps are powerful tools for communication. If however, any concerns or questions regarding school arise, contacting school staff via the office or a note on your child’s homework diary will always be the best way to resolve this.</a:t>
            </a:r>
          </a:p>
        </p:txBody>
      </p:sp>
    </p:spTree>
    <p:extLst>
      <p:ext uri="{BB962C8B-B14F-4D97-AF65-F5344CB8AC3E}">
        <p14:creationId xmlns:p14="http://schemas.microsoft.com/office/powerpoint/2010/main" val="2194585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F2F0B-059C-B14E-45F4-3601F36A37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52A3EA-B6DF-3CD1-125D-F1EAE971071C}"/>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0DB273F5-07E0-A3C4-A6EB-FE3E73810025}"/>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E-Safety and Social Media Safety</a:t>
            </a:r>
          </a:p>
        </p:txBody>
      </p:sp>
      <p:sp>
        <p:nvSpPr>
          <p:cNvPr id="4" name="TextBox 3">
            <a:extLst>
              <a:ext uri="{FF2B5EF4-FFF2-40B4-BE49-F238E27FC236}">
                <a16:creationId xmlns:a16="http://schemas.microsoft.com/office/drawing/2014/main" id="{D95B426C-51E7-AC4D-5C67-2F55A067F60A}"/>
              </a:ext>
            </a:extLst>
          </p:cNvPr>
          <p:cNvSpPr txBox="1"/>
          <p:nvPr/>
        </p:nvSpPr>
        <p:spPr>
          <a:xfrm>
            <a:off x="1735494" y="1155033"/>
            <a:ext cx="10456505" cy="5386090"/>
          </a:xfrm>
          <a:prstGeom prst="rect">
            <a:avLst/>
          </a:prstGeom>
          <a:noFill/>
        </p:spPr>
        <p:txBody>
          <a:bodyPr wrap="square">
            <a:spAutoFit/>
          </a:bodyPr>
          <a:lstStyle/>
          <a:p>
            <a:pPr lvl="0">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rPr>
              <a:t>Key websites that can support in developing better understanding of E-safety for parents:</a:t>
            </a:r>
          </a:p>
          <a:p>
            <a:pPr marL="285750" lvl="0" indent="-285750">
              <a:buFont typeface="Arial" panose="020B0604020202020204" pitchFamily="34" charset="0"/>
              <a:buChar char="•"/>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hlinkClick r:id="rId3">
                  <a:extLst>
                    <a:ext uri="{A12FA001-AC4F-418D-AE19-62706E023703}">
                      <ahyp:hlinkClr xmlns:ahyp="http://schemas.microsoft.com/office/drawing/2018/hyperlinkcolor" val="tx"/>
                    </a:ext>
                  </a:extLst>
                </a:hlinkClick>
              </a:rPr>
              <a:t>https://www.saferinternet.org.uk/advice-centre/parents-and-carers</a:t>
            </a:r>
            <a:endParaRPr lang="en-GB" sz="2400" i="1">
              <a:solidFill>
                <a:srgbClr val="002060"/>
              </a:solidFill>
              <a:latin typeface="Aptos Narrow" panose="020B0004020202020204" pitchFamily="34" charset="0"/>
              <a:ea typeface="Calibri"/>
              <a:cs typeface="Times New Roman"/>
            </a:endParaRPr>
          </a:p>
          <a:p>
            <a:pPr marL="285750" lvl="0" indent="-285750">
              <a:buFont typeface="Arial" panose="020B0604020202020204" pitchFamily="34" charset="0"/>
              <a:buChar char="•"/>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hlinkClick r:id="rId4">
                  <a:extLst>
                    <a:ext uri="{A12FA001-AC4F-418D-AE19-62706E023703}">
                      <ahyp:hlinkClr xmlns:ahyp="http://schemas.microsoft.com/office/drawing/2018/hyperlinkcolor" val="tx"/>
                    </a:ext>
                  </a:extLst>
                </a:hlinkClick>
              </a:rPr>
              <a:t>https://www.internetmatters.org/schools-esafety/parent-online-support-pack-teachers/</a:t>
            </a:r>
            <a:endParaRPr lang="en-GB" sz="2400" i="1">
              <a:solidFill>
                <a:srgbClr val="002060"/>
              </a:solidFill>
              <a:latin typeface="Aptos Narrow" panose="020B0004020202020204" pitchFamily="34" charset="0"/>
              <a:ea typeface="Calibri"/>
              <a:cs typeface="Times New Roman"/>
            </a:endParaRPr>
          </a:p>
          <a:p>
            <a:pPr marL="285750" lvl="0" indent="-285750">
              <a:buFont typeface="Arial" panose="020B0604020202020204" pitchFamily="34" charset="0"/>
              <a:buChar char="•"/>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hlinkClick r:id="rId5">
                  <a:extLst>
                    <a:ext uri="{A12FA001-AC4F-418D-AE19-62706E023703}">
                      <ahyp:hlinkClr xmlns:ahyp="http://schemas.microsoft.com/office/drawing/2018/hyperlinkcolor" val="tx"/>
                    </a:ext>
                  </a:extLst>
                </a:hlinkClick>
              </a:rPr>
              <a:t>https://www.nspcc.org.uk/keeping-children-safe/online-safety/</a:t>
            </a:r>
            <a:endParaRPr lang="en-GB" sz="2400" i="1">
              <a:solidFill>
                <a:srgbClr val="002060"/>
              </a:solidFill>
              <a:latin typeface="Aptos Narrow" panose="020B0004020202020204" pitchFamily="34" charset="0"/>
              <a:ea typeface="Calibri"/>
              <a:cs typeface="Times New Roman"/>
            </a:endParaRPr>
          </a:p>
          <a:p>
            <a:pPr marL="285750" lvl="0" indent="-285750">
              <a:buFont typeface="Arial" panose="020B0604020202020204" pitchFamily="34" charset="0"/>
              <a:buChar char="•"/>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hlinkClick r:id="rId6">
                  <a:extLst>
                    <a:ext uri="{A12FA001-AC4F-418D-AE19-62706E023703}">
                      <ahyp:hlinkClr xmlns:ahyp="http://schemas.microsoft.com/office/drawing/2018/hyperlinkcolor" val="tx"/>
                    </a:ext>
                  </a:extLst>
                </a:hlinkClick>
              </a:rPr>
              <a:t>https://www.thinkuknow.co.uk/parents/</a:t>
            </a:r>
            <a:endParaRPr lang="en-GB" sz="2400" i="1">
              <a:solidFill>
                <a:srgbClr val="002060"/>
              </a:solidFill>
              <a:latin typeface="Aptos Narrow" panose="020B0004020202020204" pitchFamily="34" charset="0"/>
              <a:ea typeface="Calibri"/>
              <a:cs typeface="Times New Roman"/>
            </a:endParaRPr>
          </a:p>
          <a:p>
            <a:pPr marL="285750" lvl="0" indent="-285750">
              <a:buFont typeface="Arial" panose="020B0604020202020204" pitchFamily="34" charset="0"/>
              <a:buChar char="•"/>
              <a:tabLst>
                <a:tab pos="2865755" algn="ctr"/>
                <a:tab pos="5731510" algn="r"/>
                <a:tab pos="2877185" algn="ctr"/>
                <a:tab pos="5754370" algn="r"/>
              </a:tabLst>
              <a:defRPr/>
            </a:pPr>
            <a:r>
              <a:rPr lang="en-GB" sz="2400" i="1">
                <a:solidFill>
                  <a:srgbClr val="002060"/>
                </a:solidFill>
                <a:latin typeface="Aptos Narrow" panose="020B0004020202020204" pitchFamily="34" charset="0"/>
                <a:ea typeface="Calibri"/>
                <a:cs typeface="Times New Roman"/>
                <a:hlinkClick r:id="rId7">
                  <a:extLst>
                    <a:ext uri="{A12FA001-AC4F-418D-AE19-62706E023703}">
                      <ahyp:hlinkClr xmlns:ahyp="http://schemas.microsoft.com/office/drawing/2018/hyperlinkcolor" val="tx"/>
                    </a:ext>
                  </a:extLst>
                </a:hlinkClick>
              </a:rPr>
              <a:t>https://www.childnet.com/parents-and-carers</a:t>
            </a:r>
            <a:endParaRPr lang="en-GB" sz="2400" i="1">
              <a:solidFill>
                <a:srgbClr val="002060"/>
              </a:solidFill>
              <a:latin typeface="Aptos Narrow" panose="020B0004020202020204" pitchFamily="34" charset="0"/>
              <a:ea typeface="Calibri"/>
              <a:cs typeface="Times New Roman"/>
            </a:endParaRPr>
          </a:p>
          <a:p>
            <a:pPr lvl="0">
              <a:tabLst>
                <a:tab pos="2865755" algn="ctr"/>
                <a:tab pos="5731510" algn="r"/>
                <a:tab pos="2877185" algn="ctr"/>
                <a:tab pos="5754370" algn="r"/>
              </a:tabLst>
              <a:defRPr/>
            </a:pPr>
            <a:endParaRPr lang="en-GB" sz="2400" i="1">
              <a:solidFill>
                <a:srgbClr val="002060"/>
              </a:solidFill>
              <a:latin typeface="Aptos Narrow" panose="020B0004020202020204" pitchFamily="34" charset="0"/>
              <a:ea typeface="Calibri"/>
              <a:cs typeface="Times New Roman"/>
            </a:endParaRPr>
          </a:p>
          <a:p>
            <a:pPr lvl="0" algn="ctr">
              <a:tabLst>
                <a:tab pos="2865755" algn="ctr"/>
                <a:tab pos="5731510" algn="r"/>
                <a:tab pos="2877185" algn="ctr"/>
                <a:tab pos="5754370" algn="r"/>
              </a:tabLst>
              <a:defRPr/>
            </a:pPr>
            <a:r>
              <a:rPr lang="en-GB" sz="3200">
                <a:solidFill>
                  <a:srgbClr val="002060"/>
                </a:solidFill>
                <a:latin typeface="Aptos Narrow" panose="020B0004020202020204" pitchFamily="34" charset="0"/>
                <a:ea typeface="Calibri"/>
                <a:cs typeface="Times New Roman"/>
              </a:rPr>
              <a:t>If you have additional questions regarding specific websites or apps then please check their guidance and terms of service. If you remain unsure then please contact the school and staff will help where they can!</a:t>
            </a:r>
          </a:p>
        </p:txBody>
      </p:sp>
    </p:spTree>
    <p:extLst>
      <p:ext uri="{BB962C8B-B14F-4D97-AF65-F5344CB8AC3E}">
        <p14:creationId xmlns:p14="http://schemas.microsoft.com/office/powerpoint/2010/main" val="1290669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350F0-D54A-4EE6-CF24-974CB8CE42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52CE88-D13D-EB09-0631-853D0B7B0286}"/>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9E0BBD9B-6957-F898-F110-023834572A9D}"/>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E-Safety and Social Media Safety</a:t>
            </a:r>
          </a:p>
        </p:txBody>
      </p:sp>
      <p:sp>
        <p:nvSpPr>
          <p:cNvPr id="4" name="TextBox 3">
            <a:extLst>
              <a:ext uri="{FF2B5EF4-FFF2-40B4-BE49-F238E27FC236}">
                <a16:creationId xmlns:a16="http://schemas.microsoft.com/office/drawing/2014/main" id="{6EC71AA3-31FA-92FC-5A79-8A97F03E8811}"/>
              </a:ext>
            </a:extLst>
          </p:cNvPr>
          <p:cNvSpPr txBox="1"/>
          <p:nvPr/>
        </p:nvSpPr>
        <p:spPr>
          <a:xfrm>
            <a:off x="1735494" y="1155033"/>
            <a:ext cx="10456505" cy="5398401"/>
          </a:xfrm>
          <a:prstGeom prst="rect">
            <a:avLst/>
          </a:prstGeom>
          <a:noFill/>
        </p:spPr>
        <p:txBody>
          <a:bodyPr wrap="square">
            <a:spAutoFit/>
          </a:bodyPr>
          <a:lstStyle/>
          <a:p>
            <a:pPr>
              <a:defRPr/>
            </a:pPr>
            <a:r>
              <a:rPr lang="en-US" sz="4400" b="1">
                <a:ln w="12700">
                  <a:solidFill>
                    <a:srgbClr val="9BBB59">
                      <a:lumMod val="50000"/>
                    </a:srgbClr>
                  </a:solidFill>
                  <a:prstDash val="solid"/>
                </a:ln>
                <a:solidFill>
                  <a:srgbClr val="002060"/>
                </a:solidFill>
                <a:effectLst>
                  <a:innerShdw blurRad="177800">
                    <a:srgbClr val="9BBB59">
                      <a:lumMod val="50000"/>
                    </a:srgbClr>
                  </a:innerShdw>
                </a:effectLst>
                <a:latin typeface="Aptos Narrow" panose="020B0004020202020204" pitchFamily="34" charset="0"/>
              </a:rPr>
              <a:t>How can you help?</a:t>
            </a:r>
          </a:p>
          <a:p>
            <a:pPr marL="514350" lvl="0" indent="-514350">
              <a:lnSpc>
                <a:spcPct val="80000"/>
              </a:lnSpc>
              <a:buFont typeface="Wingdings" pitchFamily="2" charset="2"/>
              <a:buAutoNum type="arabicPeriod"/>
              <a:defRPr/>
            </a:pPr>
            <a:r>
              <a:rPr lang="en-GB" sz="2800">
                <a:solidFill>
                  <a:srgbClr val="002060"/>
                </a:solidFill>
                <a:latin typeface="Aptos Narrow" panose="020B0004020202020204" pitchFamily="34" charset="0"/>
              </a:rPr>
              <a:t>Monitor use of electronic devices</a:t>
            </a:r>
          </a:p>
          <a:p>
            <a:pPr marL="971550" lvl="1" indent="-51435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Check recommended age restrictions of apps and games</a:t>
            </a:r>
          </a:p>
          <a:p>
            <a:pPr marL="971550" lvl="1" indent="-51435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Set a curfew before bedtime</a:t>
            </a:r>
          </a:p>
          <a:p>
            <a:pPr marL="971550" lvl="1" indent="-51435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Monitor WhatsApp groups and other group chats</a:t>
            </a:r>
          </a:p>
          <a:p>
            <a:pPr marL="971550" lvl="1" indent="-514350">
              <a:lnSpc>
                <a:spcPct val="80000"/>
              </a:lnSpc>
              <a:buFont typeface="Arial" panose="020B0604020202020204" pitchFamily="34" charset="0"/>
              <a:buChar char="•"/>
              <a:defRPr/>
            </a:pPr>
            <a:endParaRPr lang="en-GB" sz="2800">
              <a:solidFill>
                <a:srgbClr val="002060"/>
              </a:solidFill>
              <a:latin typeface="Aptos Narrow" panose="020B0004020202020204" pitchFamily="34" charset="0"/>
            </a:endParaRPr>
          </a:p>
          <a:p>
            <a:pPr lvl="1">
              <a:lnSpc>
                <a:spcPct val="80000"/>
              </a:lnSpc>
              <a:defRPr/>
            </a:pPr>
            <a:endParaRPr lang="en-GB" sz="2800">
              <a:solidFill>
                <a:srgbClr val="002060"/>
              </a:solidFill>
              <a:latin typeface="Aptos Narrow" panose="020B0004020202020204" pitchFamily="34" charset="0"/>
            </a:endParaRPr>
          </a:p>
          <a:p>
            <a:pPr lvl="0">
              <a:lnSpc>
                <a:spcPct val="80000"/>
              </a:lnSpc>
              <a:defRPr/>
            </a:pPr>
            <a:r>
              <a:rPr lang="en-GB" sz="2800">
                <a:solidFill>
                  <a:srgbClr val="002060"/>
                </a:solidFill>
                <a:latin typeface="Aptos Narrow" panose="020B0004020202020204" pitchFamily="34" charset="0"/>
              </a:rPr>
              <a:t>2. Sleep and breakfast</a:t>
            </a:r>
          </a:p>
          <a:p>
            <a:pPr marL="914400" lvl="1" indent="-45720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Switch off devices well before bedtime</a:t>
            </a:r>
          </a:p>
          <a:p>
            <a:pPr marL="914400" lvl="1" indent="-45720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Share a book in bed</a:t>
            </a:r>
          </a:p>
          <a:p>
            <a:pPr marL="914400" lvl="1" indent="-45720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Share best parts of the day</a:t>
            </a:r>
          </a:p>
          <a:p>
            <a:pPr marL="914400" lvl="1" indent="-45720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Wake up with plenty of time for breakfast</a:t>
            </a:r>
          </a:p>
          <a:p>
            <a:pPr marL="914400" lvl="1" indent="-457200">
              <a:lnSpc>
                <a:spcPct val="80000"/>
              </a:lnSpc>
              <a:buFont typeface="Arial" panose="020B0604020202020204" pitchFamily="34" charset="0"/>
              <a:buChar char="•"/>
              <a:defRPr/>
            </a:pPr>
            <a:r>
              <a:rPr lang="en-GB" sz="2800">
                <a:solidFill>
                  <a:srgbClr val="002060"/>
                </a:solidFill>
                <a:latin typeface="Aptos Narrow" panose="020B0004020202020204" pitchFamily="34" charset="0"/>
              </a:rPr>
              <a:t>Healthy snack for breaktime</a:t>
            </a:r>
          </a:p>
          <a:p>
            <a:pPr lvl="0">
              <a:tabLst>
                <a:tab pos="2865755" algn="ctr"/>
                <a:tab pos="5731510" algn="r"/>
                <a:tab pos="2877185" algn="ctr"/>
                <a:tab pos="5754370" algn="r"/>
              </a:tabLst>
              <a:defRPr/>
            </a:pPr>
            <a:endParaRPr lang="en-GB" sz="3200">
              <a:solidFill>
                <a:srgbClr val="002060"/>
              </a:solidFill>
              <a:latin typeface="Aptos Narrow" panose="020B0004020202020204" pitchFamily="34" charset="0"/>
              <a:ea typeface="Calibri"/>
              <a:cs typeface="Times New Roman"/>
            </a:endParaRPr>
          </a:p>
        </p:txBody>
      </p:sp>
      <p:pic>
        <p:nvPicPr>
          <p:cNvPr id="2" name="Picture 1">
            <a:extLst>
              <a:ext uri="{FF2B5EF4-FFF2-40B4-BE49-F238E27FC236}">
                <a16:creationId xmlns:a16="http://schemas.microsoft.com/office/drawing/2014/main" id="{108923DA-6D30-E9A4-556B-ADB9BA3E8BC9}"/>
              </a:ext>
            </a:extLst>
          </p:cNvPr>
          <p:cNvPicPr>
            <a:picLocks noChangeAspect="1"/>
          </p:cNvPicPr>
          <p:nvPr/>
        </p:nvPicPr>
        <p:blipFill>
          <a:blip r:embed="rId3"/>
          <a:stretch>
            <a:fillRect/>
          </a:stretch>
        </p:blipFill>
        <p:spPr>
          <a:xfrm>
            <a:off x="8591239" y="3854233"/>
            <a:ext cx="3404849" cy="2796825"/>
          </a:xfrm>
          <a:prstGeom prst="rect">
            <a:avLst/>
          </a:prstGeom>
        </p:spPr>
      </p:pic>
    </p:spTree>
    <p:extLst>
      <p:ext uri="{BB962C8B-B14F-4D97-AF65-F5344CB8AC3E}">
        <p14:creationId xmlns:p14="http://schemas.microsoft.com/office/powerpoint/2010/main" val="3473114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E0159-A289-1A4B-1DA4-E5397A503E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9380D5F-AEE1-8441-C708-4C0B79D60E88}"/>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320A4D9F-D1F7-8ACF-0167-55589DF81461}"/>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Racism</a:t>
            </a:r>
          </a:p>
        </p:txBody>
      </p:sp>
      <p:sp>
        <p:nvSpPr>
          <p:cNvPr id="4" name="Content Placeholder 3">
            <a:extLst>
              <a:ext uri="{FF2B5EF4-FFF2-40B4-BE49-F238E27FC236}">
                <a16:creationId xmlns:a16="http://schemas.microsoft.com/office/drawing/2014/main" id="{0C6D4BD9-5B3C-9BA5-42C3-9A96BA1ACBCC}"/>
              </a:ext>
            </a:extLst>
          </p:cNvPr>
          <p:cNvSpPr>
            <a:spLocks noGrp="1"/>
          </p:cNvSpPr>
          <p:nvPr>
            <p:ph idx="1"/>
          </p:nvPr>
        </p:nvSpPr>
        <p:spPr>
          <a:xfrm>
            <a:off x="1676399" y="1044783"/>
            <a:ext cx="10515600" cy="5813215"/>
          </a:xfrm>
        </p:spPr>
        <p:txBody>
          <a:bodyPr>
            <a:normAutofit fontScale="32500" lnSpcReduction="20000"/>
          </a:bodyPr>
          <a:lstStyle/>
          <a:p>
            <a:pPr marL="0" indent="0" algn="ctr">
              <a:buNone/>
            </a:pPr>
            <a:r>
              <a:rPr lang="en-GB" sz="9800" b="1">
                <a:solidFill>
                  <a:srgbClr val="001D35"/>
                </a:solidFill>
                <a:latin typeface="Franklin Gothic Book" panose="020B0503020102020204" pitchFamily="34" charset="0"/>
              </a:rPr>
              <a:t>What is racism? </a:t>
            </a:r>
          </a:p>
          <a:p>
            <a:pPr marL="0" indent="0" algn="ctr">
              <a:buNone/>
            </a:pPr>
            <a:endParaRPr lang="en-GB" sz="9800" b="1">
              <a:solidFill>
                <a:srgbClr val="001D35"/>
              </a:solidFill>
              <a:latin typeface="Franklin Gothic Book" panose="020B0503020102020204" pitchFamily="34" charset="0"/>
            </a:endParaRPr>
          </a:p>
          <a:p>
            <a:r>
              <a:rPr lang="en-GB" sz="9800">
                <a:solidFill>
                  <a:srgbClr val="001D35"/>
                </a:solidFill>
                <a:latin typeface="Franklin Gothic Book" panose="020B0503020102020204" pitchFamily="34"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9800">
              <a:solidFill>
                <a:srgbClr val="001D35"/>
              </a:solidFill>
              <a:latin typeface="Franklin Gothic Book" panose="020B0503020102020204" pitchFamily="34" charset="0"/>
            </a:endParaRPr>
          </a:p>
          <a:p>
            <a:r>
              <a:rPr lang="en-GB" sz="9800">
                <a:solidFill>
                  <a:srgbClr val="001D35"/>
                </a:solidFill>
                <a:latin typeface="Franklin Gothic Book" panose="020B0503020102020204" pitchFamily="34" charset="0"/>
              </a:rPr>
              <a:t>Racism is when someone is treated unfairly or unkindly just because of the colour of their skin, where they come from, or what they look like.</a:t>
            </a:r>
          </a:p>
          <a:p>
            <a:endParaRPr lang="en-US" sz="9800" b="1">
              <a:solidFill>
                <a:srgbClr val="002060"/>
              </a:solidFill>
              <a:latin typeface="Franklin Gothic Book" panose="020B0503020102020204" pitchFamily="34" charset="0"/>
            </a:endParaRPr>
          </a:p>
          <a:p>
            <a:pPr marL="0" indent="0">
              <a:buNone/>
            </a:pPr>
            <a:endParaRPr lang="en-US" sz="9800" b="1">
              <a:solidFill>
                <a:srgbClr val="002060"/>
              </a:solidFill>
              <a:latin typeface="Franklin Gothic Book" panose="020B0503020102020204" pitchFamily="34" charset="0"/>
            </a:endParaRPr>
          </a:p>
          <a:p>
            <a:pPr marL="0" indent="0" algn="ctr">
              <a:buNone/>
            </a:pPr>
            <a:r>
              <a:rPr lang="en-US" sz="9800" b="1">
                <a:solidFill>
                  <a:srgbClr val="002060"/>
                </a:solidFill>
                <a:latin typeface="Franklin Gothic Book" panose="020B0503020102020204" pitchFamily="34" charset="0"/>
              </a:rPr>
              <a:t>St Paul’s has </a:t>
            </a:r>
            <a:r>
              <a:rPr lang="en-GB" sz="9800" b="1">
                <a:solidFill>
                  <a:srgbClr val="002060"/>
                </a:solidFill>
                <a:latin typeface="Franklin Gothic Book" panose="020B0503020102020204" pitchFamily="34" charset="0"/>
              </a:rPr>
              <a:t>Zero Tolerance for Racism</a:t>
            </a:r>
          </a:p>
          <a:p>
            <a:endParaRPr lang="en-GB"/>
          </a:p>
        </p:txBody>
      </p:sp>
    </p:spTree>
    <p:extLst>
      <p:ext uri="{BB962C8B-B14F-4D97-AF65-F5344CB8AC3E}">
        <p14:creationId xmlns:p14="http://schemas.microsoft.com/office/powerpoint/2010/main" val="3167285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0C103-8AA7-F01F-C819-F8D8B6B064B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5248CE9-5EAE-1419-662D-BD79883F9D43}"/>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7D03D179-0F26-8FAB-377A-89AD6DEA38EA}"/>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Racism</a:t>
            </a:r>
          </a:p>
        </p:txBody>
      </p:sp>
      <p:sp>
        <p:nvSpPr>
          <p:cNvPr id="4" name="Content Placeholder 3">
            <a:extLst>
              <a:ext uri="{FF2B5EF4-FFF2-40B4-BE49-F238E27FC236}">
                <a16:creationId xmlns:a16="http://schemas.microsoft.com/office/drawing/2014/main" id="{33E693E9-EF0C-B0BE-82FC-BDBE912D607E}"/>
              </a:ext>
            </a:extLst>
          </p:cNvPr>
          <p:cNvSpPr>
            <a:spLocks noGrp="1"/>
          </p:cNvSpPr>
          <p:nvPr>
            <p:ph idx="1"/>
          </p:nvPr>
        </p:nvSpPr>
        <p:spPr>
          <a:xfrm>
            <a:off x="1676399" y="1044783"/>
            <a:ext cx="10515600" cy="5604668"/>
          </a:xfrm>
        </p:spPr>
        <p:txBody>
          <a:bodyPr>
            <a:noAutofit/>
          </a:bodyPr>
          <a:lstStyle/>
          <a:p>
            <a:pPr marL="0" indent="0" algn="ctr">
              <a:buNone/>
            </a:pPr>
            <a:r>
              <a:rPr lang="en-US" sz="3200" b="1">
                <a:solidFill>
                  <a:srgbClr val="002060"/>
                </a:solidFill>
                <a:latin typeface="Aptos Narrow" panose="020B0004020202020204" pitchFamily="34" charset="0"/>
              </a:rPr>
              <a:t>St Paul’s has </a:t>
            </a:r>
            <a:r>
              <a:rPr lang="en-GB" sz="3200" b="1">
                <a:solidFill>
                  <a:srgbClr val="002060"/>
                </a:solidFill>
                <a:latin typeface="Aptos Narrow" panose="020B0004020202020204" pitchFamily="34" charset="0"/>
              </a:rPr>
              <a:t>Zero Tolerance for Racism</a:t>
            </a:r>
          </a:p>
          <a:p>
            <a:pPr marL="0" indent="0">
              <a:buNone/>
            </a:pPr>
            <a:r>
              <a:rPr lang="en-GB" sz="2000">
                <a:solidFill>
                  <a:srgbClr val="002060"/>
                </a:solidFill>
                <a:latin typeface="Aptos Narrow" panose="020B0004020202020204" pitchFamily="34" charset="0"/>
              </a:rPr>
              <a:t> </a:t>
            </a:r>
            <a:r>
              <a:rPr lang="en-GB" sz="2000" b="1">
                <a:solidFill>
                  <a:srgbClr val="002060"/>
                </a:solidFill>
                <a:latin typeface="Aptos Narrow" panose="020B0004020202020204" pitchFamily="34" charset="0"/>
              </a:rPr>
              <a:t>Clear Stance</a:t>
            </a:r>
            <a:endParaRPr lang="en-GB" sz="2000">
              <a:solidFill>
                <a:srgbClr val="002060"/>
              </a:solidFill>
              <a:latin typeface="Aptos Narrow" panose="020B0004020202020204" pitchFamily="34" charset="0"/>
            </a:endParaRPr>
          </a:p>
          <a:p>
            <a:r>
              <a:rPr lang="en-GB" sz="2000">
                <a:solidFill>
                  <a:srgbClr val="002060"/>
                </a:solidFill>
                <a:latin typeface="Aptos Narrow" panose="020B0004020202020204" pitchFamily="34" charset="0"/>
              </a:rPr>
              <a:t>Our school has a </a:t>
            </a:r>
            <a:r>
              <a:rPr lang="en-GB" sz="2000" b="1">
                <a:solidFill>
                  <a:srgbClr val="002060"/>
                </a:solidFill>
                <a:latin typeface="Aptos Narrow" panose="020B0004020202020204" pitchFamily="34" charset="0"/>
              </a:rPr>
              <a:t>zero-tolerance policy towards racism</a:t>
            </a:r>
            <a:r>
              <a:rPr lang="en-GB" sz="2000">
                <a:solidFill>
                  <a:srgbClr val="002060"/>
                </a:solidFill>
                <a:latin typeface="Aptos Narrow" panose="020B0004020202020204" pitchFamily="34" charset="0"/>
              </a:rPr>
              <a:t> – no exceptions.</a:t>
            </a:r>
          </a:p>
          <a:p>
            <a:endParaRPr lang="en-GB" sz="2000">
              <a:solidFill>
                <a:srgbClr val="002060"/>
              </a:solidFill>
              <a:latin typeface="Aptos Narrow" panose="020B0004020202020204" pitchFamily="34" charset="0"/>
            </a:endParaRPr>
          </a:p>
          <a:p>
            <a:pPr marL="0" indent="0">
              <a:buNone/>
            </a:pPr>
            <a:r>
              <a:rPr lang="en-GB" sz="2000" b="1">
                <a:solidFill>
                  <a:srgbClr val="002060"/>
                </a:solidFill>
                <a:latin typeface="Aptos Narrow" panose="020B0004020202020204" pitchFamily="34" charset="0"/>
              </a:rPr>
              <a:t>Leadership Commitment</a:t>
            </a:r>
            <a:endParaRPr lang="en-GB" sz="2000">
              <a:solidFill>
                <a:srgbClr val="002060"/>
              </a:solidFill>
              <a:latin typeface="Aptos Narrow" panose="020B0004020202020204" pitchFamily="34" charset="0"/>
            </a:endParaRPr>
          </a:p>
          <a:p>
            <a:r>
              <a:rPr lang="en-GB" sz="2000">
                <a:solidFill>
                  <a:srgbClr val="002060"/>
                </a:solidFill>
                <a:latin typeface="Aptos Narrow" panose="020B0004020202020204" pitchFamily="34" charset="0"/>
              </a:rPr>
              <a:t>Senior leaders </a:t>
            </a:r>
            <a:r>
              <a:rPr lang="en-GB" sz="2000" b="1">
                <a:solidFill>
                  <a:srgbClr val="002060"/>
                </a:solidFill>
                <a:latin typeface="Aptos Narrow" panose="020B0004020202020204" pitchFamily="34" charset="0"/>
              </a:rPr>
              <a:t>model this policy</a:t>
            </a:r>
            <a:r>
              <a:rPr lang="en-GB" sz="2000">
                <a:solidFill>
                  <a:srgbClr val="002060"/>
                </a:solidFill>
                <a:latin typeface="Aptos Narrow" panose="020B0004020202020204" pitchFamily="34" charset="0"/>
              </a:rPr>
              <a:t> and </a:t>
            </a:r>
            <a:r>
              <a:rPr lang="en-GB" sz="2000" b="1">
                <a:solidFill>
                  <a:srgbClr val="002060"/>
                </a:solidFill>
                <a:latin typeface="Aptos Narrow" panose="020B0004020202020204" pitchFamily="34" charset="0"/>
              </a:rPr>
              <a:t>call out racism clearly and firmly</a:t>
            </a:r>
            <a:r>
              <a:rPr lang="en-GB" sz="2000">
                <a:solidFill>
                  <a:srgbClr val="002060"/>
                </a:solidFill>
                <a:latin typeface="Aptos Narrow" panose="020B0004020202020204" pitchFamily="34" charset="0"/>
              </a:rPr>
              <a:t>.</a:t>
            </a:r>
          </a:p>
          <a:p>
            <a:r>
              <a:rPr lang="en-GB" sz="2000">
                <a:solidFill>
                  <a:srgbClr val="002060"/>
                </a:solidFill>
                <a:latin typeface="Aptos Narrow" panose="020B0004020202020204" pitchFamily="34" charset="0"/>
              </a:rPr>
              <a:t>We use the word </a:t>
            </a:r>
            <a:r>
              <a:rPr lang="en-GB" sz="2000" b="1">
                <a:solidFill>
                  <a:srgbClr val="002060"/>
                </a:solidFill>
                <a:latin typeface="Aptos Narrow" panose="020B0004020202020204" pitchFamily="34" charset="0"/>
              </a:rPr>
              <a:t>racism</a:t>
            </a:r>
            <a:r>
              <a:rPr lang="en-GB" sz="2000">
                <a:solidFill>
                  <a:srgbClr val="002060"/>
                </a:solidFill>
                <a:latin typeface="Aptos Narrow" panose="020B0004020202020204" pitchFamily="34" charset="0"/>
              </a:rPr>
              <a:t> directly, not softer language.</a:t>
            </a:r>
          </a:p>
          <a:p>
            <a:pPr marL="0" indent="0">
              <a:buNone/>
            </a:pPr>
            <a:r>
              <a:rPr lang="en-GB" sz="2000">
                <a:solidFill>
                  <a:srgbClr val="002060"/>
                </a:solidFill>
                <a:latin typeface="Aptos Narrow" panose="020B0004020202020204" pitchFamily="34" charset="0"/>
              </a:rPr>
              <a:t> </a:t>
            </a:r>
            <a:r>
              <a:rPr lang="en-GB" sz="2000" b="1">
                <a:solidFill>
                  <a:srgbClr val="002060"/>
                </a:solidFill>
                <a:latin typeface="Aptos Narrow" panose="020B0004020202020204" pitchFamily="34" charset="0"/>
              </a:rPr>
              <a:t>Inclusive Culture</a:t>
            </a:r>
            <a:endParaRPr lang="en-GB" sz="2000">
              <a:solidFill>
                <a:srgbClr val="002060"/>
              </a:solidFill>
              <a:latin typeface="Aptos Narrow" panose="020B0004020202020204" pitchFamily="34" charset="0"/>
            </a:endParaRPr>
          </a:p>
          <a:p>
            <a:r>
              <a:rPr lang="en-GB" sz="2000">
                <a:solidFill>
                  <a:srgbClr val="002060"/>
                </a:solidFill>
                <a:latin typeface="Aptos Narrow" panose="020B0004020202020204" pitchFamily="34" charset="0"/>
              </a:rPr>
              <a:t>We reflect on and strengthen our school culture to ensure </a:t>
            </a:r>
            <a:r>
              <a:rPr lang="en-GB" sz="2000" b="1">
                <a:solidFill>
                  <a:srgbClr val="002060"/>
                </a:solidFill>
                <a:latin typeface="Aptos Narrow" panose="020B0004020202020204" pitchFamily="34" charset="0"/>
              </a:rPr>
              <a:t>every child feels safe, respected, and included</a:t>
            </a:r>
            <a:r>
              <a:rPr lang="en-GB" sz="2000">
                <a:solidFill>
                  <a:srgbClr val="002060"/>
                </a:solidFill>
                <a:latin typeface="Aptos Narrow" panose="020B0004020202020204" pitchFamily="34" charset="0"/>
              </a:rPr>
              <a:t>.</a:t>
            </a:r>
          </a:p>
          <a:p>
            <a:r>
              <a:rPr lang="en-GB" sz="2000">
                <a:solidFill>
                  <a:srgbClr val="002060"/>
                </a:solidFill>
                <a:latin typeface="Aptos Narrow" panose="020B0004020202020204" pitchFamily="34" charset="0"/>
              </a:rPr>
              <a:t>We actively celebrate </a:t>
            </a:r>
            <a:r>
              <a:rPr lang="en-GB" sz="2000" b="1">
                <a:solidFill>
                  <a:srgbClr val="002060"/>
                </a:solidFill>
                <a:latin typeface="Aptos Narrow" panose="020B0004020202020204" pitchFamily="34" charset="0"/>
              </a:rPr>
              <a:t>diversity, equity, and inclusion</a:t>
            </a:r>
            <a:r>
              <a:rPr lang="en-GB" sz="2000">
                <a:solidFill>
                  <a:srgbClr val="002060"/>
                </a:solidFill>
                <a:latin typeface="Aptos Narrow" panose="020B0004020202020204" pitchFamily="34" charset="0"/>
              </a:rPr>
              <a:t> in our classrooms and community.</a:t>
            </a:r>
            <a:br>
              <a:rPr lang="en-GB" sz="2000">
                <a:solidFill>
                  <a:srgbClr val="002060"/>
                </a:solidFill>
                <a:latin typeface="Aptos Narrow" panose="020B0004020202020204" pitchFamily="34" charset="0"/>
              </a:rPr>
            </a:br>
            <a:endParaRPr lang="en-GB" sz="2000">
              <a:solidFill>
                <a:srgbClr val="002060"/>
              </a:solidFill>
              <a:latin typeface="Aptos Narrow" panose="020B0004020202020204" pitchFamily="34" charset="0"/>
            </a:endParaRPr>
          </a:p>
          <a:p>
            <a:pPr marL="0" indent="0" algn="ctr">
              <a:buNone/>
            </a:pPr>
            <a:r>
              <a:rPr lang="en-GB" sz="2400" b="1">
                <a:solidFill>
                  <a:srgbClr val="002060"/>
                </a:solidFill>
                <a:latin typeface="Aptos Narrow" panose="020B0004020202020204" pitchFamily="34" charset="0"/>
              </a:rPr>
              <a:t>RACISM WILL NEVER BE IGNORED, MINIMISED, OR TOLERATED IN OUR SCHOOL.</a:t>
            </a:r>
          </a:p>
          <a:p>
            <a:pPr marL="0" indent="0" algn="ctr">
              <a:buNone/>
            </a:pPr>
            <a:r>
              <a:rPr lang="en-GB" sz="2400" b="1">
                <a:solidFill>
                  <a:srgbClr val="002060"/>
                </a:solidFill>
                <a:latin typeface="Aptos Narrow" panose="020B0004020202020204" pitchFamily="34" charset="0"/>
              </a:rPr>
              <a:t> TOGETHER, WE FOSTER A SAFE AND INCLUSIVE ENVIRONMENT FOR ALL.</a:t>
            </a:r>
          </a:p>
        </p:txBody>
      </p:sp>
    </p:spTree>
    <p:extLst>
      <p:ext uri="{BB962C8B-B14F-4D97-AF65-F5344CB8AC3E}">
        <p14:creationId xmlns:p14="http://schemas.microsoft.com/office/powerpoint/2010/main" val="2926751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8DDFF-EB99-AD1B-4056-88F1106E68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EED16A-7B83-92A8-FEAE-2447236CDABC}"/>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C10F1411-EF01-2008-D7E7-9967AF202CFA}"/>
              </a:ext>
            </a:extLst>
          </p:cNvPr>
          <p:cNvSpPr txBox="1">
            <a:spLocks/>
          </p:cNvSpPr>
          <p:nvPr/>
        </p:nvSpPr>
        <p:spPr>
          <a:xfrm>
            <a:off x="2628900" y="1"/>
            <a:ext cx="8372475" cy="930442"/>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Racism</a:t>
            </a:r>
          </a:p>
        </p:txBody>
      </p:sp>
      <p:sp>
        <p:nvSpPr>
          <p:cNvPr id="4" name="Content Placeholder 3">
            <a:extLst>
              <a:ext uri="{FF2B5EF4-FFF2-40B4-BE49-F238E27FC236}">
                <a16:creationId xmlns:a16="http://schemas.microsoft.com/office/drawing/2014/main" id="{15E24EF0-B201-3791-A2E3-77BF678B412B}"/>
              </a:ext>
            </a:extLst>
          </p:cNvPr>
          <p:cNvSpPr>
            <a:spLocks noGrp="1"/>
          </p:cNvSpPr>
          <p:nvPr>
            <p:ph idx="1"/>
          </p:nvPr>
        </p:nvSpPr>
        <p:spPr>
          <a:xfrm>
            <a:off x="1676399" y="1253330"/>
            <a:ext cx="10515600" cy="5604669"/>
          </a:xfrm>
        </p:spPr>
        <p:txBody>
          <a:bodyPr>
            <a:normAutofit fontScale="70000" lnSpcReduction="20000"/>
          </a:bodyPr>
          <a:lstStyle/>
          <a:p>
            <a:pPr marL="0" indent="0">
              <a:buNone/>
            </a:pPr>
            <a:r>
              <a:rPr lang="en-GB" sz="3400" b="1">
                <a:solidFill>
                  <a:srgbClr val="002060"/>
                </a:solidFill>
                <a:latin typeface="Aptos Narrow" panose="020B0004020202020204" pitchFamily="34" charset="0"/>
              </a:rPr>
              <a:t>What it can look like:</a:t>
            </a:r>
          </a:p>
          <a:p>
            <a:r>
              <a:rPr lang="en-GB" sz="3400" b="1">
                <a:solidFill>
                  <a:srgbClr val="002060"/>
                </a:solidFill>
                <a:latin typeface="Aptos Narrow" panose="020B0004020202020204" pitchFamily="34" charset="0"/>
              </a:rPr>
              <a:t>Not wanting to play with someone because of skin colour or hair type. Example</a:t>
            </a:r>
            <a:r>
              <a:rPr lang="en-GB" sz="3400">
                <a:solidFill>
                  <a:srgbClr val="002060"/>
                </a:solidFill>
                <a:latin typeface="Aptos Narrow" panose="020B0004020202020204" pitchFamily="34" charset="0"/>
              </a:rPr>
              <a:t>: A child says, “I don’t want to play with her, her skin is too dark,” without understanding why that’s hurtful.</a:t>
            </a:r>
          </a:p>
          <a:p>
            <a:endParaRPr lang="en-GB" sz="3400">
              <a:solidFill>
                <a:srgbClr val="002060"/>
              </a:solidFill>
              <a:latin typeface="Aptos Narrow" panose="020B0004020202020204" pitchFamily="34" charset="0"/>
            </a:endParaRPr>
          </a:p>
          <a:p>
            <a:r>
              <a:rPr lang="en-GB" sz="3400" b="1">
                <a:solidFill>
                  <a:srgbClr val="002060"/>
                </a:solidFill>
                <a:latin typeface="Aptos Narrow" panose="020B0004020202020204" pitchFamily="34" charset="0"/>
              </a:rPr>
              <a:t>Making fun of someone’s language or accent. Example</a:t>
            </a:r>
            <a:r>
              <a:rPr lang="en-GB" sz="3400">
                <a:solidFill>
                  <a:srgbClr val="002060"/>
                </a:solidFill>
                <a:latin typeface="Aptos Narrow" panose="020B0004020202020204" pitchFamily="34" charset="0"/>
              </a:rPr>
              <a:t>: A child laughs when a classmate speaks English differently, thinking it’s just funny, not knowing it can make the other child feel excluded</a:t>
            </a:r>
          </a:p>
          <a:p>
            <a:r>
              <a:rPr lang="en-GB" sz="3400" b="1">
                <a:solidFill>
                  <a:srgbClr val="002060"/>
                </a:solidFill>
                <a:latin typeface="Aptos Narrow" panose="020B0004020202020204" pitchFamily="34" charset="0"/>
              </a:rPr>
              <a:t>Commenting negatively about food from another culture. Example</a:t>
            </a:r>
            <a:r>
              <a:rPr lang="en-GB" sz="3400">
                <a:solidFill>
                  <a:srgbClr val="002060"/>
                </a:solidFill>
                <a:latin typeface="Aptos Narrow" panose="020B0004020202020204" pitchFamily="34" charset="0"/>
              </a:rPr>
              <a:t>: Saying, “</a:t>
            </a:r>
            <a:r>
              <a:rPr lang="en-GB" sz="3400" err="1">
                <a:solidFill>
                  <a:srgbClr val="002060"/>
                </a:solidFill>
                <a:latin typeface="Aptos Narrow" panose="020B0004020202020204" pitchFamily="34" charset="0"/>
              </a:rPr>
              <a:t>Ew</a:t>
            </a:r>
            <a:r>
              <a:rPr lang="en-GB" sz="3400">
                <a:solidFill>
                  <a:srgbClr val="002060"/>
                </a:solidFill>
                <a:latin typeface="Aptos Narrow" panose="020B0004020202020204" pitchFamily="34" charset="0"/>
              </a:rPr>
              <a:t>, that food looks weird,” when a friend brings a meal from their culture.</a:t>
            </a:r>
          </a:p>
          <a:p>
            <a:endParaRPr lang="en-GB" sz="3400">
              <a:solidFill>
                <a:srgbClr val="002060"/>
              </a:solidFill>
              <a:latin typeface="Aptos Narrow" panose="020B0004020202020204" pitchFamily="34" charset="0"/>
            </a:endParaRPr>
          </a:p>
          <a:p>
            <a:r>
              <a:rPr lang="en-GB" sz="3400" b="1">
                <a:solidFill>
                  <a:srgbClr val="002060"/>
                </a:solidFill>
                <a:latin typeface="Aptos Narrow" panose="020B0004020202020204" pitchFamily="34" charset="0"/>
              </a:rPr>
              <a:t>Assuming someone can’t do something because of how they look. Example</a:t>
            </a:r>
            <a:r>
              <a:rPr lang="en-GB" sz="3400">
                <a:solidFill>
                  <a:srgbClr val="002060"/>
                </a:solidFill>
                <a:latin typeface="Aptos Narrow" panose="020B0004020202020204" pitchFamily="34" charset="0"/>
              </a:rPr>
              <a:t>: Saying, “You can’t be the princess in our game because princesses have blonde hair,” without realising that’s based on stereotypes.</a:t>
            </a:r>
          </a:p>
          <a:p>
            <a:endParaRPr lang="en-GB" sz="3400">
              <a:solidFill>
                <a:srgbClr val="002060"/>
              </a:solidFill>
              <a:latin typeface="Aptos Narrow" panose="020B0004020202020204" pitchFamily="34" charset="0"/>
            </a:endParaRPr>
          </a:p>
          <a:p>
            <a:r>
              <a:rPr lang="en-GB" sz="3400" b="1">
                <a:solidFill>
                  <a:srgbClr val="002060"/>
                </a:solidFill>
                <a:latin typeface="Aptos Narrow" panose="020B0004020202020204" pitchFamily="34" charset="0"/>
              </a:rPr>
              <a:t>Repeating things they hear from adults or media. Example</a:t>
            </a:r>
            <a:r>
              <a:rPr lang="en-GB" sz="3400">
                <a:solidFill>
                  <a:srgbClr val="002060"/>
                </a:solidFill>
                <a:latin typeface="Aptos Narrow" panose="020B0004020202020204" pitchFamily="34" charset="0"/>
              </a:rPr>
              <a:t>: A child overhears a biased comment at home and repeats it at school, not knowing it’s discriminatory.</a:t>
            </a:r>
          </a:p>
        </p:txBody>
      </p:sp>
    </p:spTree>
    <p:extLst>
      <p:ext uri="{BB962C8B-B14F-4D97-AF65-F5344CB8AC3E}">
        <p14:creationId xmlns:p14="http://schemas.microsoft.com/office/powerpoint/2010/main" val="1568482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EEB4A453-4A5C-41DB-107F-CBB1D22977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450" y="1124680"/>
            <a:ext cx="7921100" cy="5601444"/>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FF9D7A23-28B1-E5F4-5E78-D4366317D7FB}"/>
              </a:ext>
            </a:extLst>
          </p:cNvPr>
          <p:cNvSpPr txBox="1">
            <a:spLocks/>
          </p:cNvSpPr>
          <p:nvPr/>
        </p:nvSpPr>
        <p:spPr>
          <a:xfrm>
            <a:off x="3820487" y="296826"/>
            <a:ext cx="4575521" cy="589988"/>
          </a:xfrm>
          <a:prstGeom prst="rect">
            <a:avLst/>
          </a:prstGeom>
          <a:solidFill>
            <a:schemeClr val="accent4">
              <a:lumMod val="20000"/>
              <a:lumOff val="80000"/>
            </a:schemeClr>
          </a:solidFill>
          <a:ln w="38100">
            <a:solidFill>
              <a:schemeClr val="tx1"/>
            </a:solidFill>
          </a:ln>
          <a:effectLst>
            <a:glow rad="228600">
              <a:schemeClr val="accent2">
                <a:satMod val="175000"/>
                <a:alpha val="40000"/>
              </a:schemeClr>
            </a:glow>
          </a:effectLst>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atin typeface="Sassoon Primary Std" panose="020B0503020103030203" pitchFamily="34" charset="0"/>
              </a:rPr>
              <a:t>Your Role - Attendance</a:t>
            </a:r>
          </a:p>
        </p:txBody>
      </p:sp>
      <p:pic>
        <p:nvPicPr>
          <p:cNvPr id="5" name="Picture 4">
            <a:extLst>
              <a:ext uri="{FF2B5EF4-FFF2-40B4-BE49-F238E27FC236}">
                <a16:creationId xmlns:a16="http://schemas.microsoft.com/office/drawing/2014/main" id="{3D91C2B9-855D-3FF7-376C-115589FC627E}"/>
              </a:ext>
            </a:extLst>
          </p:cNvPr>
          <p:cNvPicPr>
            <a:picLocks noChangeAspect="1"/>
          </p:cNvPicPr>
          <p:nvPr/>
        </p:nvPicPr>
        <p:blipFill>
          <a:blip r:embed="rId4"/>
          <a:stretch>
            <a:fillRect/>
          </a:stretch>
        </p:blipFill>
        <p:spPr>
          <a:xfrm>
            <a:off x="1732103" y="218123"/>
            <a:ext cx="608327" cy="674862"/>
          </a:xfrm>
          <a:prstGeom prst="rect">
            <a:avLst/>
          </a:prstGeom>
          <a:effectLst>
            <a:glow rad="228600">
              <a:schemeClr val="accent1">
                <a:satMod val="175000"/>
                <a:alpha val="40000"/>
              </a:schemeClr>
            </a:glow>
          </a:effectLst>
        </p:spPr>
      </p:pic>
      <p:pic>
        <p:nvPicPr>
          <p:cNvPr id="6" name="Picture 5">
            <a:extLst>
              <a:ext uri="{FF2B5EF4-FFF2-40B4-BE49-F238E27FC236}">
                <a16:creationId xmlns:a16="http://schemas.microsoft.com/office/drawing/2014/main" id="{27311D34-41FC-1325-E73B-4D3750C956F8}"/>
              </a:ext>
            </a:extLst>
          </p:cNvPr>
          <p:cNvPicPr>
            <a:picLocks noChangeAspect="1"/>
          </p:cNvPicPr>
          <p:nvPr/>
        </p:nvPicPr>
        <p:blipFill>
          <a:blip r:embed="rId4"/>
          <a:stretch>
            <a:fillRect/>
          </a:stretch>
        </p:blipFill>
        <p:spPr>
          <a:xfrm>
            <a:off x="9876066" y="254389"/>
            <a:ext cx="608327" cy="674862"/>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1090708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489117-81FE-40DF-57C5-2A988F815228}"/>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7" name="Title 1">
            <a:extLst>
              <a:ext uri="{FF2B5EF4-FFF2-40B4-BE49-F238E27FC236}">
                <a16:creationId xmlns:a16="http://schemas.microsoft.com/office/drawing/2014/main" id="{F3D1BF33-AB21-3914-8DFB-03D37131C450}"/>
              </a:ext>
            </a:extLst>
          </p:cNvPr>
          <p:cNvSpPr txBox="1">
            <a:spLocks/>
          </p:cNvSpPr>
          <p:nvPr/>
        </p:nvSpPr>
        <p:spPr>
          <a:xfrm>
            <a:off x="2628900" y="245269"/>
            <a:ext cx="8372475" cy="1325563"/>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Growth Mindset</a:t>
            </a:r>
          </a:p>
        </p:txBody>
      </p:sp>
      <p:sp>
        <p:nvSpPr>
          <p:cNvPr id="8" name="Content Placeholder 2">
            <a:extLst>
              <a:ext uri="{FF2B5EF4-FFF2-40B4-BE49-F238E27FC236}">
                <a16:creationId xmlns:a16="http://schemas.microsoft.com/office/drawing/2014/main" id="{A982E6E6-C050-53D9-12B2-2E037E6FA50A}"/>
              </a:ext>
            </a:extLst>
          </p:cNvPr>
          <p:cNvSpPr txBox="1">
            <a:spLocks/>
          </p:cNvSpPr>
          <p:nvPr/>
        </p:nvSpPr>
        <p:spPr>
          <a:xfrm>
            <a:off x="2628900" y="2082800"/>
            <a:ext cx="8372475" cy="4775200"/>
          </a:xfrm>
          <a:prstGeom prst="rect">
            <a:avLst/>
          </a:prstGeom>
        </p:spPr>
        <p:txBody>
          <a:bodyPr vert="horz" lIns="91440" tIns="45720" rIns="91440" bIns="45720" rtlCol="0" anchor="t">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buNone/>
            </a:pPr>
            <a:r>
              <a:rPr lang="en-GB" sz="3600">
                <a:solidFill>
                  <a:srgbClr val="002060"/>
                </a:solidFill>
                <a:latin typeface="Aptos Narrow" panose="020B0004020202020204" pitchFamily="34" charset="0"/>
              </a:rPr>
              <a:t>Adopting a growth mindset helps us to </a:t>
            </a:r>
            <a:r>
              <a:rPr lang="en-US" sz="3600" i="0">
                <a:solidFill>
                  <a:srgbClr val="002060"/>
                </a:solidFill>
                <a:effectLst/>
                <a:latin typeface="Aptos Narrow" panose="020B0004020202020204" pitchFamily="34" charset="0"/>
              </a:rPr>
              <a:t>embrace challenges, use feedback and learn from difficulties and mistakes rather than dwell on them.</a:t>
            </a:r>
          </a:p>
          <a:p>
            <a:pPr marL="0" indent="0" algn="l">
              <a:buNone/>
            </a:pPr>
            <a:endParaRPr lang="en-US" sz="3600">
              <a:solidFill>
                <a:srgbClr val="002060"/>
              </a:solidFill>
              <a:latin typeface="Aptos Narrow" panose="020B0004020202020204" pitchFamily="34" charset="0"/>
            </a:endParaRPr>
          </a:p>
          <a:p>
            <a:pPr algn="l"/>
            <a:r>
              <a:rPr lang="en-GB" sz="3600">
                <a:solidFill>
                  <a:srgbClr val="002060"/>
                </a:solidFill>
                <a:latin typeface="Aptos Narrow" panose="020B0004020202020204" pitchFamily="34" charset="0"/>
              </a:rPr>
              <a:t>Growth mindset vocabulary –</a:t>
            </a:r>
          </a:p>
          <a:p>
            <a:pPr marL="571500" indent="-571500" algn="l">
              <a:buFont typeface="Arial" panose="020B0604020202020204" pitchFamily="34" charset="0"/>
              <a:buChar char="•"/>
            </a:pPr>
            <a:r>
              <a:rPr lang="en-GB" sz="3600">
                <a:solidFill>
                  <a:srgbClr val="002060"/>
                </a:solidFill>
                <a:latin typeface="Aptos Narrow" panose="020B0004020202020204" pitchFamily="34" charset="0"/>
              </a:rPr>
              <a:t>“I like the fact you saw the difficulties as a challenge”</a:t>
            </a:r>
          </a:p>
          <a:p>
            <a:pPr marL="571500" indent="-571500" algn="l">
              <a:buFont typeface="Arial" panose="020B0604020202020204" pitchFamily="34" charset="0"/>
              <a:buChar char="•"/>
            </a:pPr>
            <a:r>
              <a:rPr lang="en-GB" sz="3600">
                <a:solidFill>
                  <a:srgbClr val="002060"/>
                </a:solidFill>
                <a:latin typeface="Aptos Narrow" panose="020B0004020202020204" pitchFamily="34" charset="0"/>
              </a:rPr>
              <a:t>“Well done for trying different strategies when you were stuck”</a:t>
            </a:r>
          </a:p>
          <a:p>
            <a:pPr marL="571500" indent="-571500" algn="l">
              <a:buFont typeface="Arial" panose="020B0604020202020204" pitchFamily="34" charset="0"/>
              <a:buChar char="•"/>
            </a:pPr>
            <a:r>
              <a:rPr lang="en-GB" sz="3600">
                <a:solidFill>
                  <a:srgbClr val="002060"/>
                </a:solidFill>
                <a:latin typeface="Aptos Narrow" panose="020B0004020202020204" pitchFamily="34" charset="0"/>
              </a:rPr>
              <a:t>Don’t say, “What did you do today?” Try, “How did you improve your work today?”  Be specific.</a:t>
            </a:r>
          </a:p>
          <a:p>
            <a:pPr marL="0" indent="0" algn="l">
              <a:buNone/>
            </a:pPr>
            <a:endParaRPr lang="en-GB" sz="3600">
              <a:solidFill>
                <a:srgbClr val="002060"/>
              </a:solidFill>
              <a:latin typeface="Aptos Narrow" panose="020B0004020202020204" pitchFamily="34" charset="0"/>
            </a:endParaRPr>
          </a:p>
          <a:p>
            <a:pPr algn="l"/>
            <a:r>
              <a:rPr lang="en-GB" sz="3600">
                <a:solidFill>
                  <a:srgbClr val="002060"/>
                </a:solidFill>
                <a:latin typeface="Aptos Narrow" panose="020B0004020202020204" pitchFamily="34" charset="0"/>
              </a:rPr>
              <a:t>The power of yet!</a:t>
            </a:r>
          </a:p>
          <a:p>
            <a:pPr algn="l"/>
            <a:endParaRPr lang="en-GB" b="1">
              <a:solidFill>
                <a:srgbClr val="002060"/>
              </a:solidFill>
              <a:latin typeface="Comic Sans MS" panose="030F0702030302020204" pitchFamily="66" charset="0"/>
            </a:endParaRPr>
          </a:p>
        </p:txBody>
      </p:sp>
    </p:spTree>
    <p:extLst>
      <p:ext uri="{BB962C8B-B14F-4D97-AF65-F5344CB8AC3E}">
        <p14:creationId xmlns:p14="http://schemas.microsoft.com/office/powerpoint/2010/main" val="39903690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6BBECED-B8AF-6DB0-91D5-BEE2496E8BCB}"/>
              </a:ext>
            </a:extLst>
          </p:cNvPr>
          <p:cNvPicPr>
            <a:picLocks noChangeAspect="1"/>
          </p:cNvPicPr>
          <p:nvPr/>
        </p:nvPicPr>
        <p:blipFill>
          <a:blip r:embed="rId2"/>
          <a:stretch>
            <a:fillRect/>
          </a:stretch>
        </p:blipFill>
        <p:spPr>
          <a:xfrm>
            <a:off x="1211156" y="590304"/>
            <a:ext cx="9769687" cy="5677392"/>
          </a:xfrm>
          <a:prstGeom prst="rect">
            <a:avLst/>
          </a:prstGeom>
        </p:spPr>
      </p:pic>
    </p:spTree>
    <p:extLst>
      <p:ext uri="{BB962C8B-B14F-4D97-AF65-F5344CB8AC3E}">
        <p14:creationId xmlns:p14="http://schemas.microsoft.com/office/powerpoint/2010/main" val="32408596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7D2771-B28B-C943-0284-7C32A298FCF3}"/>
              </a:ext>
            </a:extLst>
          </p:cNvPr>
          <p:cNvPicPr>
            <a:picLocks noChangeAspect="1"/>
          </p:cNvPicPr>
          <p:nvPr/>
        </p:nvPicPr>
        <p:blipFill rotWithShape="1">
          <a:blip r:embed="rId2"/>
          <a:srcRect r="80736" b="8299"/>
          <a:stretch/>
        </p:blipFill>
        <p:spPr>
          <a:xfrm>
            <a:off x="1" y="0"/>
            <a:ext cx="1735493" cy="6858000"/>
          </a:xfrm>
          <a:prstGeom prst="rect">
            <a:avLst/>
          </a:prstGeom>
        </p:spPr>
      </p:pic>
      <p:sp>
        <p:nvSpPr>
          <p:cNvPr id="6" name="Title 1">
            <a:extLst>
              <a:ext uri="{FF2B5EF4-FFF2-40B4-BE49-F238E27FC236}">
                <a16:creationId xmlns:a16="http://schemas.microsoft.com/office/drawing/2014/main" id="{BE72EA89-B3D2-364E-5104-61942D26E48C}"/>
              </a:ext>
            </a:extLst>
          </p:cNvPr>
          <p:cNvSpPr txBox="1">
            <a:spLocks/>
          </p:cNvSpPr>
          <p:nvPr/>
        </p:nvSpPr>
        <p:spPr>
          <a:xfrm>
            <a:off x="2581275" y="740569"/>
            <a:ext cx="8372475" cy="5212556"/>
          </a:xfrm>
          <a:prstGeom prst="rect">
            <a:avLst/>
          </a:prstGeom>
          <a:ln w="41275">
            <a:solidFill>
              <a:schemeClr val="bg2">
                <a:lumMod val="50000"/>
              </a:schemeClr>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a:solidFill>
                  <a:srgbClr val="002060"/>
                </a:solidFill>
                <a:latin typeface="Aptos Narrow" panose="020B0004020202020204" pitchFamily="34" charset="0"/>
              </a:rPr>
              <a:t>Thank you for your time.</a:t>
            </a:r>
          </a:p>
          <a:p>
            <a:endParaRPr lang="en-GB" b="1">
              <a:solidFill>
                <a:srgbClr val="002060"/>
              </a:solidFill>
              <a:latin typeface="Aptos Narrow" panose="020B0004020202020204" pitchFamily="34" charset="0"/>
            </a:endParaRPr>
          </a:p>
          <a:p>
            <a:r>
              <a:rPr lang="en-GB" b="1">
                <a:solidFill>
                  <a:srgbClr val="002060"/>
                </a:solidFill>
                <a:latin typeface="Aptos Narrow" panose="020B0004020202020204" pitchFamily="34" charset="0"/>
              </a:rPr>
              <a:t>Any questions?</a:t>
            </a:r>
          </a:p>
          <a:p>
            <a:endParaRPr lang="en-GB" b="1">
              <a:solidFill>
                <a:srgbClr val="002060"/>
              </a:solidFill>
              <a:latin typeface="Aptos Narrow" panose="020B0004020202020204" pitchFamily="34" charset="0"/>
            </a:endParaRPr>
          </a:p>
          <a:p>
            <a:endParaRPr lang="en-GB" b="1">
              <a:solidFill>
                <a:srgbClr val="002060"/>
              </a:solidFill>
              <a:latin typeface="Aptos Narrow" panose="020B0004020202020204" pitchFamily="34" charset="0"/>
            </a:endParaRPr>
          </a:p>
        </p:txBody>
      </p:sp>
    </p:spTree>
    <p:extLst>
      <p:ext uri="{BB962C8B-B14F-4D97-AF65-F5344CB8AC3E}">
        <p14:creationId xmlns:p14="http://schemas.microsoft.com/office/powerpoint/2010/main" val="903642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082b6404fa1d6bc4df6868c43cf585d9">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36b03f9f6d314daf307077cad64ef0c8"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2EED18-CAB0-438D-8F47-DFC05544BC9B}">
  <ds:schemaRefs>
    <ds:schemaRef ds:uri="00ce4390-531d-433d-9710-ec558ab12692"/>
    <ds:schemaRef ds:uri="a95a418f-dd07-4f13-a428-c9596bf0834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67C44D7-4105-4EA4-A5E4-DFF45A2B5A58}">
  <ds:schemaRefs>
    <ds:schemaRef ds:uri="00ce4390-531d-433d-9710-ec558ab12692"/>
    <ds:schemaRef ds:uri="a95a418f-dd07-4f13-a428-c9596bf0834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A444B67-0447-4171-B13F-ACCB33A499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28</Slides>
  <Notes>1</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Welcome to Year 5 Firecrests</vt:lpstr>
      <vt:lpstr>Our Year 5 Team</vt:lpstr>
      <vt:lpstr>Updates</vt:lpstr>
      <vt:lpstr>Medical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revision>1</cp:revision>
  <dcterms:created xsi:type="dcterms:W3CDTF">2017-09-14T19:48:57Z</dcterms:created>
  <dcterms:modified xsi:type="dcterms:W3CDTF">2025-09-16T09:56:09Z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